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3" r:id="rId5"/>
    <p:sldId id="414" r:id="rId6"/>
    <p:sldId id="415" r:id="rId7"/>
    <p:sldId id="425" r:id="rId8"/>
    <p:sldId id="427" r:id="rId9"/>
    <p:sldId id="428" r:id="rId10"/>
    <p:sldId id="416" r:id="rId11"/>
    <p:sldId id="429" r:id="rId12"/>
    <p:sldId id="430" r:id="rId13"/>
    <p:sldId id="412" r:id="rId14"/>
    <p:sldId id="419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6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8.xml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image" Target="../media/image9.pn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2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54305"/>
            <a:ext cx="16383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131" r="335" b="2602"/>
          <a:stretch>
            <a:fillRect/>
          </a:stretch>
        </p:blipFill>
        <p:spPr>
          <a:xfrm>
            <a:off x="2112010" y="1638935"/>
            <a:ext cx="3927475" cy="261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39485" y="1638935"/>
            <a:ext cx="3324225" cy="258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0945" y="4768215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-4563" b="25855"/>
          <a:stretch>
            <a:fillRect/>
          </a:stretch>
        </p:blipFill>
        <p:spPr>
          <a:xfrm>
            <a:off x="1569720" y="2864485"/>
            <a:ext cx="9052560" cy="1129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020" y="1507490"/>
            <a:ext cx="7560945" cy="1242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1270" y="4565650"/>
            <a:ext cx="9897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self-attention中不同的head对应到involution中不同的group(在通道上划分的组)；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self-attention中每个位置的关系矩阵           ，对应到involution中每个位置的kernel 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00" y="4906645"/>
            <a:ext cx="685800" cy="365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5630" y="4965700"/>
            <a:ext cx="412750" cy="3067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418715"/>
            <a:ext cx="7286625" cy="866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7215" y="3670935"/>
            <a:ext cx="93484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另外        对应于attention matrix multiplication前对    做的线性变换，self-attention操作后一般也会接另一个线性变换和残差连接，</a:t>
            </a:r>
            <a:r>
              <a:rPr lang="zh-CN" altLang="en-US">
                <a:solidFill>
                  <a:srgbClr val="FF0000"/>
                </a:solidFill>
              </a:rPr>
              <a:t>这个结构正好就对应于我们用involution替换resnet bottleneck结构中的        convolution</a:t>
            </a:r>
            <a:r>
              <a:rPr lang="zh-CN" altLang="en-US"/>
              <a:t>，前后也有两个       convolution做线性变换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65" y="3754755"/>
            <a:ext cx="447040" cy="282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910" y="3754755"/>
            <a:ext cx="17145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4313555"/>
            <a:ext cx="4381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360" y="4314190"/>
            <a:ext cx="438150" cy="1905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1666875"/>
            <a:ext cx="9182100" cy="4810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60" y="1540510"/>
            <a:ext cx="9906000" cy="4791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4915" y="2876550"/>
            <a:ext cx="77571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/>
              <a:t>谢谢大家</a:t>
            </a:r>
            <a:endParaRPr lang="zh-CN" altLang="en-US" sz="6600"/>
          </a:p>
          <a:p>
            <a:pPr algn="ctr"/>
            <a:endParaRPr lang="zh-CN" altLang="en-US" sz="6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35" y="1475105"/>
            <a:ext cx="9977120" cy="5043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1283970"/>
            <a:ext cx="10048875" cy="5495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" y="1378585"/>
            <a:ext cx="9801225" cy="5334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1430655"/>
            <a:ext cx="9632315" cy="4927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37360" y="104140"/>
            <a:ext cx="10067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Involution: Inverting the Inherence of Convolution for Visual Recognition</a:t>
            </a:r>
            <a:endParaRPr lang="zh-CN" altLang="en-US" sz="24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38960" y="564515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796415"/>
            <a:ext cx="8991600" cy="489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593725"/>
            <a:ext cx="6600825" cy="1123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3361690"/>
            <a:ext cx="7981950" cy="2162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1736725"/>
            <a:ext cx="6600825" cy="1123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44980" y="96647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45" y="1057275"/>
            <a:ext cx="6600825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485" y="2409825"/>
            <a:ext cx="8829675" cy="4105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K9FDCTZRYE(QQIQQJ%GF`@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104775"/>
            <a:ext cx="1638300" cy="156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104140"/>
            <a:ext cx="9770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Involution: Inverting the Inherence of Convolution for Visual Recognition</a:t>
            </a:r>
            <a:endParaRPr lang="zh-CN" altLang="en-US" sz="280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804670" y="1135380"/>
            <a:ext cx="9864090" cy="292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5" y="1435100"/>
            <a:ext cx="10048875" cy="5200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FULL_TEXT_BEAUTIFY_COPY_ID" val="4"/>
</p:tagLst>
</file>

<file path=ppt/tags/tag64.xml><?xml version="1.0" encoding="utf-8"?>
<p:tagLst xmlns:p="http://schemas.openxmlformats.org/presentationml/2006/main">
  <p:tag name="KSO_WM_FULL_TEXT_BEAUTIFY_COPY_ID" val="5"/>
</p:tagLst>
</file>

<file path=ppt/tags/tag65.xml><?xml version="1.0" encoding="utf-8"?>
<p:tagLst xmlns:p="http://schemas.openxmlformats.org/presentationml/2006/main">
  <p:tag name="KSO_WM_FULL_TEXT_BEAUTIFY_COPY_ID" val="6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67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FULL_TEXT_BEAUTIFY_COPY_ID" val="4"/>
  <p:tag name="KSO_WM_UNIT_PLACING_PICTURE_USER_VIEWPORT" val="{&quot;height&quot;:2460,&quot;width&quot;:2580}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宽屏</PresentationFormat>
  <Paragraphs>38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ancher</cp:lastModifiedBy>
  <cp:revision>173</cp:revision>
  <dcterms:created xsi:type="dcterms:W3CDTF">2019-06-19T02:08:00Z</dcterms:created>
  <dcterms:modified xsi:type="dcterms:W3CDTF">2021-07-30T06:33:07Z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