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Welcome to Your Mountaineering Journey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Prepare to conquer peaks with tailored training and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Insights for Aspiring Mountaineers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Understanding your current fitness level and mountaineering goals is essential for a successful climb.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Training Plans for Different Levels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Beginner, intermediate, or advanced - we've got a plan for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Preparing for the Climb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Tips for training, nutrition, and gear prep before your adventure begins.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During the Ascent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Maintain focus, hydration, and energy levels. Monitor the weather and your health.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228B22"/>
          </a:solidFill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After the Climb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t>Recovery is crucial. Reflect on your experience and start planning your next challenge.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