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48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D9C18-1566-405D-BC4F-E49659790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0F1E2C-9DC6-4EF3-8D79-5839A4C37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FE433-1617-4D55-BA24-3EE51D53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A455-A35D-4D7F-9784-3DFEF05C03B5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CBAA2-D1ED-44CE-A3CB-19E8B263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802CD-1DA6-4E24-8D7D-60844B7C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8C12-5168-457E-8A5F-7B59B367D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D8A37-E78A-4552-A6DC-E74D7DEB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6DDE4-65FA-4E28-8D4B-735633176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EF82B-D881-4A1C-AD2D-7E82BA90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A455-A35D-4D7F-9784-3DFEF05C03B5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347F7-8A78-4194-B3BA-6AC74A96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D531F-AE44-4AE2-B9C0-408393EC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8C12-5168-457E-8A5F-7B59B367D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9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7F57A-BC6E-41D9-8462-14CDD35EC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243E18-25F2-416A-B3E8-D043DFD62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DD2A5-122B-49F7-961B-137AAFDC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A455-A35D-4D7F-9784-3DFEF05C03B5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EC04F-F7BB-4615-9386-7D0D9C99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50EF-68E6-4B4D-9D34-3B61508C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8C12-5168-457E-8A5F-7B59B367D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7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9D363-32DF-496F-9488-06A5FA44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DCD84-D316-4874-8885-85ED758F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8A23D-0E17-4AD3-80BA-973BEB69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A455-A35D-4D7F-9784-3DFEF05C03B5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AC046-864B-4CE4-879D-B404EF3C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39338-CF62-46CA-8596-3404F9CB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8C12-5168-457E-8A5F-7B59B367D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58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0F98B-A3BC-4D64-94DD-40F6134F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83D93-A594-40DB-9962-32EF4255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90FBB-EF86-444C-B3FB-809C7070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A455-A35D-4D7F-9784-3DFEF05C03B5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F9D0D-6E0D-4FEF-AE02-318F7FD9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F16A4-B243-4397-A4DE-704FCFEE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8C12-5168-457E-8A5F-7B59B367D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1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B76E8-6F94-4D67-B71A-E99F10FD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C2829-29FA-4A1A-BA0A-138927F24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0C5B5A-5D82-4C63-9F4D-5BA09C12F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1AE48-8A94-4B1F-B870-4FFE64C8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A455-A35D-4D7F-9784-3DFEF05C03B5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566EF-A71F-4C57-AB83-D166AAB4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718C6-CB49-4EED-B022-14CBD9F7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8C12-5168-457E-8A5F-7B59B367D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3FB60-CB39-494E-9400-63C2E35D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BB8BF-9D77-4CF7-9A18-06272F4C6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65A78-9F86-453A-8031-1D15E55F5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CD2097-68DD-43E5-B3EC-980D14EC6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F05BC3-DCF7-4AC8-86DE-4F22BE7FB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1A1980-7156-4A26-AE5B-BECBB16D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A455-A35D-4D7F-9784-3DFEF05C03B5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1C2D0A-B196-45C0-9317-108C787C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75BEB7-EFDB-44ED-BEDB-5A26D587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8C12-5168-457E-8A5F-7B59B367D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9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2B728-07A1-43E8-8BB0-136A5095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8D1263-D204-4275-9EEF-5D0F07AD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A455-A35D-4D7F-9784-3DFEF05C03B5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E30102-BE27-495C-99BC-E936159E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5587A4-11CA-4232-B058-62F2A9E4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8C12-5168-457E-8A5F-7B59B367D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1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21BAED-7516-4E68-AC01-72D3CDBD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A455-A35D-4D7F-9784-3DFEF05C03B5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F2028D-F186-487F-B0FC-FFC9ED1B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38D50A-1F76-4E68-A633-DC427686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8C12-5168-457E-8A5F-7B59B367D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2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D6FEB-F698-4B47-A413-76FAE169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8A376-CAD5-4081-A949-D5C778408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E594D-E83F-4F4D-B02D-6C843919B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BDD676-5A68-417A-857B-212BBD06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A455-A35D-4D7F-9784-3DFEF05C03B5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12843C-D149-4E0B-B86A-8CFBB7D1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F8EC0F-EDDD-416A-BDCA-A705E524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8C12-5168-457E-8A5F-7B59B367D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2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E5925-E7FB-4D4C-95EB-DC221E45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3043F2-1945-48B6-A5A5-BAF54E7A5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50333E-4874-4F67-AD14-F36D87BFB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C4466-0F0D-496F-86EF-D3F219F0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A455-A35D-4D7F-9784-3DFEF05C03B5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74563-5AAE-4C3A-8B19-A45481F6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A8FD8-1E89-4860-BDA6-805DF1E7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8C12-5168-457E-8A5F-7B59B367D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1C3278-2FC6-4CC4-A710-6B5C71AD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541A0-5A07-4C41-A9FF-A532B71E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4BD1A-41BF-47AE-9606-6BFBC4103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3A455-A35D-4D7F-9784-3DFEF05C03B5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2D3D3-D8A3-4F68-BBC3-1DB509A70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DB627-76C6-4C58-881E-636996A54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8C12-5168-457E-8A5F-7B59B367D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6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00ED-66A1-4C1C-8023-C57BD7B21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ELEGANT model and</a:t>
            </a:r>
            <a:br>
              <a:rPr lang="en-US" altLang="zh-CN" dirty="0"/>
            </a:br>
            <a:r>
              <a:rPr lang="en-US" altLang="zh-CN" dirty="0"/>
              <a:t>K-same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24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895CA-CB39-4405-8A3D-1B8FBE74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ELEGANT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A924FC-B9F4-4534-B2BD-91FEAC0590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Choose several attributes. Divide face set into two groups according to whether the image contains the attribute or not.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Train an encoder to encode each attribute to tensor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Change the attributes, i.e. change the tensor.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A924FC-B9F4-4534-B2BD-91FEAC059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1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895CA-CB39-4405-8A3D-1B8FBE74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ELEGANT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A924FC-B9F4-4534-B2BD-91FEAC0590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Train a decoder to decode each tensor to residual image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𝐷𝑒𝑐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𝐷𝑒𝑐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A924FC-B9F4-4534-B2BD-91FEAC059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74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AA8BBC-ECBD-4217-AA5F-30CEE3F8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143" y="1162333"/>
            <a:ext cx="7485714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895CA-CB39-4405-8A3D-1B8FBE74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 with K-same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F35B2B-C8F5-4F37-84D0-34F1ABF0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3" y="1712427"/>
            <a:ext cx="8248613" cy="34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0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895CA-CB39-4405-8A3D-1B8FBE74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 with K-same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F63720-BD78-4A7F-A7F7-7A8982CD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690688"/>
            <a:ext cx="6752381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8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147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ELEGANT model and K-same</vt:lpstr>
      <vt:lpstr>ELEGANT model</vt:lpstr>
      <vt:lpstr>ELEGANT model</vt:lpstr>
      <vt:lpstr>PowerPoint 演示文稿</vt:lpstr>
      <vt:lpstr>Combine with K-same</vt:lpstr>
      <vt:lpstr>Combine with K-same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model and K-same</dc:title>
  <dc:creator>Yuhang Liu</dc:creator>
  <cp:lastModifiedBy>Yuhang Liu</cp:lastModifiedBy>
  <cp:revision>4</cp:revision>
  <dcterms:created xsi:type="dcterms:W3CDTF">2021-03-04T09:20:13Z</dcterms:created>
  <dcterms:modified xsi:type="dcterms:W3CDTF">2021-03-04T11:55:33Z</dcterms:modified>
</cp:coreProperties>
</file>