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E1A2-685A-405B-BC8C-E852C704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1895B-A509-415E-B604-1CACEE743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CD376-41F2-4F62-BE2D-AC407311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EFF73-14DA-40A0-9916-1931C6C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242F9-2D3B-499C-89AF-2764BEB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2C75-F30A-402D-BDAA-EBFA2795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192FD-59CF-41AD-84CD-198F5E29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63AB1-5AB0-4DC2-ABB8-F15FCFBD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0024-8502-41EC-B5D4-A6F9CEDA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0320B-8F0F-4AE6-876A-95FA8B7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8B4EE-9D6D-475C-895F-88E80C4C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3CFF7-3E45-4F1E-8881-2524159A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27D36-3213-4C44-A915-FE969C28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C8D19-E252-4C83-A3F5-3B900DBC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07B1-D224-455B-9BEB-6212907A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5594-16E1-468E-9D5C-4B917586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4E0FD-FD02-4CE5-A46E-14A4B7C7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B1F14-3CC1-4CCC-ABCE-0F315E8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A6EC0-149A-4828-AF31-CE739C93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28171-6EAD-4470-BA73-FB667E1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E815-B4E2-41EF-AD71-0F98CEF3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11A3B-3C32-4468-AD06-08682DE4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25B3B-9233-4F4E-A010-ECA14E91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87799-4380-4BC1-92DA-3D9437FD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4BA5C-B70A-4DF3-BE0D-82EC75A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5F471-4CF7-4CC0-BA2C-20221940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6F3A2-C579-4CC7-B5C5-7F741546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39D34-659D-4412-AE59-CF3CC2C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84AAD-C516-4B51-8D82-B948B525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7FC38-68E5-4EB7-9607-1F6EE57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39D61-C482-4E5B-BEA8-82260B5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2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18EC-F893-49D5-809C-F0726637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5A1A8-1A47-4C75-81F1-A1C31738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EDE27-4625-4AED-96EE-34D51B57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25BA9F-8167-490B-BCF7-A6CA5B54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CAE1A-1705-44FC-95A2-89F21BD6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B3C196-B582-4E3D-8763-6AB7BDC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BB383B-D105-40EF-90C5-98351659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C8D8A-F0D1-4782-9846-BD482009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A108-9FC8-4EA7-AE59-9F0FF55C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13698E-73E7-45F4-8C75-57F2194F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F6C7D-3EB5-4D20-9023-D7CCD9DC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35787-8324-451B-B70B-C0D420A9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0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5C5F-B853-4303-98D2-16851474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BB1123-43CD-48A2-84F6-3EF67B19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08FD0-CFD6-4FA6-9D53-2C394F71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2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CA6C9-F903-4C13-996B-386DABC5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DB09-9B09-4CA9-82B2-C3E73F77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8EAF64-595C-4424-AB79-C15F8190C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236C5-ECF9-4D4E-885B-83ACF87C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FD8C-E693-414F-A341-1421561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208B-3BDF-46DF-A411-B99317B9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FF27-DBB6-4D6B-A20C-9805EA31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4098AF-BDB7-4DEF-A523-326647BA6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21A1E-C32B-411E-80A6-A110685D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B9B43-CABA-4037-B6BF-0B780CB9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371A5-8616-415D-81E1-45B5BF3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2E40F-F6C9-4383-B385-F5E01443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C6B771-3FC8-49F0-9088-D455666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F48FF-49B7-449D-8083-4C9F5338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9B6FF-9B61-48CB-B4A9-8819ECA89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7BA1-A6F1-4B2B-9951-B21BB2AF72B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3D7F7-53D5-4A47-BDBC-688F46935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936D1-333E-4416-9056-1565D044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DDCA-56D0-4BD0-882C-2DFB8FAF9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Terminologies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61844-97DF-4658-A3F9-867542EDCD97}"/>
              </a:ext>
            </a:extLst>
          </p:cNvPr>
          <p:cNvSpPr txBox="1"/>
          <p:nvPr/>
        </p:nvSpPr>
        <p:spPr>
          <a:xfrm>
            <a:off x="2049739" y="1187633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 still:		gray-scale image contains face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29763-C92A-4BE5-8FFF-9AD1F8E3F5AF}"/>
              </a:ext>
            </a:extLst>
          </p:cNvPr>
          <p:cNvSpPr txBox="1"/>
          <p:nvPr/>
        </p:nvSpPr>
        <p:spPr>
          <a:xfrm>
            <a:off x="2049739" y="3059944"/>
            <a:ext cx="924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 image:	gray-scale image contains a normalized image of only one person’s face.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ED6FB7-9EB3-406B-86F1-EBE88C8D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44" y="1556965"/>
            <a:ext cx="885714" cy="1438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76A8C7-C22E-4BD6-A04A-54C6807C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34" y="3494160"/>
            <a:ext cx="933333" cy="1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9E3FE3-A525-4FE0-8B81-99DB3A9F48E2}"/>
              </a:ext>
            </a:extLst>
          </p:cNvPr>
          <p:cNvSpPr txBox="1"/>
          <p:nvPr/>
        </p:nvSpPr>
        <p:spPr>
          <a:xfrm>
            <a:off x="2049739" y="484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 set:	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89C7686-F233-4643-93CA-55246460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8887"/>
              </p:ext>
            </p:extLst>
          </p:nvPr>
        </p:nvGraphicFramePr>
        <p:xfrm>
          <a:off x="3631794" y="5031207"/>
          <a:ext cx="50320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03">
                  <a:extLst>
                    <a:ext uri="{9D8B030D-6E8A-4147-A177-3AD203B41FA5}">
                      <a16:colId xmlns:a16="http://schemas.microsoft.com/office/drawing/2014/main" val="3066168198"/>
                    </a:ext>
                  </a:extLst>
                </a:gridCol>
                <a:gridCol w="1258003">
                  <a:extLst>
                    <a:ext uri="{9D8B030D-6E8A-4147-A177-3AD203B41FA5}">
                      <a16:colId xmlns:a16="http://schemas.microsoft.com/office/drawing/2014/main" val="2733782817"/>
                    </a:ext>
                  </a:extLst>
                </a:gridCol>
                <a:gridCol w="1258003">
                  <a:extLst>
                    <a:ext uri="{9D8B030D-6E8A-4147-A177-3AD203B41FA5}">
                      <a16:colId xmlns:a16="http://schemas.microsoft.com/office/drawing/2014/main" val="2879269211"/>
                    </a:ext>
                  </a:extLst>
                </a:gridCol>
                <a:gridCol w="1258003">
                  <a:extLst>
                    <a:ext uri="{9D8B030D-6E8A-4147-A177-3AD203B41FA5}">
                      <a16:colId xmlns:a16="http://schemas.microsoft.com/office/drawing/2014/main" val="902181832"/>
                    </a:ext>
                  </a:extLst>
                </a:gridCol>
              </a:tblGrid>
              <a:tr h="236334">
                <a:tc>
                  <a:txBody>
                    <a:bodyPr/>
                    <a:lstStyle/>
                    <a:p>
                      <a:endParaRPr lang="zh-CN" altLang="en-US" dirty="0">
                        <a:noFill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65949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7803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24224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Terminologies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61844-97DF-4658-A3F9-867542EDCD97}"/>
              </a:ext>
            </a:extLst>
          </p:cNvPr>
          <p:cNvSpPr txBox="1"/>
          <p:nvPr/>
        </p:nvSpPr>
        <p:spPr>
          <a:xfrm>
            <a:off x="2021747" y="1677798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 recognition:		match best face images of known face database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29763-C92A-4BE5-8FFF-9AD1F8E3F5AF}"/>
              </a:ext>
            </a:extLst>
          </p:cNvPr>
          <p:cNvSpPr txBox="1"/>
          <p:nvPr/>
        </p:nvSpPr>
        <p:spPr>
          <a:xfrm>
            <a:off x="2021747" y="2444866"/>
            <a:ext cx="765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 de-identification:	generated face cannot be uniquely determined.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85C80-D14C-4A06-8C5F-6B667C78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41" y="2916185"/>
            <a:ext cx="5990476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Terminologies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29763-C92A-4BE5-8FFF-9AD1F8E3F5AF}"/>
              </a:ext>
            </a:extLst>
          </p:cNvPr>
          <p:cNvSpPr txBox="1"/>
          <p:nvPr/>
        </p:nvSpPr>
        <p:spPr>
          <a:xfrm>
            <a:off x="1914834" y="2444866"/>
            <a:ext cx="961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Preserved Face De-Identification:	</a:t>
            </a:r>
          </a:p>
          <a:p>
            <a:r>
              <a:rPr lang="en-US" altLang="zh-CN" dirty="0"/>
              <a:t>		under equal privacy preservation, lower the loss, better the de-identification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B49A1-CECD-4D3C-9BC6-413C26CB00D4}"/>
              </a:ext>
            </a:extLst>
          </p:cNvPr>
          <p:cNvSpPr txBox="1"/>
          <p:nvPr/>
        </p:nvSpPr>
        <p:spPr>
          <a:xfrm>
            <a:off x="1914834" y="1555451"/>
            <a:ext cx="671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loss() function:	information loss resulted from de-identification</a:t>
            </a:r>
          </a:p>
          <a:p>
            <a:r>
              <a:rPr lang="en-US" altLang="zh-CN" dirty="0"/>
              <a:t>		e.g. entropy, percentage of changed pixels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E05A55-AA29-4496-8D0F-A218EAA985C1}"/>
              </a:ext>
            </a:extLst>
          </p:cNvPr>
          <p:cNvSpPr txBox="1"/>
          <p:nvPr/>
        </p:nvSpPr>
        <p:spPr>
          <a:xfrm>
            <a:off x="1914834" y="33342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K-anonymity:	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5329256-092D-4181-80BC-5386FA81FC4A}"/>
              </a:ext>
            </a:extLst>
          </p:cNvPr>
          <p:cNvGrpSpPr/>
          <p:nvPr/>
        </p:nvGrpSpPr>
        <p:grpSpPr>
          <a:xfrm>
            <a:off x="4361550" y="3566655"/>
            <a:ext cx="4716890" cy="1735894"/>
            <a:chOff x="5196001" y="4129401"/>
            <a:chExt cx="4716890" cy="173589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E13FA2-A54D-4A00-938C-E86343621E2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01" y="5680630"/>
              <a:ext cx="1800000" cy="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FC3ED0C-89E9-4F04-9114-390294397CBA}"/>
                </a:ext>
              </a:extLst>
            </p:cNvPr>
            <p:cNvSpPr/>
            <p:nvPr/>
          </p:nvSpPr>
          <p:spPr>
            <a:xfrm>
              <a:off x="6030686" y="5623793"/>
              <a:ext cx="137835" cy="11367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D8E7E6-F2CE-4BDE-BE98-047334892D3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5810368" y="4990166"/>
              <a:ext cx="240503" cy="65027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8312970-8666-429B-9F0E-8E581AEFBB13}"/>
                </a:ext>
              </a:extLst>
            </p:cNvPr>
            <p:cNvCxnSpPr>
              <a:stCxn id="12" idx="7"/>
            </p:cNvCxnSpPr>
            <p:nvPr/>
          </p:nvCxnSpPr>
          <p:spPr>
            <a:xfrm flipV="1">
              <a:off x="6148336" y="5010260"/>
              <a:ext cx="261481" cy="63018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E17F844-F5F8-40FE-ACED-55508A25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01" y="4990165"/>
              <a:ext cx="1800000" cy="0"/>
            </a:xfrm>
            <a:prstGeom prst="line">
              <a:avLst/>
            </a:prstGeom>
            <a:ln w="444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3556B713-5AC4-477A-B22E-D3F27BA8DB24}"/>
                </a:ext>
              </a:extLst>
            </p:cNvPr>
            <p:cNvSpPr/>
            <p:nvPr/>
          </p:nvSpPr>
          <p:spPr>
            <a:xfrm rot="5400000">
              <a:off x="5928145" y="4432001"/>
              <a:ext cx="363894" cy="599449"/>
            </a:xfrm>
            <a:prstGeom prst="leftBrace">
              <a:avLst>
                <a:gd name="adj1" fmla="val 4440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CDAE15-25E4-466C-B83A-B08AAF039F06}"/>
                </a:ext>
              </a:extLst>
            </p:cNvPr>
            <p:cNvSpPr txBox="1"/>
            <p:nvPr/>
          </p:nvSpPr>
          <p:spPr>
            <a:xfrm>
              <a:off x="5963257" y="4129401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80C933-9B8D-43A5-908B-DFCFD7C7FFBA}"/>
                </a:ext>
              </a:extLst>
            </p:cNvPr>
            <p:cNvSpPr txBox="1"/>
            <p:nvPr/>
          </p:nvSpPr>
          <p:spPr>
            <a:xfrm>
              <a:off x="7203233" y="4805499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Face set, </a:t>
              </a:r>
              <a:r>
                <a:rPr lang="en-US" altLang="zh-CN" b="1" dirty="0"/>
                <a:t>H</a:t>
              </a:r>
              <a:endParaRPr lang="zh-CN" altLang="en-US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AE5A359-B286-4F83-8588-FF716E5A3693}"/>
                </a:ext>
              </a:extLst>
            </p:cNvPr>
            <p:cNvSpPr txBox="1"/>
            <p:nvPr/>
          </p:nvSpPr>
          <p:spPr>
            <a:xfrm>
              <a:off x="7216319" y="5495963"/>
              <a:ext cx="269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De-identified face set, </a:t>
              </a:r>
              <a:r>
                <a:rPr lang="en-US" altLang="zh-CN" b="1" dirty="0"/>
                <a:t>H</a:t>
              </a:r>
              <a:r>
                <a:rPr lang="en-US" altLang="zh-CN" b="1" baseline="-25000" dirty="0"/>
                <a:t>d</a:t>
              </a:r>
              <a:endParaRPr lang="zh-CN" alt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9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function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ACDD45-18BA-42E4-8E26-C2243DA2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2643138"/>
            <a:ext cx="7200000" cy="19428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63F46D4-4FD0-4D44-A303-12AB4E17BF1A}"/>
              </a:ext>
            </a:extLst>
          </p:cNvPr>
          <p:cNvSpPr txBox="1"/>
          <p:nvPr/>
        </p:nvSpPr>
        <p:spPr>
          <a:xfrm>
            <a:off x="2295330" y="18407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average():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6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function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3F46D4-4FD0-4D44-A303-12AB4E17BF1A}"/>
              </a:ext>
            </a:extLst>
          </p:cNvPr>
          <p:cNvSpPr txBox="1"/>
          <p:nvPr/>
        </p:nvSpPr>
        <p:spPr>
          <a:xfrm>
            <a:off x="2295330" y="184070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loss():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017AB-099A-4E8E-A214-54F9D4FA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47" y="2943285"/>
            <a:ext cx="4561905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Algorithms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CC8A6-50B8-42B6-A4D1-45CB8D6D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62" y="1196371"/>
            <a:ext cx="7790476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8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Algorithms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E8DEAF-DE24-4E42-BC2B-3BFF6E0DAB56}"/>
              </a:ext>
            </a:extLst>
          </p:cNvPr>
          <p:cNvGrpSpPr/>
          <p:nvPr/>
        </p:nvGrpSpPr>
        <p:grpSpPr>
          <a:xfrm>
            <a:off x="2172190" y="1190297"/>
            <a:ext cx="7847619" cy="4995914"/>
            <a:chOff x="2181714" y="1423562"/>
            <a:chExt cx="7847619" cy="49959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0238B5-AE3B-4272-8861-89F49A2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714" y="1423562"/>
              <a:ext cx="7828571" cy="20380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525B9D7-390E-4FFE-992E-552CCCB8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714" y="3429000"/>
              <a:ext cx="7847619" cy="299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9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5A6B10-9C0F-458C-83D5-E9F0363550FA}"/>
              </a:ext>
            </a:extLst>
          </p:cNvPr>
          <p:cNvSpPr txBox="1"/>
          <p:nvPr/>
        </p:nvSpPr>
        <p:spPr>
          <a:xfrm>
            <a:off x="486561" y="5956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Algorithms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955113-AD51-4FE3-B1A6-840AAC2A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76" y="1638524"/>
            <a:ext cx="7419048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131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Liu</dc:creator>
  <cp:lastModifiedBy>Yuhang Liu</cp:lastModifiedBy>
  <cp:revision>7</cp:revision>
  <dcterms:created xsi:type="dcterms:W3CDTF">2021-01-21T05:11:00Z</dcterms:created>
  <dcterms:modified xsi:type="dcterms:W3CDTF">2021-01-21T06:28:43Z</dcterms:modified>
</cp:coreProperties>
</file>