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978" y="-11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41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5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26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8260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6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309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0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43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69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D8504-B858-42EE-A41F-88CBF8EC0A60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5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8504-B858-42EE-A41F-88CBF8EC0A60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76A63-1A91-48C3-AB53-E1A517AF9E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70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997538"/>
              </p:ext>
            </p:extLst>
          </p:nvPr>
        </p:nvGraphicFramePr>
        <p:xfrm>
          <a:off x="495300" y="994949"/>
          <a:ext cx="6032500" cy="849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708">
                  <a:extLst>
                    <a:ext uri="{9D8B030D-6E8A-4147-A177-3AD203B41FA5}">
                      <a16:colId xmlns:a16="http://schemas.microsoft.com/office/drawing/2014/main" val="2871535815"/>
                    </a:ext>
                  </a:extLst>
                </a:gridCol>
                <a:gridCol w="1931542">
                  <a:extLst>
                    <a:ext uri="{9D8B030D-6E8A-4147-A177-3AD203B41FA5}">
                      <a16:colId xmlns:a16="http://schemas.microsoft.com/office/drawing/2014/main" val="636304302"/>
                    </a:ext>
                  </a:extLst>
                </a:gridCol>
                <a:gridCol w="1037132">
                  <a:extLst>
                    <a:ext uri="{9D8B030D-6E8A-4147-A177-3AD203B41FA5}">
                      <a16:colId xmlns:a16="http://schemas.microsoft.com/office/drawing/2014/main" val="1929365474"/>
                    </a:ext>
                  </a:extLst>
                </a:gridCol>
                <a:gridCol w="1979118">
                  <a:extLst>
                    <a:ext uri="{9D8B030D-6E8A-4147-A177-3AD203B41FA5}">
                      <a16:colId xmlns:a16="http://schemas.microsoft.com/office/drawing/2014/main" val="3504765638"/>
                    </a:ext>
                  </a:extLst>
                </a:gridCol>
              </a:tblGrid>
              <a:tr h="3509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일시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2025.04.08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장소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호관 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7209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457703"/>
                  </a:ext>
                </a:extLst>
              </a:tr>
              <a:tr h="4094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참석자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오승호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임지섭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김용빈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임성용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최가은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, </a:t>
                      </a:r>
                      <a:r>
                        <a:rPr lang="ko-KR" altLang="en-US" sz="11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김수길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012780"/>
                  </a:ext>
                </a:extLst>
              </a:tr>
              <a:tr h="5337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회의내용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0" indent="0" latinLnBrk="1">
                        <a:lnSpc>
                          <a:spcPct val="150000"/>
                        </a:lnSpc>
                        <a:buNone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  <a:p>
                      <a:pPr marL="171450" indent="-171450" latinLnBrk="1"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1000" kern="12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844652"/>
                  </a:ext>
                </a:extLst>
              </a:tr>
              <a:tr h="23985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결정</a:t>
                      </a:r>
                      <a:br>
                        <a:rPr lang="en-US" altLang="ko-KR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</a:b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필요사항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및</a:t>
                      </a:r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endParaRPr lang="en-US" altLang="ko-KR" sz="11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향후계획</a:t>
                      </a:r>
                    </a:p>
                  </a:txBody>
                  <a:tcPr anchor="ctr"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다음 회의는 </a:t>
                      </a:r>
                      <a:r>
                        <a:rPr lang="en-US" altLang="ko-KR" sz="10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ui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에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나눔스퀘어OTF" panose="020B0600000101010101" pitchFamily="34" charset="-127"/>
                          <a:ea typeface="나눔스퀘어OTF" panose="020B0600000101010101" pitchFamily="34" charset="-127"/>
                        </a:rPr>
                        <a:t> 대한 기능 상세 설계 예정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OTF" panose="020B0600000101010101" pitchFamily="34" charset="-127"/>
                        <a:ea typeface="나눔스퀘어OTF" panose="020B0600000101010101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8867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85876" y="336390"/>
            <a:ext cx="4457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나눔스퀘어OTF" panose="020B0600000101010101" pitchFamily="34" charset="-127"/>
                <a:ea typeface="나눔스퀘어OTF" panose="020B0600000101010101" pitchFamily="34" charset="-127"/>
              </a:rPr>
              <a:t>회의록</a:t>
            </a:r>
          </a:p>
        </p:txBody>
      </p:sp>
      <p:pic>
        <p:nvPicPr>
          <p:cNvPr id="3" name="그림 2" descr="텍스트, 도표, 라인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4242207-02BE-FFCF-817B-B99786E591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8918" y="2809875"/>
            <a:ext cx="5209081" cy="325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1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34</Words>
  <Application>Microsoft Office PowerPoint</Application>
  <PresentationFormat>A4 용지(210x297mm)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나눔스퀘어OTF</vt:lpstr>
      <vt:lpstr>Arial</vt:lpstr>
      <vt:lpstr>Calibri</vt:lpstr>
      <vt:lpstr>Calibri Light</vt:lpstr>
      <vt:lpstr>Office 테마</vt:lpstr>
      <vt:lpstr>PowerPoint 프레젠테이션</vt:lpstr>
    </vt:vector>
  </TitlesOfParts>
  <Company>HMGC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오승호</cp:lastModifiedBy>
  <cp:revision>11</cp:revision>
  <dcterms:created xsi:type="dcterms:W3CDTF">2020-12-27T02:16:31Z</dcterms:created>
  <dcterms:modified xsi:type="dcterms:W3CDTF">2025-04-08T06:43:54Z</dcterms:modified>
</cp:coreProperties>
</file>