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76" y="-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4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5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6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6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09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0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43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9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5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8504-B858-42EE-A41F-88CBF8EC0A6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0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203765"/>
              </p:ext>
            </p:extLst>
          </p:nvPr>
        </p:nvGraphicFramePr>
        <p:xfrm>
          <a:off x="495300" y="994949"/>
          <a:ext cx="6032500" cy="849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708">
                  <a:extLst>
                    <a:ext uri="{9D8B030D-6E8A-4147-A177-3AD203B41FA5}">
                      <a16:colId xmlns:a16="http://schemas.microsoft.com/office/drawing/2014/main" val="2871535815"/>
                    </a:ext>
                  </a:extLst>
                </a:gridCol>
                <a:gridCol w="1931542">
                  <a:extLst>
                    <a:ext uri="{9D8B030D-6E8A-4147-A177-3AD203B41FA5}">
                      <a16:colId xmlns:a16="http://schemas.microsoft.com/office/drawing/2014/main" val="636304302"/>
                    </a:ext>
                  </a:extLst>
                </a:gridCol>
                <a:gridCol w="1037132">
                  <a:extLst>
                    <a:ext uri="{9D8B030D-6E8A-4147-A177-3AD203B41FA5}">
                      <a16:colId xmlns:a16="http://schemas.microsoft.com/office/drawing/2014/main" val="1929365474"/>
                    </a:ext>
                  </a:extLst>
                </a:gridCol>
                <a:gridCol w="1979118">
                  <a:extLst>
                    <a:ext uri="{9D8B030D-6E8A-4147-A177-3AD203B41FA5}">
                      <a16:colId xmlns:a16="http://schemas.microsoft.com/office/drawing/2014/main" val="3504765638"/>
                    </a:ext>
                  </a:extLst>
                </a:gridCol>
              </a:tblGrid>
              <a:tr h="350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일시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2025.03.26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장소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호관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7209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457703"/>
                  </a:ext>
                </a:extLst>
              </a:tr>
              <a:tr h="409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참석자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오승호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임지섭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김용빈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임성용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최가은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김수길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2780"/>
                  </a:ext>
                </a:extLst>
              </a:tr>
              <a:tr h="5337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회의내용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기능 흐름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3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일 캘린더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작심삼일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캘린더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Date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를 기준으로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3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일간 알림 및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DB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저장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Date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기준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3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일이 지나면 재등록 버튼으로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DB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갱신 기능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커스텀 캘린더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3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일 캘린더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작심삼일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이 아닌 그 외의 계획이나 일정을 잡고 싶은 경우를 위함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캘린더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달성률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- 3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일 캘린더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커스텀 캘린더를 기준으로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달성률을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 표시하여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성취감를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 가지게 함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844652"/>
                  </a:ext>
                </a:extLst>
              </a:tr>
              <a:tr h="2398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결정</a:t>
                      </a:r>
                      <a:b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</a:b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필요사항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및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향후계획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다음 회의는 메인 화면 및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UI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구성 예정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867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85876" y="336390"/>
            <a:ext cx="445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회의록</a:t>
            </a:r>
          </a:p>
        </p:txBody>
      </p:sp>
    </p:spTree>
    <p:extLst>
      <p:ext uri="{BB962C8B-B14F-4D97-AF65-F5344CB8AC3E}">
        <p14:creationId xmlns:p14="http://schemas.microsoft.com/office/powerpoint/2010/main" val="416971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94</Words>
  <Application>Microsoft Office PowerPoint</Application>
  <PresentationFormat>A4 용지(210x297mm)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나눔스퀘어OTF</vt:lpstr>
      <vt:lpstr>Arial</vt:lpstr>
      <vt:lpstr>Calibri</vt:lpstr>
      <vt:lpstr>Calibri Light</vt:lpstr>
      <vt:lpstr>Office 테마</vt:lpstr>
      <vt:lpstr>PowerPoint 프레젠테이션</vt:lpstr>
    </vt:vector>
  </TitlesOfParts>
  <Company>HMGC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오승호</cp:lastModifiedBy>
  <cp:revision>8</cp:revision>
  <dcterms:created xsi:type="dcterms:W3CDTF">2020-12-27T02:16:31Z</dcterms:created>
  <dcterms:modified xsi:type="dcterms:W3CDTF">2025-04-07T13:19:43Z</dcterms:modified>
</cp:coreProperties>
</file>