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1437" y="-3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5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6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9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43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9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5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8504-B858-42EE-A41F-88CBF8EC0A60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0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94103"/>
              </p:ext>
            </p:extLst>
          </p:nvPr>
        </p:nvGraphicFramePr>
        <p:xfrm>
          <a:off x="495300" y="994949"/>
          <a:ext cx="6032500" cy="84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708">
                  <a:extLst>
                    <a:ext uri="{9D8B030D-6E8A-4147-A177-3AD203B41FA5}">
                      <a16:colId xmlns:a16="http://schemas.microsoft.com/office/drawing/2014/main" val="2871535815"/>
                    </a:ext>
                  </a:extLst>
                </a:gridCol>
                <a:gridCol w="1931542">
                  <a:extLst>
                    <a:ext uri="{9D8B030D-6E8A-4147-A177-3AD203B41FA5}">
                      <a16:colId xmlns:a16="http://schemas.microsoft.com/office/drawing/2014/main" val="636304302"/>
                    </a:ext>
                  </a:extLst>
                </a:gridCol>
                <a:gridCol w="1037132">
                  <a:extLst>
                    <a:ext uri="{9D8B030D-6E8A-4147-A177-3AD203B41FA5}">
                      <a16:colId xmlns:a16="http://schemas.microsoft.com/office/drawing/2014/main" val="1929365474"/>
                    </a:ext>
                  </a:extLst>
                </a:gridCol>
                <a:gridCol w="1979118">
                  <a:extLst>
                    <a:ext uri="{9D8B030D-6E8A-4147-A177-3AD203B41FA5}">
                      <a16:colId xmlns:a16="http://schemas.microsoft.com/office/drawing/2014/main" val="3504765638"/>
                    </a:ext>
                  </a:extLst>
                </a:gridCol>
              </a:tblGrid>
              <a:tr h="350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일시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2025.03.26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장소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호관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7209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457703"/>
                  </a:ext>
                </a:extLst>
              </a:tr>
              <a:tr h="409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참석자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오승호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임지섭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김용빈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임성용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최가은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김수길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2780"/>
                  </a:ext>
                </a:extLst>
              </a:tr>
              <a:tr h="5337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회의내용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기능 회의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작심삼일 캘린더의 주제에 맞게 해당 기능 회의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구현할 기능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3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일 플랜 캘린더 저장 기능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동일 플랜 재적용 기능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3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일 플랜 외 다른 플랜 커스텀 기능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플랜 해당 시간 전 알림 기능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844652"/>
                  </a:ext>
                </a:extLst>
              </a:tr>
              <a:tr h="2398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결정</a:t>
                      </a:r>
                      <a:b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</a:b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필요사항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및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향후계획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매주 회의 예정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다음 회의는 필요한 기능 흐름도 구성 예정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867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85876" y="336390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회의록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84282"/>
              </p:ext>
            </p:extLst>
          </p:nvPr>
        </p:nvGraphicFramePr>
        <p:xfrm>
          <a:off x="2052405" y="1974538"/>
          <a:ext cx="4140200" cy="122308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75898">
                  <a:extLst>
                    <a:ext uri="{9D8B030D-6E8A-4147-A177-3AD203B41FA5}">
                      <a16:colId xmlns:a16="http://schemas.microsoft.com/office/drawing/2014/main" val="4058491015"/>
                    </a:ext>
                  </a:extLst>
                </a:gridCol>
                <a:gridCol w="164302">
                  <a:extLst>
                    <a:ext uri="{9D8B030D-6E8A-4147-A177-3AD203B41FA5}">
                      <a16:colId xmlns:a16="http://schemas.microsoft.com/office/drawing/2014/main" val="18633009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업무분담</a:t>
                      </a:r>
                    </a:p>
                  </a:txBody>
                  <a:tcPr marL="69451" marR="69451" marT="34725" marB="3472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69451" marR="69451" marT="34725" marB="34725"/>
                </a:tc>
                <a:extLst>
                  <a:ext uri="{0D108BD9-81ED-4DB2-BD59-A6C34878D82A}">
                    <a16:rowId xmlns:a16="http://schemas.microsoft.com/office/drawing/2014/main" val="3897336589"/>
                  </a:ext>
                </a:extLst>
              </a:tr>
              <a:tr h="1907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설계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오승호 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b="1" kern="1200" dirty="0">
                        <a:solidFill>
                          <a:srgbClr val="FF0000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62396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발표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임지섭</a:t>
                      </a:r>
                      <a:endParaRPr lang="ko-KR" sz="1000" b="1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b="1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7419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DB :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김수길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김용빈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임지섭</a:t>
                      </a:r>
                      <a:endParaRPr lang="ko-KR" sz="1000" b="1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b="1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0325895"/>
                  </a:ext>
                </a:extLst>
              </a:tr>
              <a:tr h="2390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개발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최가은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임성용</a:t>
                      </a:r>
                      <a:endParaRPr lang="ko-KR" sz="1000" b="1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b="1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1351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b="1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000" b="1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6834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71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90</Words>
  <Application>Microsoft Office PowerPoint</Application>
  <PresentationFormat>A4 용지(210x297mm)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나눔스퀘어OTF</vt:lpstr>
      <vt:lpstr>Arial</vt:lpstr>
      <vt:lpstr>Calibri</vt:lpstr>
      <vt:lpstr>Calibri Light</vt:lpstr>
      <vt:lpstr>Office 테마</vt:lpstr>
      <vt:lpstr>PowerPoint 프레젠테이션</vt:lpstr>
    </vt:vector>
  </TitlesOfParts>
  <Company>HMGC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오승호</cp:lastModifiedBy>
  <cp:revision>7</cp:revision>
  <dcterms:created xsi:type="dcterms:W3CDTF">2020-12-27T02:16:31Z</dcterms:created>
  <dcterms:modified xsi:type="dcterms:W3CDTF">2025-03-26T04:13:49Z</dcterms:modified>
</cp:coreProperties>
</file>