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70" r:id="rId5"/>
    <p:sldId id="271" r:id="rId6"/>
    <p:sldId id="272" r:id="rId7"/>
    <p:sldId id="273" r:id="rId8"/>
    <p:sldId id="266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5C983-1D4A-BFB7-268A-7B8FDCEF45D4}" v="273" dt="2024-09-26T10:14:10.451"/>
    <p1510:client id="{A0710E5F-9B24-DA43-9C05-3DDC8D75A0D7}" v="1" dt="2024-09-25T05:24:11.053"/>
    <p1510:client id="{CBF1F1E2-62A2-5D6F-9B22-5D6F02370AE9}" v="165" dt="2024-09-26T17:04:5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프로젝트 </a:t>
            </a:r>
            <a:r>
              <a:rPr lang="en-US" altLang="ko-KR" b="1">
                <a:latin typeface="Malgun Gothic"/>
                <a:ea typeface="+mj-lt"/>
              </a:rPr>
              <a:t>YB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8FA4-CF4B-AC80-3C2A-83445BC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5802B-7E6C-0BFC-AAA0-8E3C5703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dirty="0">
                <a:ea typeface="맑은 고딕"/>
              </a:rPr>
              <a:t>소속한 리그의 팀들과 4번씩 경기</a:t>
            </a:r>
          </a:p>
          <a:p>
            <a:r>
              <a:rPr lang="ko-KR" altLang="en-US" sz="1400" dirty="0">
                <a:ea typeface="맑은 고딕"/>
              </a:rPr>
              <a:t>승3 무1 패0점 씩 점수 부여</a:t>
            </a:r>
          </a:p>
          <a:p>
            <a:r>
              <a:rPr lang="ko-KR" altLang="en-US" sz="1400" dirty="0">
                <a:ea typeface="맑은 고딕"/>
              </a:rPr>
              <a:t>시즌이 끝난 후 리그순위에 따라 상금 획득</a:t>
            </a:r>
          </a:p>
          <a:p>
            <a:r>
              <a:rPr lang="ko-KR" altLang="en-US" sz="1400" dirty="0">
                <a:ea typeface="맑은 고딕"/>
              </a:rPr>
              <a:t>리그에서 우승 시 다음리그로 진출 여부확인 </a:t>
            </a: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※포스트 시즌</a:t>
            </a:r>
          </a:p>
          <a:p>
            <a:r>
              <a:rPr lang="ko-KR" sz="1400" dirty="0">
                <a:latin typeface="Malgun Gothic"/>
                <a:ea typeface="Malgun Gothic"/>
              </a:rPr>
              <a:t>※</a:t>
            </a:r>
            <a:r>
              <a:rPr lang="ko-KR" altLang="en-US" sz="1400" dirty="0">
                <a:latin typeface="Malgun Gothic"/>
                <a:ea typeface="Malgun Gothic"/>
              </a:rPr>
              <a:t>이적 시장</a:t>
            </a:r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332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16D0-6E0A-2CDC-1819-5B3423D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4479-46D3-20E7-E62A-9BEFBE3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게임의 재화인 "</a:t>
            </a:r>
            <a:r>
              <a:rPr lang="ko-KR" altLang="en-US" sz="1400" err="1">
                <a:ea typeface="맑은 고딕"/>
              </a:rPr>
              <a:t>돈"은</a:t>
            </a:r>
            <a:r>
              <a:rPr lang="ko-KR" altLang="en-US" sz="1400">
                <a:ea typeface="맑은 고딕"/>
              </a:rPr>
              <a:t> 팀의 일정을 소화하거나 새로운 선수를 영입 할 때 소모된다.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재화는 경기가 끝났을 때 팔린 팀 인기도에 따라 </a:t>
            </a:r>
            <a:r>
              <a:rPr lang="ko-KR" altLang="en-US" sz="1400" err="1">
                <a:ea typeface="맑은 고딕"/>
              </a:rPr>
              <a:t>티켓값</a:t>
            </a:r>
            <a:r>
              <a:rPr lang="ko-KR" altLang="en-US" sz="1400">
                <a:ea typeface="맑은 고딕"/>
              </a:rPr>
              <a:t>, 명성치에 따른 스폰서로 인해 고정적으로 획득하게 된다.</a:t>
            </a:r>
          </a:p>
        </p:txBody>
      </p:sp>
    </p:spTree>
    <p:extLst>
      <p:ext uri="{BB962C8B-B14F-4D97-AF65-F5344CB8AC3E}">
        <p14:creationId xmlns:p14="http://schemas.microsoft.com/office/powerpoint/2010/main" val="16044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6E5BC-6B3F-3293-52C9-9F5EDFD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10" y="2764987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플로우차트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17858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</a:rPr>
              <a:t>메인메뉴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팀명</a:t>
            </a:r>
            <a:endParaRPr lang="ko-KR" sz="2000" dirty="0" err="1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②팀의 인지도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③보유한 재화</a:t>
            </a: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④소속 리그와 현재 순위(버튼)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⑤선수 명부(버튼)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⑥일정 선택(버튼-일정이 종료 시 경기 버튼으로 변경)</a:t>
            </a: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배경, 버튼 이미지, 컨셉은 의논 필요</a:t>
            </a: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일정선택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31" y="1706563"/>
            <a:ext cx="3782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한달은 30일로 설정</a:t>
            </a:r>
          </a:p>
          <a:p>
            <a:r>
              <a:rPr lang="ko-KR" altLang="en-US" sz="2000" dirty="0">
                <a:ea typeface="맑은 고딕"/>
              </a:rPr>
              <a:t>경기일정은 빨간색으로 표시 팀 일정을 선택 시 해당 날짜에 일정 표시 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일정이 끝나면 일정 선택 버튼이 리그 경기 버튼으로 변경</a:t>
            </a:r>
          </a:p>
          <a:p>
            <a:r>
              <a:rPr lang="ko-KR" altLang="en-US" sz="2000" dirty="0">
                <a:ea typeface="맑은 고딕"/>
              </a:rPr>
              <a:t>경기는 1일부터 시작 29일 경기의 경우 30일 휴식 진행 후 1일 경기 진행</a:t>
            </a:r>
          </a:p>
          <a:p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4041798-3D13-EE7C-9B80-D8AA5D7D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9" y="2425371"/>
            <a:ext cx="3536281" cy="23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경기진행-가</a:t>
            </a:r>
            <a:endParaRPr lang="ko-KR" altLang="en-US" sz="36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9명의 타자들은 각각의 공격력을 상대방의 방어력과 비교하여 진루율을 계산</a:t>
            </a:r>
          </a:p>
          <a:p>
            <a:r>
              <a:rPr lang="ko-KR" altLang="en-US" sz="2000" dirty="0">
                <a:ea typeface="맑은 고딕"/>
              </a:rPr>
              <a:t>123베이스 총4번의 진루를 성공하면 1득점</a:t>
            </a:r>
          </a:p>
          <a:p>
            <a:r>
              <a:rPr lang="ko-KR" altLang="en-US" sz="2000" dirty="0">
                <a:ea typeface="맑은 고딕"/>
              </a:rPr>
              <a:t>방어시에는 </a:t>
            </a:r>
            <a:r>
              <a:rPr lang="ko-KR" altLang="en-US" sz="2000" dirty="0" err="1">
                <a:ea typeface="맑은 고딕"/>
              </a:rPr>
              <a:t>첫진루에는</a:t>
            </a:r>
            <a:r>
              <a:rPr lang="ko-KR" altLang="en-US" sz="2000" dirty="0">
                <a:ea typeface="맑은 고딕"/>
              </a:rPr>
              <a:t> 투수의 방어력과 상대의 공격력 비교 나머지 진루에는 </a:t>
            </a:r>
            <a:r>
              <a:rPr lang="ko-KR" altLang="en-US" sz="2000" dirty="0" err="1">
                <a:ea typeface="맑은 고딕"/>
              </a:rPr>
              <a:t>팀전체</a:t>
            </a:r>
            <a:r>
              <a:rPr lang="ko-KR" altLang="en-US" sz="2000" dirty="0">
                <a:ea typeface="맑은 고딕"/>
              </a:rPr>
              <a:t> 방어력과 </a:t>
            </a:r>
            <a:r>
              <a:rPr lang="ko-KR" altLang="en-US" sz="2000" dirty="0" err="1">
                <a:ea typeface="맑은 고딕"/>
              </a:rPr>
              <a:t>비교후</a:t>
            </a:r>
            <a:r>
              <a:rPr lang="ko-KR" altLang="en-US" sz="2000" dirty="0">
                <a:ea typeface="맑은 고딕"/>
              </a:rPr>
              <a:t> 진루결정</a:t>
            </a:r>
          </a:p>
          <a:p>
            <a:r>
              <a:rPr lang="ko-KR" altLang="en-US" sz="2000" dirty="0">
                <a:ea typeface="맑은 고딕"/>
              </a:rPr>
              <a:t>진루를 3번 실패하면 공수 교대</a:t>
            </a:r>
          </a:p>
        </p:txBody>
      </p:sp>
    </p:spTree>
    <p:extLst>
      <p:ext uri="{BB962C8B-B14F-4D97-AF65-F5344CB8AC3E}">
        <p14:creationId xmlns:p14="http://schemas.microsoft.com/office/powerpoint/2010/main" val="5859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선수명부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A2B3-16F8-4642-9E63-DB3039A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74" y="1825625"/>
            <a:ext cx="53301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보유한 선수들의 정보, 상태확인(능력치, 부상 상태)</a:t>
            </a:r>
          </a:p>
          <a:p>
            <a:r>
              <a:rPr lang="ko-KR" altLang="en-US" sz="2000" dirty="0">
                <a:ea typeface="맑은 고딕"/>
              </a:rPr>
              <a:t>선수들의 이름과 등번호를 변경 가능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투수3명, 타자 9명을 선택, 변경 가능(타자와 </a:t>
            </a:r>
            <a:r>
              <a:rPr lang="ko-KR" altLang="en-US" sz="2000" dirty="0" err="1">
                <a:ea typeface="맑은 고딕"/>
              </a:rPr>
              <a:t>투주</a:t>
            </a:r>
            <a:r>
              <a:rPr lang="ko-KR" altLang="en-US" sz="2000" dirty="0">
                <a:ea typeface="맑은 고딕"/>
              </a:rPr>
              <a:t> 중복 선택 가능)</a:t>
            </a:r>
          </a:p>
          <a:p>
            <a:r>
              <a:rPr lang="ko-KR" altLang="en-US" sz="2000" dirty="0">
                <a:ea typeface="맑은 고딕"/>
              </a:rPr>
              <a:t>선수는 최대 18명까지 보유가능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선수 방출과 매각 가능</a:t>
            </a:r>
          </a:p>
          <a:p>
            <a:r>
              <a:rPr lang="ko-KR" altLang="en-US" sz="2000" dirty="0">
                <a:ea typeface="맑은 고딕"/>
              </a:rPr>
              <a:t>※</a:t>
            </a:r>
            <a:r>
              <a:rPr lang="ko-KR" altLang="en-US" sz="2000" dirty="0" err="1">
                <a:ea typeface="맑은 고딕"/>
              </a:rPr>
              <a:t>시즌중에</a:t>
            </a:r>
            <a:r>
              <a:rPr lang="ko-KR" altLang="en-US" sz="2000" dirty="0">
                <a:ea typeface="맑은 고딕"/>
              </a:rPr>
              <a:t> 영입한 선수 판매 시 판매불가 텍스트 출력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9115759-B572-1711-1A27-1FFB409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" y="1713720"/>
            <a:ext cx="5740831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EC6F-BBF4-A0F3-A3F9-B75640A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선수능력치-상태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49F8-FAB6-010D-3C06-4386D3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ea typeface="맑은 고딕"/>
              </a:rPr>
              <a:t>선수는 </a:t>
            </a:r>
            <a:r>
              <a:rPr lang="ko-KR" altLang="en-US" sz="2000" dirty="0" err="1">
                <a:ea typeface="맑은 고딕"/>
              </a:rPr>
              <a:t>공격력,방어력,컨디션,인기도의</a:t>
            </a:r>
            <a:r>
              <a:rPr lang="ko-KR" altLang="en-US" sz="2000" dirty="0">
                <a:ea typeface="맑은 고딕"/>
              </a:rPr>
              <a:t> 능력치 존재</a:t>
            </a:r>
          </a:p>
          <a:p>
            <a:r>
              <a:rPr lang="ko-KR" altLang="en-US" sz="2000" dirty="0">
                <a:ea typeface="맑은 고딕"/>
              </a:rPr>
              <a:t>능력치는 훈련을 통해 성장시킬 수 있지만 선수의 잠재력(등급)따라 최대 성장여부 결정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현재능력치 외에도 부상, </a:t>
            </a:r>
            <a:r>
              <a:rPr lang="ko-KR" altLang="en-US" sz="2000" dirty="0" err="1">
                <a:ea typeface="맑은 고딕"/>
              </a:rPr>
              <a:t>전성기등의</a:t>
            </a:r>
            <a:r>
              <a:rPr lang="ko-KR" altLang="en-US" sz="2000" dirty="0">
                <a:ea typeface="맑은 고딕"/>
              </a:rPr>
              <a:t> 요소로 기본 능력치가 변화 하기도 함</a:t>
            </a:r>
          </a:p>
        </p:txBody>
      </p:sp>
    </p:spTree>
    <p:extLst>
      <p:ext uri="{BB962C8B-B14F-4D97-AF65-F5344CB8AC3E}">
        <p14:creationId xmlns:p14="http://schemas.microsoft.com/office/powerpoint/2010/main" val="6749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ACF3-A58B-7255-4269-393CBA3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선수의 등급(잠재력)-의논필요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C27E-DC80-6596-C720-17120674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 dirty="0">
                <a:ea typeface="맑은 고딕"/>
              </a:rPr>
              <a:t>각 능력치들은 최대치가 존재하며 선수등급에 따라 최대치가 증가 하는 방식</a:t>
            </a:r>
            <a:endParaRPr lang="ko-KR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400" dirty="0">
                <a:ea typeface="+mn-lt"/>
                <a:cs typeface="+mn-lt"/>
              </a:rPr>
              <a:t>능력치의 최대치가 존재하지 않고 선수의 능력치에서 분배하는 형식</a:t>
            </a:r>
          </a:p>
          <a:p>
            <a:pPr>
              <a:buNone/>
            </a:pPr>
            <a:r>
              <a:rPr lang="ko-KR" sz="1400" dirty="0" err="1">
                <a:ea typeface="+mn-lt"/>
                <a:cs typeface="+mn-lt"/>
              </a:rPr>
              <a:t>ex</a:t>
            </a:r>
            <a:r>
              <a:rPr lang="ko-KR" sz="1400" dirty="0">
                <a:ea typeface="+mn-lt"/>
                <a:cs typeface="+mn-lt"/>
              </a:rPr>
              <a:t>) </a:t>
            </a:r>
            <a:r>
              <a:rPr lang="ko-KR" sz="1400" dirty="0" err="1">
                <a:ea typeface="+mn-lt"/>
                <a:cs typeface="+mn-lt"/>
              </a:rPr>
              <a:t>A등급</a:t>
            </a:r>
            <a:r>
              <a:rPr lang="ko-KR" sz="1400" dirty="0">
                <a:ea typeface="+mn-lt"/>
                <a:cs typeface="+mn-lt"/>
              </a:rPr>
              <a:t> 선수는 총 1000의 </a:t>
            </a:r>
            <a:r>
              <a:rPr lang="ko-KR" sz="1400" dirty="0" err="1">
                <a:ea typeface="+mn-lt"/>
                <a:cs typeface="+mn-lt"/>
              </a:rPr>
              <a:t>스탯을</a:t>
            </a:r>
            <a:r>
              <a:rPr lang="ko-KR" sz="1400" dirty="0">
                <a:ea typeface="+mn-lt"/>
                <a:cs typeface="+mn-lt"/>
              </a:rPr>
              <a:t> 능력치들에게 분배하는 형식</a:t>
            </a:r>
          </a:p>
          <a:p>
            <a:pPr>
              <a:buNone/>
            </a:pPr>
            <a:r>
              <a:rPr lang="ko-KR" sz="1400" dirty="0">
                <a:ea typeface="+mn-lt"/>
                <a:cs typeface="+mn-lt"/>
              </a:rPr>
              <a:t>  </a:t>
            </a:r>
            <a:r>
              <a:rPr lang="ko-KR" altLang="en-US" sz="1400" dirty="0">
                <a:ea typeface="+mn-lt"/>
                <a:cs typeface="+mn-lt"/>
              </a:rPr>
              <a:t>공격력 500 방어력500 </a:t>
            </a:r>
            <a:r>
              <a:rPr lang="ko-KR" altLang="en-US" sz="1400" dirty="0" err="1">
                <a:ea typeface="+mn-lt"/>
                <a:cs typeface="+mn-lt"/>
              </a:rPr>
              <a:t>or</a:t>
            </a:r>
            <a:r>
              <a:rPr lang="ko-KR" altLang="en-US" sz="1400" dirty="0">
                <a:ea typeface="+mn-lt"/>
                <a:cs typeface="+mn-lt"/>
              </a:rPr>
              <a:t> 공격력 1000 방어력 0</a:t>
            </a:r>
            <a:endParaRPr lang="ko-KR" sz="1400" dirty="0">
              <a:ea typeface="+mn-lt"/>
              <a:cs typeface="+mn-lt"/>
            </a:endParaRPr>
          </a:p>
          <a:p>
            <a:pPr>
              <a:buNone/>
            </a:pPr>
            <a:endParaRPr lang="ko-KR" sz="1400" dirty="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 dirty="0">
                <a:ea typeface="+mn-lt"/>
                <a:cs typeface="+mn-lt"/>
              </a:rPr>
              <a:t>능력치 최대치와 투자치가 동시에 존재 모든 능력치를 최대치로 올릴 수 없다.</a:t>
            </a:r>
            <a:endParaRPr lang="ko-KR" altLang="en-US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ex)</a:t>
            </a:r>
            <a:r>
              <a:rPr lang="ko-KR" altLang="en-US" sz="1400" dirty="0">
                <a:ea typeface="+mn-lt"/>
                <a:cs typeface="+mn-lt"/>
              </a:rPr>
              <a:t>위의 두 경우를 섞어 </a:t>
            </a:r>
            <a:r>
              <a:rPr lang="en-US" altLang="ko-KR" sz="1400" dirty="0">
                <a:ea typeface="+mn-lt"/>
                <a:cs typeface="+mn-lt"/>
              </a:rPr>
              <a:t>2</a:t>
            </a:r>
            <a:r>
              <a:rPr lang="ko-KR" altLang="en-US" sz="1400" dirty="0">
                <a:ea typeface="+mn-lt"/>
                <a:cs typeface="+mn-lt"/>
              </a:rPr>
              <a:t>안의 극단적인 능력치 분배를 최소화 시킬 수 있음</a:t>
            </a:r>
            <a:endParaRPr lang="ko-KR" altLang="en-US"/>
          </a:p>
          <a:p>
            <a:pPr marL="0" indent="0">
              <a:buNone/>
            </a:pPr>
            <a:r>
              <a:rPr lang="ko-KR" altLang="en-US" sz="1400" dirty="0">
                <a:ea typeface="+mn-lt"/>
                <a:cs typeface="+mn-lt"/>
              </a:rPr>
              <a:t>    능력치가 </a:t>
            </a:r>
            <a:r>
              <a:rPr lang="en-US" altLang="ko-KR" sz="1400" dirty="0">
                <a:ea typeface="+mn-lt"/>
                <a:cs typeface="+mn-lt"/>
              </a:rPr>
              <a:t>1000</a:t>
            </a:r>
            <a:r>
              <a:rPr lang="ko-KR" altLang="en-US" sz="1400" dirty="0">
                <a:ea typeface="+mn-lt"/>
                <a:cs typeface="+mn-lt"/>
              </a:rPr>
              <a:t>이 주어진다면 공격력이 최대 </a:t>
            </a:r>
            <a:r>
              <a:rPr lang="en-US" altLang="ko-KR" sz="1400" dirty="0">
                <a:ea typeface="+mn-lt"/>
                <a:cs typeface="+mn-lt"/>
              </a:rPr>
              <a:t>500</a:t>
            </a:r>
            <a:r>
              <a:rPr lang="ko-KR" altLang="en-US" sz="1400" dirty="0">
                <a:ea typeface="+mn-lt"/>
                <a:cs typeface="+mn-lt"/>
              </a:rPr>
              <a:t>까지만 올라가 더이상 투자 할 수 없음</a:t>
            </a:r>
            <a:endParaRPr lang="ko-KR" dirty="0"/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10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a typeface="맑은 고딕"/>
              </a:rPr>
              <a:t>이적시장_선수</a:t>
            </a:r>
            <a:r>
              <a:rPr lang="ko-KR" altLang="en-US" sz="3600" dirty="0">
                <a:ea typeface="맑은 고딕"/>
              </a:rPr>
              <a:t> 영입과 매각</a:t>
            </a:r>
          </a:p>
        </p:txBody>
      </p:sp>
    </p:spTree>
    <p:extLst>
      <p:ext uri="{BB962C8B-B14F-4D97-AF65-F5344CB8AC3E}">
        <p14:creationId xmlns:p14="http://schemas.microsoft.com/office/powerpoint/2010/main" val="12182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프로젝트 YB</vt:lpstr>
      <vt:lpstr>플로우차트</vt:lpstr>
      <vt:lpstr>메인메뉴</vt:lpstr>
      <vt:lpstr>일정선택</vt:lpstr>
      <vt:lpstr>경기진행-가</vt:lpstr>
      <vt:lpstr>선수명부</vt:lpstr>
      <vt:lpstr>선수능력치-상태</vt:lpstr>
      <vt:lpstr>선수의 등급(잠재력)-의논필요</vt:lpstr>
      <vt:lpstr>이적시장_선수 영입과 매각</vt:lpstr>
      <vt:lpstr>리그</vt:lpstr>
      <vt:lpstr>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695</cp:revision>
  <dcterms:created xsi:type="dcterms:W3CDTF">2024-09-23T11:24:57Z</dcterms:created>
  <dcterms:modified xsi:type="dcterms:W3CDTF">2024-09-26T17:05:37Z</dcterms:modified>
</cp:coreProperties>
</file>