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79" r:id="rId5"/>
    <p:sldId id="290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8" r:id="rId16"/>
    <p:sldId id="272" r:id="rId17"/>
    <p:sldId id="291" r:id="rId18"/>
    <p:sldId id="292" r:id="rId19"/>
    <p:sldId id="273" r:id="rId20"/>
    <p:sldId id="266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44A64-2924-39EE-969B-8D7E551E6139}" v="343" dt="2024-10-06T05:34:26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b="1">
                <a:latin typeface="Malgun Gothic"/>
                <a:ea typeface="Malgun Gothic"/>
              </a:rPr>
              <a:t>프로젝트 </a:t>
            </a:r>
            <a:r>
              <a:rPr lang="en-US" altLang="ko-KR" b="1">
                <a:latin typeface="Malgun Gothic"/>
                <a:ea typeface="+mj-lt"/>
              </a:rPr>
              <a:t>YB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이닝별</a:t>
            </a:r>
            <a:r>
              <a:rPr lang="ko-KR" altLang="en-US" sz="2000" dirty="0">
                <a:ea typeface="맑은 고딕"/>
              </a:rPr>
              <a:t> 점수 표시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②아웃, 공수 UI</a:t>
            </a:r>
            <a:endParaRPr lang="ko-KR" dirty="0"/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③현재 필드 상황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⑤선수 </a:t>
            </a:r>
            <a:r>
              <a:rPr lang="ko-KR" altLang="en-US" sz="2000" dirty="0" err="1">
                <a:ea typeface="맑은 고딕"/>
              </a:rPr>
              <a:t>목록ui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이닝별</a:t>
            </a:r>
            <a:r>
              <a:rPr lang="ko-KR" altLang="en-US" sz="2000" dirty="0">
                <a:ea typeface="맑은 고딕"/>
              </a:rPr>
              <a:t> 점수 표시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대결중인 </a:t>
            </a:r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표시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각 이닝 </a:t>
            </a:r>
            <a:r>
              <a:rPr lang="ko-KR" altLang="en-US" sz="1600" dirty="0" err="1">
                <a:ea typeface="맑은 고딕"/>
              </a:rPr>
              <a:t>이닝</a:t>
            </a:r>
            <a:r>
              <a:rPr lang="ko-KR" altLang="en-US" sz="1600" dirty="0">
                <a:ea typeface="맑은 고딕"/>
              </a:rPr>
              <a:t> 별 획득 점수 표시 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현재 공격중인 턴의 경우 노란색으로 표시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1회부터 9회까지만 표기함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②</a:t>
            </a:r>
            <a:r>
              <a:rPr lang="ko-KR" sz="2000" dirty="0" err="1">
                <a:latin typeface="Malgun Gothic"/>
                <a:ea typeface="Malgun Gothic"/>
              </a:rPr>
              <a:t>아웃UI</a:t>
            </a:r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현재 아웃의 </a:t>
            </a:r>
            <a:r>
              <a:rPr lang="ko-KR" altLang="en-US" sz="1600" dirty="0" err="1">
                <a:latin typeface="Malgun Gothic"/>
                <a:ea typeface="Malgun Gothic"/>
              </a:rPr>
              <a:t>갯수를</a:t>
            </a:r>
            <a:r>
              <a:rPr lang="ko-KR" altLang="en-US" sz="1600" dirty="0">
                <a:latin typeface="Malgun Gothic"/>
                <a:ea typeface="Malgun Gothic"/>
              </a:rPr>
              <a:t> 표시함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2개의 구를 놓고 1아웃 마다 구에 붉은색 빛으로 표시 </a:t>
            </a: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A8E9A5F-0B63-EFDE-35CC-5EDCDE3F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0" y="1919616"/>
            <a:ext cx="2849399" cy="640146"/>
          </a:xfrm>
          <a:prstGeom prst="rect">
            <a:avLst/>
          </a:prstGeom>
        </p:spPr>
      </p:pic>
      <p:pic>
        <p:nvPicPr>
          <p:cNvPr id="7" name="그림 6" descr="텍스트, 폰트, 계량기이(가) 표시된 사진&#10;&#10;자동 생성된 설명">
            <a:extLst>
              <a:ext uri="{FF2B5EF4-FFF2-40B4-BE49-F238E27FC236}">
                <a16:creationId xmlns:a16="http://schemas.microsoft.com/office/drawing/2014/main" id="{CF6997CC-2CD7-842F-0615-259E105B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29" y="1985963"/>
            <a:ext cx="1000125" cy="638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451A3A-A563-E6A6-F092-C29B6D2E2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8" y="2928938"/>
            <a:ext cx="1019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652" y="1114971"/>
            <a:ext cx="4255923" cy="5373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③현재 필드-공격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미리 설정된9명의 타자들이 순서대로 공격 진행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상대팀의 방어력과 타자의 공격력 비교 후 공격 성공여부 결정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공격에 성공 했다면 진루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공격에 실패하면 1아웃 후 주자 소멸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공격이 끝나기 전까지 각 주자들은 계속해서 공격 진행 (각 주자들은 0.5초의 간격으로 진루)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3루부터 진행하여 주자들이 겹치지 않게 진행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주자가 베이스 들어오면 주자 소멸 후 1득점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공격중인 주자들은 필드 </a:t>
            </a:r>
            <a:r>
              <a:rPr lang="ko-KR" altLang="en-US" sz="1600" dirty="0" err="1">
                <a:ea typeface="맑은 고딕"/>
              </a:rPr>
              <a:t>UI에</a:t>
            </a:r>
            <a:r>
              <a:rPr lang="ko-KR" altLang="en-US" sz="1600" dirty="0">
                <a:ea typeface="맑은 고딕"/>
              </a:rPr>
              <a:t>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9회까지 진행했다면 경기종료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공수 교대 </a:t>
            </a:r>
            <a:r>
              <a:rPr lang="ko-KR" altLang="en-US" sz="1600" dirty="0" err="1">
                <a:ea typeface="맑은 고딕"/>
              </a:rPr>
              <a:t>공격시</a:t>
            </a:r>
            <a:r>
              <a:rPr lang="ko-KR" altLang="en-US" sz="1600" dirty="0">
                <a:ea typeface="맑은 고딕"/>
              </a:rPr>
              <a:t> 마지막에 공격했던 타자 다음 타자부터 공격 진행</a:t>
            </a: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342900" indent="-342900"/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0A72E-A80A-F23E-0875-FB2ADFCE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2847975"/>
            <a:ext cx="3783931" cy="31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962" y="1281386"/>
            <a:ext cx="4509924" cy="530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③현재 필드-수비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미리 설정된 3명의 투수들이 순서대로 투입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상대방의 첫 공격은 투수의 방어력과 비교 후 공격 성공 여부 결정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상대 주자가 첫 진루에 성공 했다면 이후 팀 방어력과 비교 후 공격 여부 결정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투수는 방어 시 마다 컨디션0~1감소 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컨디션이 10감소 했다면 다음 투수로 교체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교체할 투수가 없다면 마지막 투수로 진행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적의 주자와 아군의 투수는 필드에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적이 베이스에 들어오면 1실점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9회까지 진행했다면 경기종료</a:t>
            </a: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342900" indent="-342900"/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0A72E-A80A-F23E-0875-FB2ADFCE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2847975"/>
            <a:ext cx="3783931" cy="31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④현재 </a:t>
            </a:r>
            <a:r>
              <a:rPr lang="ko-KR" altLang="en-US" sz="2000" dirty="0" err="1">
                <a:ea typeface="맑은 고딕"/>
              </a:rPr>
              <a:t>타자,투수</a:t>
            </a:r>
            <a:r>
              <a:rPr lang="ko-KR" altLang="en-US" sz="2000" dirty="0">
                <a:ea typeface="맑은 고딕"/>
              </a:rPr>
              <a:t> UI</a:t>
            </a:r>
            <a:endParaRPr lang="ko-KR" dirty="0"/>
          </a:p>
          <a:p>
            <a:pPr marL="285750" indent="-285750"/>
            <a:r>
              <a:rPr lang="ko-KR" altLang="en-US" sz="1600" dirty="0">
                <a:ea typeface="맑은 고딕"/>
              </a:rPr>
              <a:t>타자와 투수 각각 3명씩 표기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각각 이전 현재 다음 타자와 투수 표기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이전 타자와 투수는 어둡게 표시</a:t>
            </a:r>
          </a:p>
          <a:p>
            <a:pPr marL="0" indent="0">
              <a:buNone/>
            </a:pPr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8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B28-BDA6-8B84-ACA9-ABCE2B1E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sz="3600" dirty="0" err="1">
                <a:latin typeface="Malgun Gothic"/>
                <a:ea typeface="Malgun Gothic"/>
              </a:rPr>
              <a:t>경기진행</a:t>
            </a:r>
            <a:r>
              <a:rPr lang="ko-KR" altLang="en-US" sz="3600" dirty="0" err="1">
                <a:latin typeface="Malgun Gothic"/>
                <a:ea typeface="Malgun Gothic"/>
              </a:rPr>
              <a:t>_종료</a:t>
            </a:r>
            <a:endParaRPr lang="ko-KR" dirty="0" err="1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C826E6-C3F6-0873-84F7-77585E2454BC}"/>
              </a:ext>
            </a:extLst>
          </p:cNvPr>
          <p:cNvSpPr txBox="1">
            <a:spLocks/>
          </p:cNvSpPr>
          <p:nvPr/>
        </p:nvSpPr>
        <p:spPr>
          <a:xfrm>
            <a:off x="7501732" y="1583942"/>
            <a:ext cx="4527097" cy="446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9이닝을 모두 진행했다면 경기 종료</a:t>
            </a:r>
          </a:p>
          <a:p>
            <a:r>
              <a:rPr lang="ko-KR" altLang="en-US" sz="2000" dirty="0">
                <a:ea typeface="맑은 고딕"/>
              </a:rPr>
              <a:t>경기종료 </a:t>
            </a:r>
            <a:r>
              <a:rPr lang="ko-KR" altLang="en-US" sz="2000" dirty="0" err="1">
                <a:ea typeface="맑은 고딕"/>
              </a:rPr>
              <a:t>UI출력</a:t>
            </a:r>
            <a:r>
              <a:rPr lang="ko-KR" altLang="en-US" sz="2000" dirty="0">
                <a:ea typeface="맑은 고딕"/>
              </a:rPr>
              <a:t> 공격과 수비의 참여했던 선수들의 공격력, 방어력, 숙련도 증가, 피로도 감소</a:t>
            </a:r>
          </a:p>
          <a:p>
            <a:r>
              <a:rPr lang="ko-KR" altLang="en-US" sz="2000" dirty="0">
                <a:ea typeface="맑은 고딕"/>
              </a:rPr>
              <a:t>승패 계산 후 리그 순위 변동</a:t>
            </a:r>
          </a:p>
          <a:p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4" name="그림 3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EB95D2C7-7460-E64B-498B-D51F62AE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3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선수명부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373132-4F44-6FE4-6E6A-68F0196A5FF1}"/>
              </a:ext>
            </a:extLst>
          </p:cNvPr>
          <p:cNvSpPr txBox="1">
            <a:spLocks/>
          </p:cNvSpPr>
          <p:nvPr/>
        </p:nvSpPr>
        <p:spPr>
          <a:xfrm>
            <a:off x="7052855" y="2583301"/>
            <a:ext cx="3782616" cy="3132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①선발 등록</a:t>
            </a: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8" name="그림 7" descr="직사각형, 도표, 스케치, 사각형이(가) 표시된 사진&#10;&#10;자동 생성된 설명">
            <a:extLst>
              <a:ext uri="{FF2B5EF4-FFF2-40B4-BE49-F238E27FC236}">
                <a16:creationId xmlns:a16="http://schemas.microsoft.com/office/drawing/2014/main" id="{0D082AD8-1555-CCCD-610D-7ADF1BFC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5" y="1433899"/>
            <a:ext cx="64960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선수명부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373132-4F44-6FE4-6E6A-68F0196A5FF1}"/>
              </a:ext>
            </a:extLst>
          </p:cNvPr>
          <p:cNvSpPr txBox="1">
            <a:spLocks/>
          </p:cNvSpPr>
          <p:nvPr/>
        </p:nvSpPr>
        <p:spPr>
          <a:xfrm>
            <a:off x="7052855" y="2030851"/>
            <a:ext cx="4725591" cy="3132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①선발 등록</a:t>
            </a:r>
          </a:p>
          <a:p>
            <a:r>
              <a:rPr lang="ko-KR" altLang="en-US" sz="1600" dirty="0">
                <a:ea typeface="맑은 고딕"/>
              </a:rPr>
              <a:t>1)뒤로가기: 선택 시 </a:t>
            </a:r>
            <a:r>
              <a:rPr lang="ko-KR" altLang="en-US" sz="1600" dirty="0" err="1">
                <a:ea typeface="맑은 고딕"/>
              </a:rPr>
              <a:t>메인메뉴료</a:t>
            </a:r>
            <a:r>
              <a:rPr lang="ko-KR" altLang="en-US" sz="1600" dirty="0">
                <a:ea typeface="맑은 고딕"/>
              </a:rPr>
              <a:t> 이동</a:t>
            </a:r>
          </a:p>
          <a:p>
            <a:r>
              <a:rPr lang="ko-KR" altLang="en-US" sz="1600" dirty="0">
                <a:ea typeface="맑은 고딕"/>
              </a:rPr>
              <a:t>2)타자 </a:t>
            </a:r>
            <a:r>
              <a:rPr lang="ko-KR" altLang="en-US" sz="1600" dirty="0" err="1">
                <a:ea typeface="맑은 고딕"/>
              </a:rPr>
              <a:t>등륵</a:t>
            </a:r>
            <a:r>
              <a:rPr lang="ko-KR" altLang="en-US" sz="1600" dirty="0">
                <a:ea typeface="맑은 고딕"/>
              </a:rPr>
              <a:t>:</a:t>
            </a:r>
          </a:p>
          <a:p>
            <a:r>
              <a:rPr lang="ko-KR" altLang="en-US" sz="1600" dirty="0">
                <a:ea typeface="맑은 고딕"/>
              </a:rPr>
              <a:t>3)투수 등록:</a:t>
            </a:r>
          </a:p>
        </p:txBody>
      </p:sp>
      <p:pic>
        <p:nvPicPr>
          <p:cNvPr id="8" name="그림 7" descr="직사각형, 도표, 스케치, 사각형이(가) 표시된 사진&#10;&#10;자동 생성된 설명">
            <a:extLst>
              <a:ext uri="{FF2B5EF4-FFF2-40B4-BE49-F238E27FC236}">
                <a16:creationId xmlns:a16="http://schemas.microsoft.com/office/drawing/2014/main" id="{0D082AD8-1555-CCCD-610D-7ADF1BFC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5" y="1433899"/>
            <a:ext cx="6496050" cy="4867275"/>
          </a:xfrm>
          <a:prstGeom prst="rect">
            <a:avLst/>
          </a:prstGeom>
        </p:spPr>
      </p:pic>
      <p:pic>
        <p:nvPicPr>
          <p:cNvPr id="4" name="그림 3" descr="직사각형, 도표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7CAA15B4-EFCD-D1C3-E36F-2634EDB2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38275"/>
            <a:ext cx="64960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0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선수명부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373132-4F44-6FE4-6E6A-68F0196A5FF1}"/>
              </a:ext>
            </a:extLst>
          </p:cNvPr>
          <p:cNvSpPr txBox="1">
            <a:spLocks/>
          </p:cNvSpPr>
          <p:nvPr/>
        </p:nvSpPr>
        <p:spPr>
          <a:xfrm>
            <a:off x="5117858" y="1345051"/>
            <a:ext cx="6380860" cy="5150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②선수 상세 정보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1)</a:t>
            </a:r>
            <a:r>
              <a:rPr lang="ko-KR" altLang="en-US" sz="1600" dirty="0" err="1">
                <a:ea typeface="맑은 고딕"/>
              </a:rPr>
              <a:t>선수이미지</a:t>
            </a:r>
            <a:r>
              <a:rPr lang="ko-KR" altLang="en-US" sz="1600" dirty="0">
                <a:ea typeface="맑은 고딕"/>
              </a:rPr>
              <a:t> : 선수의 기본 이미지를 출력함(변경불가능)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2)선수의 능력치와 등급 : 선수의 등급은 </a:t>
            </a:r>
            <a:r>
              <a:rPr lang="ko-KR" altLang="en-US" sz="1600" dirty="0" err="1">
                <a:ea typeface="맑은 고딕"/>
              </a:rPr>
              <a:t>A~E등급</a:t>
            </a:r>
            <a:r>
              <a:rPr lang="ko-KR" altLang="en-US" sz="1600" dirty="0">
                <a:ea typeface="맑은 고딕"/>
              </a:rPr>
              <a:t> 까지 존재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각 능력치는 최대500까지 성장 가능, 등급에 따라 최대치 감소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A</a:t>
            </a:r>
            <a:r>
              <a:rPr lang="ko-KR" altLang="en-US" sz="1600" dirty="0">
                <a:ea typeface="맑은 고딕"/>
              </a:rPr>
              <a:t>: 500, B:490, C: 480, d:470 E:460)</a:t>
            </a:r>
          </a:p>
          <a:p>
            <a:pPr marL="0" indent="0">
              <a:buNone/>
            </a:pPr>
            <a:endParaRPr lang="ko-KR" altLang="en-US" sz="1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3)선수의 등번호와 이름 표기: </a:t>
            </a:r>
            <a:r>
              <a:rPr lang="ko-KR" altLang="en-US" sz="1600" err="1">
                <a:ea typeface="맑은 고딕"/>
              </a:rPr>
              <a:t>클릭시</a:t>
            </a:r>
            <a:r>
              <a:rPr lang="ko-KR" altLang="en-US" sz="1600" dirty="0">
                <a:ea typeface="맑은 고딕"/>
              </a:rPr>
              <a:t> 선수의 이름과 등번호를 변경 </a:t>
            </a:r>
            <a:r>
              <a:rPr lang="ko-KR" altLang="en-US" sz="1600">
                <a:ea typeface="맑은 고딕"/>
              </a:rPr>
              <a:t>할 수 가능</a:t>
            </a:r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4)선수 방출 버튼 : 선수의 방출 여부 확인 후 방출 </a:t>
            </a:r>
            <a:r>
              <a:rPr lang="ko-KR" altLang="en-US" sz="1600" dirty="0" err="1">
                <a:ea typeface="맑은 고딕"/>
              </a:rPr>
              <a:t>Y</a:t>
            </a:r>
            <a:r>
              <a:rPr lang="ko-KR" altLang="en-US" sz="1600" dirty="0">
                <a:ea typeface="맑은 고딕"/>
              </a:rPr>
              <a:t>/</a:t>
            </a:r>
            <a:r>
              <a:rPr lang="ko-KR" altLang="en-US" sz="1600" dirty="0" err="1">
                <a:ea typeface="맑은 고딕"/>
              </a:rPr>
              <a:t>S</a:t>
            </a:r>
            <a:br>
              <a:rPr lang="ko-KR" altLang="en-US" sz="1600" dirty="0">
                <a:ea typeface="맑은 고딕"/>
              </a:rPr>
            </a:br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5)선수 판매버튼</a:t>
            </a:r>
            <a:endParaRPr lang="ko-KR" dirty="0"/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CC7A220-DB68-52D9-B8C7-6C77B015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7" y="1347788"/>
            <a:ext cx="4474779" cy="51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EC6F-BBF4-A0F3-A3F9-B75640A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>
                <a:ea typeface="맑은 고딕"/>
              </a:rPr>
              <a:t>선수능력치-상태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49F8-FAB6-010D-3C06-4386D3E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선수는 </a:t>
            </a:r>
            <a:r>
              <a:rPr lang="ko-KR" altLang="en-US" sz="2000" err="1">
                <a:ea typeface="맑은 고딕"/>
              </a:rPr>
              <a:t>공격력,방어력,컨디션,인기도의</a:t>
            </a:r>
            <a:r>
              <a:rPr lang="ko-KR" altLang="en-US" sz="2000">
                <a:ea typeface="맑은 고딕"/>
              </a:rPr>
              <a:t> 능력치 존재</a:t>
            </a:r>
          </a:p>
          <a:p>
            <a:r>
              <a:rPr lang="ko-KR" altLang="en-US" sz="2000">
                <a:ea typeface="맑은 고딕"/>
              </a:rPr>
              <a:t>능력치는 훈련을 통해 성장시킬 수 있지만 선수의 잠재력(등급)따라 최대 성장여부 결정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현재능력치 외에도 부상, </a:t>
            </a:r>
            <a:r>
              <a:rPr lang="ko-KR" altLang="en-US" sz="2000" err="1">
                <a:ea typeface="맑은 고딕"/>
              </a:rPr>
              <a:t>전성기등의</a:t>
            </a:r>
            <a:r>
              <a:rPr lang="ko-KR" altLang="en-US" sz="2000">
                <a:ea typeface="맑은 고딕"/>
              </a:rPr>
              <a:t> 요소로 기본 능력치가 변화 하기도 함</a:t>
            </a:r>
          </a:p>
        </p:txBody>
      </p:sp>
    </p:spTree>
    <p:extLst>
      <p:ext uri="{BB962C8B-B14F-4D97-AF65-F5344CB8AC3E}">
        <p14:creationId xmlns:p14="http://schemas.microsoft.com/office/powerpoint/2010/main" val="67491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F6CE998E-5FA2-3D4C-6212-6F957DA7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4" y="0"/>
            <a:ext cx="1088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ACF3-A58B-7255-4269-393CBA3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선수의 등급(잠재력)-의논필요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C27E-DC80-6596-C720-17120674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각 능력치들은 최대치가 존재하며 선수등급에 따라 최대치가 증가 하는 방식</a:t>
            </a: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r>
              <a:rPr lang="ko-KR" altLang="en-US" sz="1400">
                <a:ea typeface="+mn-lt"/>
                <a:cs typeface="+mn-lt"/>
              </a:rPr>
              <a:t>능력치의 최대치가 존재하지 않고 선수의 능력치에서 분배하는 형식</a:t>
            </a:r>
          </a:p>
          <a:p>
            <a:pPr>
              <a:buNone/>
            </a:pPr>
            <a:r>
              <a:rPr lang="ko-KR" sz="1400" err="1">
                <a:ea typeface="+mn-lt"/>
                <a:cs typeface="+mn-lt"/>
              </a:rPr>
              <a:t>ex</a:t>
            </a:r>
            <a:r>
              <a:rPr lang="ko-KR" sz="1400">
                <a:ea typeface="+mn-lt"/>
                <a:cs typeface="+mn-lt"/>
              </a:rPr>
              <a:t>) </a:t>
            </a:r>
            <a:r>
              <a:rPr lang="ko-KR" sz="1400" err="1">
                <a:ea typeface="+mn-lt"/>
                <a:cs typeface="+mn-lt"/>
              </a:rPr>
              <a:t>A등급</a:t>
            </a:r>
            <a:r>
              <a:rPr lang="ko-KR" sz="1400">
                <a:ea typeface="+mn-lt"/>
                <a:cs typeface="+mn-lt"/>
              </a:rPr>
              <a:t> 선수는 총 1000의 </a:t>
            </a:r>
            <a:r>
              <a:rPr lang="ko-KR" sz="1400" err="1">
                <a:ea typeface="+mn-lt"/>
                <a:cs typeface="+mn-lt"/>
              </a:rPr>
              <a:t>스탯을</a:t>
            </a:r>
            <a:r>
              <a:rPr lang="ko-KR" sz="1400">
                <a:ea typeface="+mn-lt"/>
                <a:cs typeface="+mn-lt"/>
              </a:rPr>
              <a:t> 능력치들에게 분배하는 형식</a:t>
            </a:r>
          </a:p>
          <a:p>
            <a:pPr>
              <a:buNone/>
            </a:pPr>
            <a:r>
              <a:rPr lang="ko-KR" sz="1400">
                <a:ea typeface="+mn-lt"/>
                <a:cs typeface="+mn-lt"/>
              </a:rPr>
              <a:t>  </a:t>
            </a:r>
            <a:r>
              <a:rPr lang="ko-KR" altLang="en-US" sz="1400">
                <a:ea typeface="+mn-lt"/>
                <a:cs typeface="+mn-lt"/>
              </a:rPr>
              <a:t>공격력 500 방어력500 </a:t>
            </a:r>
            <a:r>
              <a:rPr lang="ko-KR" altLang="en-US" sz="1400" err="1">
                <a:ea typeface="+mn-lt"/>
                <a:cs typeface="+mn-lt"/>
              </a:rPr>
              <a:t>or</a:t>
            </a:r>
            <a:r>
              <a:rPr lang="ko-KR" altLang="en-US" sz="1400">
                <a:ea typeface="+mn-lt"/>
                <a:cs typeface="+mn-lt"/>
              </a:rPr>
              <a:t> 공격력 1000 방어력 0</a:t>
            </a:r>
            <a:endParaRPr lang="ko-KR" sz="1400">
              <a:ea typeface="+mn-lt"/>
              <a:cs typeface="+mn-lt"/>
            </a:endParaRPr>
          </a:p>
          <a:p>
            <a:pPr>
              <a:buNone/>
            </a:pPr>
            <a:endParaRPr 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능력치 최대치와 투자치가 동시에 존재 모든 능력치를 최대치로 올릴 수 없다.</a:t>
            </a:r>
            <a:endParaRPr lang="ko-KR" altLang="en-US"/>
          </a:p>
          <a:p>
            <a:pPr>
              <a:buNone/>
            </a:pPr>
            <a:r>
              <a:rPr lang="en-US" altLang="ko-KR" sz="1400">
                <a:ea typeface="+mn-lt"/>
                <a:cs typeface="+mn-lt"/>
              </a:rPr>
              <a:t>ex)</a:t>
            </a:r>
            <a:r>
              <a:rPr lang="ko-KR" altLang="en-US" sz="1400">
                <a:ea typeface="+mn-lt"/>
                <a:cs typeface="+mn-lt"/>
              </a:rPr>
              <a:t>위의 두 경우를 섞어 </a:t>
            </a:r>
            <a:r>
              <a:rPr lang="en-US" altLang="ko-KR" sz="1400">
                <a:ea typeface="+mn-lt"/>
                <a:cs typeface="+mn-lt"/>
              </a:rPr>
              <a:t>2</a:t>
            </a:r>
            <a:r>
              <a:rPr lang="ko-KR" altLang="en-US" sz="1400">
                <a:ea typeface="+mn-lt"/>
                <a:cs typeface="+mn-lt"/>
              </a:rPr>
              <a:t>안의 극단적인 능력치 분배를 최소화 시킬 수 있음</a:t>
            </a:r>
            <a:endParaRPr lang="ko-KR" altLang="en-US"/>
          </a:p>
          <a:p>
            <a:pPr marL="0" indent="0">
              <a:buNone/>
            </a:pPr>
            <a:r>
              <a:rPr lang="ko-KR" altLang="en-US" sz="1400">
                <a:ea typeface="+mn-lt"/>
                <a:cs typeface="+mn-lt"/>
              </a:rPr>
              <a:t>    능력치가 </a:t>
            </a:r>
            <a:r>
              <a:rPr lang="en-US" altLang="ko-KR" sz="1400">
                <a:ea typeface="+mn-lt"/>
                <a:cs typeface="+mn-lt"/>
              </a:rPr>
              <a:t>1000</a:t>
            </a:r>
            <a:r>
              <a:rPr lang="ko-KR" altLang="en-US" sz="1400">
                <a:ea typeface="+mn-lt"/>
                <a:cs typeface="+mn-lt"/>
              </a:rPr>
              <a:t>이 주어진다면 공격력이 최대 </a:t>
            </a:r>
            <a:r>
              <a:rPr lang="en-US" altLang="ko-KR" sz="1400">
                <a:ea typeface="+mn-lt"/>
                <a:cs typeface="+mn-lt"/>
              </a:rPr>
              <a:t>500</a:t>
            </a:r>
            <a:r>
              <a:rPr lang="ko-KR" altLang="en-US" sz="1400">
                <a:ea typeface="+mn-lt"/>
                <a:cs typeface="+mn-lt"/>
              </a:rPr>
              <a:t>까지만 올라가 더이상 투자 할 수 없음</a:t>
            </a:r>
            <a:endParaRPr lang="ko-KR"/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10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16D0-6E0A-2CDC-1819-5B3423D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4479-46D3-20E7-E62A-9BEFBE3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게임의 재화인 "</a:t>
            </a:r>
            <a:r>
              <a:rPr lang="ko-KR" altLang="en-US" sz="1400" err="1">
                <a:ea typeface="맑은 고딕"/>
              </a:rPr>
              <a:t>돈"은</a:t>
            </a:r>
            <a:r>
              <a:rPr lang="ko-KR" altLang="en-US" sz="1400">
                <a:ea typeface="맑은 고딕"/>
              </a:rPr>
              <a:t> 팀의 일정을 소화하거나 새로운 선수를 영입 할 때 소모된다.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재화는 경기가 끝났을 때 팔린 팀 인기도에 따라 </a:t>
            </a:r>
            <a:r>
              <a:rPr lang="ko-KR" altLang="en-US" sz="1400" err="1">
                <a:ea typeface="맑은 고딕"/>
              </a:rPr>
              <a:t>티켓값</a:t>
            </a:r>
            <a:r>
              <a:rPr lang="ko-KR" altLang="en-US" sz="1400">
                <a:ea typeface="맑은 고딕"/>
              </a:rPr>
              <a:t>, 명성치에 따른 스폰서로 인해 고정적으로 획득하게 된다.</a:t>
            </a:r>
          </a:p>
        </p:txBody>
      </p:sp>
    </p:spTree>
    <p:extLst>
      <p:ext uri="{BB962C8B-B14F-4D97-AF65-F5344CB8AC3E}">
        <p14:creationId xmlns:p14="http://schemas.microsoft.com/office/powerpoint/2010/main" val="160446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2539374"/>
            <a:ext cx="4018548" cy="3014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팀명</a:t>
            </a:r>
            <a:endParaRPr lang="ko-KR" sz="2000" dirty="0" err="1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②팀의 인지도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③보유한 재화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④소속 리그와 현재 순위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⑤선수 명부</a:t>
            </a:r>
            <a:endParaRPr lang="ko-KR" dirty="0"/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⑥일정 선택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메뉴-</a:t>
            </a:r>
            <a:r>
              <a:rPr lang="ko-KR" altLang="en-US" sz="3600" dirty="0" err="1">
                <a:ea typeface="맑은 고딕"/>
              </a:rPr>
              <a:t>팀명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493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팀명</a:t>
            </a:r>
            <a:r>
              <a:rPr lang="ko-KR" altLang="en-US" sz="2000" dirty="0">
                <a:ea typeface="맑은 고딕"/>
              </a:rPr>
              <a:t> </a:t>
            </a:r>
            <a:endParaRPr lang="ko-KR" sz="2000" dirty="0" err="1">
              <a:ea typeface="맑은 고딕"/>
            </a:endParaRPr>
          </a:p>
          <a:p>
            <a:pPr marL="342900" indent="-342900"/>
            <a:r>
              <a:rPr lang="ko-KR" altLang="en-US" sz="1600" dirty="0">
                <a:ea typeface="맑은 고딕"/>
              </a:rPr>
              <a:t>기본 </a:t>
            </a:r>
            <a:r>
              <a:rPr lang="ko-KR" altLang="en-US" sz="1600" err="1">
                <a:ea typeface="맑은 고딕"/>
              </a:rPr>
              <a:t>팀명은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유한타이거즈</a:t>
            </a:r>
            <a:endParaRPr lang="ko-KR" altLang="en-US" sz="1600">
              <a:ea typeface="맑은 고딕"/>
            </a:endParaRPr>
          </a:p>
          <a:p>
            <a:pPr marL="342900" indent="-342900"/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클릭 시 </a:t>
            </a:r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변경 가능, 글자수는 3~12자 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②팀의 인지도</a:t>
            </a:r>
            <a:endParaRPr lang="en-US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팀의 인지도 표시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③보유한 재화</a:t>
            </a:r>
            <a:endParaRPr lang="en-US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플레이어가 보유중인 재화표시</a:t>
            </a:r>
            <a:endParaRPr lang="ko-KR" sz="16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재화는 </a:t>
            </a:r>
          </a:p>
          <a:p>
            <a:pPr marL="342900" indent="-342900"/>
            <a:endParaRPr lang="ko-KR" altLang="en-US" sz="16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marL="342900" indent="-342900"/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메뉴-</a:t>
            </a:r>
            <a:r>
              <a:rPr lang="ko-KR" altLang="en-US" sz="3600" dirty="0" err="1">
                <a:ea typeface="맑은 고딕"/>
              </a:rPr>
              <a:t>팀명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493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팀명</a:t>
            </a:r>
            <a:r>
              <a:rPr lang="ko-KR" altLang="en-US" sz="2000" dirty="0">
                <a:ea typeface="맑은 고딕"/>
              </a:rPr>
              <a:t> </a:t>
            </a:r>
            <a:endParaRPr lang="ko-KR" sz="2000" dirty="0" err="1">
              <a:ea typeface="맑은 고딕"/>
            </a:endParaRPr>
          </a:p>
          <a:p>
            <a:pPr marL="342900" indent="-342900"/>
            <a:r>
              <a:rPr lang="ko-KR" altLang="en-US" sz="1600" dirty="0">
                <a:ea typeface="맑은 고딕"/>
              </a:rPr>
              <a:t>기본 </a:t>
            </a:r>
            <a:r>
              <a:rPr lang="ko-KR" altLang="en-US" sz="1600" err="1">
                <a:ea typeface="맑은 고딕"/>
              </a:rPr>
              <a:t>팀명은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유한타이거즈</a:t>
            </a:r>
            <a:endParaRPr lang="ko-KR" altLang="en-US" sz="1600">
              <a:ea typeface="맑은 고딕"/>
            </a:endParaRPr>
          </a:p>
          <a:p>
            <a:pPr marL="342900" indent="-342900"/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클릭 시 </a:t>
            </a:r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변경 가능, 글자수는 3~12자 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②팀의 인지도</a:t>
            </a:r>
            <a:endParaRPr lang="en-US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팀의 인지도 표시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③보유한 재화</a:t>
            </a:r>
            <a:endParaRPr lang="en-US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플레이어가 보유중인 재화표시</a:t>
            </a:r>
            <a:endParaRPr lang="ko-KR" sz="16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재화는 선수를 영입 하거나 일정을 수행 하면서 소모</a:t>
            </a:r>
          </a:p>
          <a:p>
            <a:pPr marL="342900" indent="-342900"/>
            <a:endParaRPr lang="ko-KR" altLang="en-US" sz="16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marL="342900" indent="-342900"/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메뉴-리그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④소속 리그와 현재 순위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현재 소속중인 리그를 상단에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각 팀의 승/패를 비교하여 순위 표시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⑤선수 명부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클릭 시 선수명부로 이동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⑥일정 선택</a:t>
            </a:r>
          </a:p>
          <a:p>
            <a:r>
              <a:rPr lang="ko-KR" altLang="en-US" sz="1600" dirty="0">
                <a:latin typeface="Malgun Gothic"/>
                <a:ea typeface="Malgun Gothic"/>
              </a:rPr>
              <a:t>클릭 시 일정 선택 화면으로 이동</a:t>
            </a:r>
          </a:p>
          <a:p>
            <a:r>
              <a:rPr lang="ko-KR" altLang="en-US" sz="1600" dirty="0">
                <a:latin typeface="Malgun Gothic"/>
                <a:ea typeface="Malgun Gothic"/>
              </a:rPr>
              <a:t>다음 일정이 경기진행이라면 경기 진행 버튼으로 변경</a:t>
            </a:r>
          </a:p>
          <a:p>
            <a:pPr marL="0" indent="0">
              <a:buNone/>
            </a:pPr>
            <a:endParaRPr lang="ko-KR" altLang="en-US" sz="1600" dirty="0">
              <a:latin typeface="Malgun Gothic"/>
              <a:ea typeface="Malgun Gothic"/>
            </a:endParaRPr>
          </a:p>
          <a:p>
            <a:endParaRPr lang="ko-KR" altLang="en-US" sz="16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일정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405" y="2773801"/>
            <a:ext cx="3782616" cy="3132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뒤로가기</a:t>
            </a:r>
            <a:r>
              <a:rPr lang="ko-KR" altLang="en-US" sz="2000" dirty="0">
                <a:ea typeface="맑은 고딕"/>
              </a:rPr>
              <a:t> 버튼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②현재 일정을 표시함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③선택가능한 일정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④일정 실행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6" name="그림 5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D850319-A181-72C3-95BB-6FA53AE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14500"/>
            <a:ext cx="5629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일정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30" y="2022421"/>
            <a:ext cx="4001691" cy="3979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②현재 일정을 표시함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한달을 30일로 설정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경기가 있는 일자는 붉은색으로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현재 선택중인 날자는 초록색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일정을 선택한 날자는 파란색 표시 후 </a:t>
            </a:r>
            <a:r>
              <a:rPr lang="ko-KR" altLang="en-US" sz="1600" dirty="0" err="1">
                <a:ea typeface="맑은 고딕"/>
              </a:rPr>
              <a:t>무슨일정인지</a:t>
            </a:r>
            <a:r>
              <a:rPr lang="ko-KR" altLang="en-US" sz="1600" dirty="0">
                <a:ea typeface="맑은 고딕"/>
              </a:rPr>
              <a:t> 표기(텍스트)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수행된 일정은 어둡게 처리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30일은 휴식으로 고정 29일 경기 후 다음달 1일차로 진행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6" name="그림 5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D850319-A181-72C3-95BB-6FA53AE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14500"/>
            <a:ext cx="5629275" cy="419100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2A2A149-A5A4-4408-491E-F832ED2D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4" y="2653096"/>
            <a:ext cx="3095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일정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30" y="2022421"/>
            <a:ext cx="4001691" cy="3979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③선택가능한 일정</a:t>
            </a:r>
            <a:endParaRPr lang="en-US" altLang="ko-KR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기본 훈련: </a:t>
            </a:r>
            <a:r>
              <a:rPr lang="ko-KR" altLang="en-US" sz="1400" dirty="0">
                <a:latin typeface="Malgun Gothic"/>
                <a:ea typeface="Malgun Gothic"/>
              </a:rPr>
              <a:t>공격력 방어력 증가, 컨디션 하락</a:t>
            </a: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연습경기: </a:t>
            </a:r>
            <a:r>
              <a:rPr lang="ko-KR" altLang="en-US" sz="1400" dirty="0">
                <a:latin typeface="Malgun Gothic"/>
                <a:ea typeface="Malgun Gothic"/>
              </a:rPr>
              <a:t>숙련도 증가, 컨디션 하락</a:t>
            </a: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휴식: </a:t>
            </a:r>
            <a:r>
              <a:rPr lang="ko-KR" altLang="en-US" sz="1400" dirty="0">
                <a:latin typeface="Malgun Gothic"/>
                <a:ea typeface="Malgun Gothic"/>
              </a:rPr>
              <a:t>컨디션 회복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④일정 실행</a:t>
            </a:r>
            <a:endParaRPr lang="ko-KR" dirty="0"/>
          </a:p>
          <a:p>
            <a:pPr marL="342900" indent="-342900"/>
            <a:r>
              <a:rPr lang="en-US" altLang="ko-KR" sz="1600" dirty="0" err="1">
                <a:latin typeface="Malgun Gothic"/>
                <a:ea typeface="Malgun Gothic"/>
              </a:rPr>
              <a:t>클릭</a:t>
            </a:r>
            <a:r>
              <a:rPr lang="en-US" altLang="ko-KR" sz="1600" dirty="0">
                <a:latin typeface="Malgun Gothic"/>
                <a:ea typeface="Malgun Gothic"/>
              </a:rPr>
              <a:t> 시 [</a:t>
            </a:r>
            <a:r>
              <a:rPr lang="en-US" altLang="ko-KR" sz="1600" dirty="0" err="1">
                <a:latin typeface="Malgun Gothic"/>
                <a:ea typeface="Malgun Gothic"/>
              </a:rPr>
              <a:t>일정을</a:t>
            </a:r>
            <a:r>
              <a:rPr lang="en-US" altLang="ko-KR" sz="1600" dirty="0">
                <a:latin typeface="Malgun Gothic"/>
                <a:ea typeface="Malgun Gothic"/>
              </a:rPr>
              <a:t> </a:t>
            </a:r>
            <a:r>
              <a:rPr lang="en-US" altLang="ko-KR" sz="1600" dirty="0" err="1">
                <a:latin typeface="Malgun Gothic"/>
                <a:ea typeface="Malgun Gothic"/>
              </a:rPr>
              <a:t>실행합니다</a:t>
            </a:r>
            <a:r>
              <a:rPr lang="en-US" altLang="ko-KR" sz="1600" dirty="0">
                <a:latin typeface="Malgun Gothic"/>
                <a:ea typeface="Malgun Gothic"/>
              </a:rPr>
              <a:t>] </a:t>
            </a:r>
            <a:r>
              <a:rPr lang="en-US" altLang="ko-KR" sz="1600" dirty="0" err="1">
                <a:latin typeface="Malgun Gothic"/>
                <a:ea typeface="Malgun Gothic"/>
              </a:rPr>
              <a:t>출력</a:t>
            </a:r>
            <a:r>
              <a:rPr lang="en-US" altLang="ko-KR" sz="1600" dirty="0">
                <a:latin typeface="Malgun Gothic"/>
                <a:ea typeface="Malgun Gothic"/>
              </a:rPr>
              <a:t> 후    </a:t>
            </a:r>
            <a:r>
              <a:rPr lang="en-US" altLang="ko-KR" sz="1600" dirty="0" err="1">
                <a:latin typeface="Malgun Gothic"/>
                <a:ea typeface="Malgun Gothic"/>
              </a:rPr>
              <a:t>일정</a:t>
            </a:r>
            <a:r>
              <a:rPr lang="en-US" altLang="ko-KR" sz="1600" dirty="0">
                <a:latin typeface="Malgun Gothic"/>
                <a:ea typeface="Malgun Gothic"/>
              </a:rPr>
              <a:t> </a:t>
            </a:r>
            <a:r>
              <a:rPr lang="en-US" altLang="ko-KR" sz="1600" dirty="0" err="1">
                <a:latin typeface="Malgun Gothic"/>
                <a:ea typeface="Malgun Gothic"/>
              </a:rPr>
              <a:t>실행</a:t>
            </a:r>
            <a:endParaRPr lang="en-US" altLang="ko-KR" sz="16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일정3개 이하 클릭 시 [일정을 선택해 주십시오] 출력</a:t>
            </a:r>
          </a:p>
          <a:p>
            <a:pPr marL="342900" indent="-342900"/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6" name="그림 5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D850319-A181-72C3-95BB-6FA53AE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14500"/>
            <a:ext cx="5629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프로젝트 YB</vt:lpstr>
      <vt:lpstr>PowerPoint 프레젠테이션</vt:lpstr>
      <vt:lpstr>메인 메뉴</vt:lpstr>
      <vt:lpstr>메인 메뉴-팀명</vt:lpstr>
      <vt:lpstr>메인 메뉴-팀명</vt:lpstr>
      <vt:lpstr>메인 메뉴-리그</vt:lpstr>
      <vt:lpstr>일정 선택</vt:lpstr>
      <vt:lpstr>일정 선택</vt:lpstr>
      <vt:lpstr>일정 선택</vt:lpstr>
      <vt:lpstr>경기진행</vt:lpstr>
      <vt:lpstr>경기진행</vt:lpstr>
      <vt:lpstr>경기진행</vt:lpstr>
      <vt:lpstr>경기진행</vt:lpstr>
      <vt:lpstr>경기진행</vt:lpstr>
      <vt:lpstr>경기진행_종료</vt:lpstr>
      <vt:lpstr>선수명부</vt:lpstr>
      <vt:lpstr>선수명부</vt:lpstr>
      <vt:lpstr>선수명부</vt:lpstr>
      <vt:lpstr>선수능력치-상태</vt:lpstr>
      <vt:lpstr>선수의 등급(잠재력)-의논필요</vt:lpstr>
      <vt:lpstr>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902</cp:revision>
  <dcterms:created xsi:type="dcterms:W3CDTF">2024-09-23T11:24:57Z</dcterms:created>
  <dcterms:modified xsi:type="dcterms:W3CDTF">2024-10-06T06:03:02Z</dcterms:modified>
</cp:coreProperties>
</file>