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035D-F872-47D1-AF38-7D9025755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FA35D5-BF45-4EA5-A82D-5F99C6C5B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57B08-A008-42A7-AF20-4224F6A0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5FB84-F905-46CA-8660-8AFB0BB6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0C828-C08B-4DFB-B1A4-D1268DD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4582B-AA12-4428-A961-F5D81F0F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29F00-9F31-4ADD-96C5-02CBFA3F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624E9-5FFA-483D-A33A-5A10AB3E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97801-EE80-45E5-8C7F-413A9AB9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FA053-F663-4800-96C6-E67EA339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BBD3D-4A5A-4D7D-873B-70AF60665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B5D18-162D-4582-9C2A-72DD9A3F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90BA9-9239-4E36-8360-241B6D3C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0006F-93D8-4663-97C4-4DD6C0B2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0CC8C-AC82-4C79-84FD-56EF91B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427B1-A160-410E-95B5-2D05DBA6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7B471-4DD2-4EE5-8241-F2CB7FEE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331C7-8EC3-433B-8F07-1213D1F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F240E-9F68-4B11-85DF-F963B2A8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019CE-FBB4-4BAC-BB6D-8D22AC2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A35C3-54B1-4748-9F1B-22AC3355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C319E-6ACD-4374-90CC-460D5EFE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E3342-FD9B-4004-ADAB-610A5BD1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92539-1604-400A-AFDD-3AC62C68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DAA5A-D0F8-468F-BB6E-BDDA120E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4E808-9CFE-4A04-845B-C724222A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307D0-24B1-4B71-B601-FA850D4B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9B96-3E6E-43A9-BD8E-D3DF202C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F817F-401C-498E-92AC-34A36894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4DC8F-8FB0-4280-9DB2-CAED93FC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5E1E1-81FF-4C31-8BC5-B0C763FE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E1D14-2A6F-4898-907E-0B511D7A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D3BC1-1C91-4C10-9120-E5FA2B39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6CB1B-3CC4-4FF6-8BF1-6754565C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51552-A792-4938-9451-577AE08BA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598E8-7A4C-4427-8AF8-B6DB95D45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F01171-FC63-4951-8007-BFF7304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46818-A47A-4127-897A-1619E892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645C0-01D8-4E85-B7F6-497A8A10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5AB3B-7571-46FC-B07A-28BA9A5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200DD-0334-436B-A665-1D52D5B4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15B722-7692-4827-A6B6-25E6357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5D263-DE98-4B1D-A380-FCF26C13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9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F52F2D-28B7-4280-82E5-DFFD509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565D7-8075-45A9-AC4B-1DF3887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A9AB9-7C19-49EB-9739-60419CD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0B864-0540-4E8B-9AC8-912BC1D0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075BF-7385-44FC-A07C-B7FE5552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3C78F4-C9B2-4F1F-8367-0D3BBE0D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F5D07-FC15-407E-B33D-5675F116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54501-5E70-485F-8F72-A484EA4C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0AE08-E908-4187-A69C-AE0BDAAD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0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9B1DE-7D03-405C-9CB4-EAC33BDF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264807-8BB5-48DA-AD75-E74EDB72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FDAAE-4BD7-46F2-ADD1-104A3258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86D65-CB76-4B95-B688-F85AAF89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D0C4E-DA60-4FE5-BC45-AEE88F43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53306-4BED-4A01-BA52-9C00D343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4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F2231-5413-446F-AC67-C3ADAE77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1AB6E-FEA6-43B7-92F1-F818542B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B3B42-D852-4C9E-9001-54318117B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D770-AD5D-405F-A21D-E2E8023E1B8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06120-C8AF-4935-B572-FBEB2B428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B2638-FEA3-477E-A697-D0B276BE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E9E2-F91E-4C25-B11A-1FFF1646D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E28424-2667-48BE-8246-C9F07FC4B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00" y="-1"/>
            <a:ext cx="6107700" cy="3314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DD9FFC-223B-4E1B-9251-D4E74943D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36" y="4128116"/>
            <a:ext cx="5054364" cy="27298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7B86AE-59B2-4AFF-96AC-9C3495C82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7700" cy="3314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C584B-3885-4F00-8FC5-86DCD212CA22}"/>
              </a:ext>
            </a:extLst>
          </p:cNvPr>
          <p:cNvSpPr txBox="1"/>
          <p:nvPr/>
        </p:nvSpPr>
        <p:spPr>
          <a:xfrm>
            <a:off x="4323425" y="3314699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 기획서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27E9-5B1C-493E-9264-0C6E1CFABD3B}"/>
              </a:ext>
            </a:extLst>
          </p:cNvPr>
          <p:cNvSpPr txBox="1"/>
          <p:nvPr/>
        </p:nvSpPr>
        <p:spPr>
          <a:xfrm>
            <a:off x="9497599" y="335863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 기획 정리 </a:t>
            </a:r>
            <a:r>
              <a:rPr lang="en-US" altLang="ko-KR" dirty="0"/>
              <a:t>word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000FB-0C6D-4935-9DF0-C601ADE6971C}"/>
              </a:ext>
            </a:extLst>
          </p:cNvPr>
          <p:cNvSpPr txBox="1"/>
          <p:nvPr/>
        </p:nvSpPr>
        <p:spPr>
          <a:xfrm>
            <a:off x="4825000" y="6397039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개발 환경 ▶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3D776E-36ED-4169-9649-2B29BE6D2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0" y="3742921"/>
            <a:ext cx="4909351" cy="26541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55045F-050A-47D8-9716-920A69E4DABE}"/>
              </a:ext>
            </a:extLst>
          </p:cNvPr>
          <p:cNvSpPr txBox="1"/>
          <p:nvPr/>
        </p:nvSpPr>
        <p:spPr>
          <a:xfrm>
            <a:off x="4932751" y="430187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◀ 플로우 차트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3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</cp:revision>
  <dcterms:created xsi:type="dcterms:W3CDTF">2024-10-02T04:13:05Z</dcterms:created>
  <dcterms:modified xsi:type="dcterms:W3CDTF">2024-10-02T04:19:45Z</dcterms:modified>
</cp:coreProperties>
</file>