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83" r:id="rId3"/>
    <p:sldId id="384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88" userDrawn="1">
          <p15:clr>
            <a:srgbClr val="A4A3A4"/>
          </p15:clr>
        </p15:guide>
        <p15:guide id="4" orient="horz" pos="576" userDrawn="1">
          <p15:clr>
            <a:srgbClr val="A4A3A4"/>
          </p15:clr>
        </p15:guide>
        <p15:guide id="5" pos="14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5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5E74E-2DAC-9C3A-8909-98BD7386416D}" v="74" dt="2022-09-05T01:52:30.211"/>
    <p1510:client id="{E958FA9C-5E73-40F0-96E2-59EF846CA04D}" v="416" dt="2022-09-04T12:16:10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9" autoAdjust="0"/>
    <p:restoredTop sz="92211" autoAdjust="0"/>
  </p:normalViewPr>
  <p:slideViewPr>
    <p:cSldViewPr>
      <p:cViewPr varScale="1">
        <p:scale>
          <a:sx n="70" d="100"/>
          <a:sy n="70" d="100"/>
        </p:scale>
        <p:origin x="846" y="60"/>
      </p:cViewPr>
      <p:guideLst>
        <p:guide pos="3840"/>
        <p:guide orient="horz" pos="288"/>
        <p:guide orient="horz" pos="576"/>
        <p:guide pos="144"/>
        <p:guide orient="horz" pos="2160"/>
        <p:guide orient="horz" pos="5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152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2A554-2599-49D3-BE2F-EEAA9F7BE61B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3DD4-FB2C-4600-ACCC-EE64BF77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9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3DD4-FB2C-4600-ACCC-EE64BF77C1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9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23DD4-FB2C-4600-ACCC-EE64BF77C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8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23DD4-FB2C-4600-ACCC-EE64BF77C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4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DE77-7D15-4474-A794-41467D52E274}" type="datetime1">
              <a:rPr lang="en-US" altLang="ko-KR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175-D237-4D79-964F-71AFA4F6AF4F}" type="datetime1">
              <a:rPr lang="en-US" altLang="ko-KR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4ACF-D2F8-4B59-B11B-3DB5D4B0386E}" type="datetime1">
              <a:rPr lang="en-US" altLang="ko-KR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C7FC-63BD-48CC-9FA4-73FC23C341F2}" type="datetime1">
              <a:rPr lang="en-US" altLang="ko-KR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3C6D-78A6-437B-95D0-01FECD85C230}" type="datetime1">
              <a:rPr lang="en-US" altLang="ko-KR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D366-0E54-4237-86E6-380FDDD959C6}" type="datetime1">
              <a:rPr lang="en-US" altLang="ko-KR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DFF4-20C0-4FFA-A1DD-EBE1F547F5D7}" type="datetime1">
              <a:rPr lang="en-US" altLang="ko-KR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FCD4-50B2-42BE-8535-6FDF203B3F06}" type="datetime1">
              <a:rPr lang="en-US" altLang="ko-KR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588B-5262-4A54-8AE1-E9A7C517FFA0}" type="datetime1">
              <a:rPr lang="en-US" altLang="ko-KR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E9FE-AFBB-4FF8-8DD1-15140624426C}" type="datetime1">
              <a:rPr lang="en-US" altLang="ko-KR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D372-A28D-4436-8906-24F426BD0822}" type="datetime1">
              <a:rPr lang="en-US" altLang="ko-KR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A632D-71B1-48E2-8E99-C78C3EA89C81}" type="datetime1">
              <a:rPr lang="en-US" altLang="ko-KR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32992" y="457200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5952662" y="457200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72331" y="457200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457200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A6DC36-B4A0-4718-A685-58C5A7072F13}"/>
              </a:ext>
            </a:extLst>
          </p:cNvPr>
          <p:cNvSpPr txBox="1"/>
          <p:nvPr userDrawn="1"/>
        </p:nvSpPr>
        <p:spPr>
          <a:xfrm>
            <a:off x="609600" y="6456005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게임이벤트기획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riluan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15B356-9E4C-49AD-ADFF-1823009D3352}"/>
              </a:ext>
            </a:extLst>
          </p:cNvPr>
          <p:cNvSpPr/>
          <p:nvPr/>
        </p:nvSpPr>
        <p:spPr>
          <a:xfrm>
            <a:off x="3810000" y="3048000"/>
            <a:ext cx="4572000" cy="104644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ctr"/>
            <a:r>
              <a:rPr lang="ko-KR" altLang="en-US" sz="4400" b="1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게임이벤트기획</a:t>
            </a:r>
            <a:endParaRPr lang="en-US" altLang="ko-KR" sz="44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주기</a:t>
            </a:r>
            <a:endParaRPr lang="ko-KR" altLang="en-US" sz="1050" b="1" dirty="0">
              <a:ea typeface="함초롬돋움"/>
              <a:cs typeface="Calibri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19800" y="5791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유한대학교</a:t>
            </a:r>
            <a:r>
              <a:rPr lang="ko-KR" altLang="en-US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VR</a:t>
            </a:r>
            <a:r>
              <a:rPr lang="ko-KR" altLang="en-US" b="1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게임앱학과</a:t>
            </a:r>
            <a:endParaRPr lang="en-US" altLang="zh-CN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en-US" altLang="zh-CN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이윤임</a:t>
            </a:r>
            <a:r>
              <a:rPr lang="en-US" altLang="zh-CN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luriluan@</a:t>
            </a:r>
            <a:r>
              <a:rPr lang="en-US" altLang="zh-CN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yuhan.ac.kr</a:t>
            </a:r>
            <a:endParaRPr lang="zh-CN" altLang="en-US" b="1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en-US" altLang="zh-CN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010-2747-6877</a:t>
            </a:r>
            <a:endParaRPr lang="zh-CN" altLang="en-US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EDBB2-39D8-4046-9D41-11F5B879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1986E5-BD1F-47A7-BF26-1D29CB2E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BFD54-8C81-590A-EE0F-7881ACA18016}"/>
              </a:ext>
            </a:extLst>
          </p:cNvPr>
          <p:cNvSpPr txBox="1"/>
          <p:nvPr/>
        </p:nvSpPr>
        <p:spPr>
          <a:xfrm>
            <a:off x="9192030" y="56480"/>
            <a:ext cx="137569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게임 이벤트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AC68D-F974-1061-5193-0416272D3749}"/>
              </a:ext>
            </a:extLst>
          </p:cNvPr>
          <p:cNvSpPr txBox="1"/>
          <p:nvPr/>
        </p:nvSpPr>
        <p:spPr>
          <a:xfrm>
            <a:off x="228600" y="466815"/>
            <a:ext cx="6335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실습</a:t>
            </a:r>
            <a:endParaRPr lang="ko-KR" altLang="en-US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8C34C2-E7B6-004D-53BF-31F981C84652}"/>
              </a:ext>
            </a:extLst>
          </p:cNvPr>
          <p:cNvSpPr txBox="1">
            <a:spLocks noChangeArrowheads="1"/>
          </p:cNvSpPr>
          <p:nvPr/>
        </p:nvSpPr>
        <p:spPr>
          <a:xfrm>
            <a:off x="257097" y="928648"/>
            <a:ext cx="8229600" cy="113171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l"/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-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지난 주에 선정한 게임에 이벤트를 하나 기획해 봅시다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</a:t>
            </a:r>
            <a:endParaRPr lang="en-US" altLang="ko-KR" sz="1800" dirty="0">
              <a:solidFill>
                <a:srgbClr val="FE7F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6B9B72-21D3-8FF8-F31B-9E757E03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76753"/>
              </p:ext>
            </p:extLst>
          </p:nvPr>
        </p:nvGraphicFramePr>
        <p:xfrm>
          <a:off x="228600" y="1524000"/>
          <a:ext cx="11734799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416">
                  <a:extLst>
                    <a:ext uri="{9D8B030D-6E8A-4147-A177-3AD203B41FA5}">
                      <a16:colId xmlns:a16="http://schemas.microsoft.com/office/drawing/2014/main" val="2377713493"/>
                    </a:ext>
                  </a:extLst>
                </a:gridCol>
                <a:gridCol w="8649383">
                  <a:extLst>
                    <a:ext uri="{9D8B030D-6E8A-4147-A177-3AD203B41FA5}">
                      <a16:colId xmlns:a16="http://schemas.microsoft.com/office/drawing/2014/main" val="2067148777"/>
                    </a:ext>
                  </a:extLst>
                </a:gridCol>
              </a:tblGrid>
              <a:tr h="286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세부 내용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8297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사라진 크리스마스 선물을 찾아서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7501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2024/12/13 ~ 2024/12/27 (14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0051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목적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대상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신규 유저 유입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+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장기 접속 유도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05886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세부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산타가 선물을 잃어버렸다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!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선물을 찾아서 산타클로스가 선물을 나눠줄 수 있도록 도와주자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!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게임모드 추가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“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크리스마스 모드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=&gt;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탑승 카트는 루돌프 카트로 고정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리타이어 시간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초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-&gt;30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초로 증가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매일 게임 접속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플레이시 이벤트 재화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“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산타의 잃어버린 선물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”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획득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크리스마스 상점에서 루돌프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산타 썰매 카트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산타 캐릭터와 교환 가능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75309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개발팀 지원 및 확인 요청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새로운 게임 모드 개발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루돌프 카트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산타 썰매 카트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산타 캐릭터 제작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재화 및 획득 조건 개발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662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CD04AC-48E5-6DF0-E67F-2E7A0F6D50AD}"/>
              </a:ext>
            </a:extLst>
          </p:cNvPr>
          <p:cNvSpPr txBox="1"/>
          <p:nvPr/>
        </p:nvSpPr>
        <p:spPr>
          <a:xfrm>
            <a:off x="9192030" y="6518127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solidFill>
                  <a:srgbClr val="FF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</a:t>
            </a:r>
            <a:r>
              <a:rPr lang="en-US" altLang="ko-KR" sz="1400" dirty="0">
                <a:solidFill>
                  <a:srgbClr val="FF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400" dirty="0">
                <a:solidFill>
                  <a:srgbClr val="FF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실습 개요</a:t>
            </a:r>
          </a:p>
        </p:txBody>
      </p:sp>
    </p:spTree>
    <p:extLst>
      <p:ext uri="{BB962C8B-B14F-4D97-AF65-F5344CB8AC3E}">
        <p14:creationId xmlns:p14="http://schemas.microsoft.com/office/powerpoint/2010/main" val="161092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1986E5-BD1F-47A7-BF26-1D29CB2E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AC68D-F974-1061-5193-0416272D3749}"/>
              </a:ext>
            </a:extLst>
          </p:cNvPr>
          <p:cNvSpPr txBox="1"/>
          <p:nvPr/>
        </p:nvSpPr>
        <p:spPr>
          <a:xfrm>
            <a:off x="1916290" y="466815"/>
            <a:ext cx="6335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실습</a:t>
            </a:r>
            <a:endParaRPr lang="ko-KR" altLang="en-US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8C34C2-E7B6-004D-53BF-31F981C84652}"/>
              </a:ext>
            </a:extLst>
          </p:cNvPr>
          <p:cNvSpPr txBox="1">
            <a:spLocks noChangeArrowheads="1"/>
          </p:cNvSpPr>
          <p:nvPr/>
        </p:nvSpPr>
        <p:spPr>
          <a:xfrm>
            <a:off x="1916289" y="925690"/>
            <a:ext cx="8229600" cy="11317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90488" algn="l"/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선정한 이벤트에 필요한 이벤트용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NPC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설정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시작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NPC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새로 만들고 나머지는 이벤트 진행할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NPC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기존 게임의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NPC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사용하도록 설정함</a:t>
            </a:r>
            <a:endParaRPr lang="en-US" altLang="ko-KR" sz="18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 indent="-90488" algn="l"/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내용에 잘 어울리는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NPC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설정하고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비슷한 이미지를 찾아 삽입함</a:t>
            </a:r>
            <a:endParaRPr lang="en-US" altLang="ko-KR" sz="1800" dirty="0">
              <a:solidFill>
                <a:srgbClr val="FE7F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" name="Group 62">
            <a:extLst>
              <a:ext uri="{FF2B5EF4-FFF2-40B4-BE49-F238E27FC236}">
                <a16:creationId xmlns:a16="http://schemas.microsoft.com/office/drawing/2014/main" id="{EA0E908F-1B67-2600-59A8-DEA6230E8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53973"/>
              </p:ext>
            </p:extLst>
          </p:nvPr>
        </p:nvGraphicFramePr>
        <p:xfrm>
          <a:off x="1916289" y="1978809"/>
          <a:ext cx="7429500" cy="4094804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산타클로스 지망생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명조" pitchFamily="2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혈액형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C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체중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100kg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가족관계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루돌프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동생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직업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취업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준비생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산타 전형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루돌프를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잘 탐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취미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선물주기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장래희망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산타클로스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착함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건망증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신장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80cm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좋아하는 것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착한 아이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태어난 곳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싫어하는 것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나쁜 아이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루돌프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드리프트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3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14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0A0662-37B8-C5D9-6773-DC84EEECC5BD}"/>
              </a:ext>
            </a:extLst>
          </p:cNvPr>
          <p:cNvSpPr txBox="1"/>
          <p:nvPr/>
        </p:nvSpPr>
        <p:spPr>
          <a:xfrm>
            <a:off x="8449840" y="56480"/>
            <a:ext cx="211788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캐릭터 설정 만들기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A5D8E-45FE-26E7-31EE-9F03DABA92BC}"/>
              </a:ext>
            </a:extLst>
          </p:cNvPr>
          <p:cNvSpPr txBox="1"/>
          <p:nvPr/>
        </p:nvSpPr>
        <p:spPr>
          <a:xfrm>
            <a:off x="10187432" y="1671032"/>
            <a:ext cx="155683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solidFill>
                  <a:srgbClr val="FF00FF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표</a:t>
            </a:r>
            <a:r>
              <a:rPr lang="en-US" altLang="ko-KR" sz="1400" dirty="0">
                <a:solidFill>
                  <a:srgbClr val="FF00FF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&gt; </a:t>
            </a:r>
            <a:r>
              <a:rPr lang="en-US" altLang="ko-KR" sz="1400" dirty="0" err="1">
                <a:solidFill>
                  <a:srgbClr val="FF00FF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캐릭터</a:t>
            </a:r>
            <a:r>
              <a:rPr lang="en-US" altLang="ko-KR" sz="1400" dirty="0">
                <a:solidFill>
                  <a:srgbClr val="FF00FF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400" dirty="0" err="1">
                <a:solidFill>
                  <a:srgbClr val="FF00FF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개요</a:t>
            </a:r>
            <a:endParaRPr lang="ko-KR" altLang="en-US" sz="1400" dirty="0" err="1">
              <a:solidFill>
                <a:srgbClr val="FF00FF"/>
              </a:solidFill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두 팔 벌려 행복하게 점프하는 귀여운 산타클로스 캐릭터 | 프리미엄 벡터">
            <a:extLst>
              <a:ext uri="{FF2B5EF4-FFF2-40B4-BE49-F238E27FC236}">
                <a16:creationId xmlns:a16="http://schemas.microsoft.com/office/drawing/2014/main" id="{91F2487B-173C-456C-A37C-2E3828DF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752" y="2146944"/>
            <a:ext cx="19907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4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98955" y="5648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Q&amp;A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D8E8C9-6EF2-4C59-B079-281A3998EA6B}"/>
              </a:ext>
            </a:extLst>
          </p:cNvPr>
          <p:cNvSpPr/>
          <p:nvPr/>
        </p:nvSpPr>
        <p:spPr>
          <a:xfrm>
            <a:off x="228600" y="924910"/>
            <a:ext cx="1173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이벤트 주기에 대해 학습함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이벤트에 필요한 캐릭터 기획을 해봄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백지복습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학과 사랑방에 오늘 배운 내용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요약해보기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C99F7D-ED64-45F1-BCCF-DDD5E9F0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278</Words>
  <Application>Microsoft Office PowerPoint</Application>
  <PresentationFormat>와이드스크린</PresentationFormat>
  <Paragraphs>78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YUHAN</dc:creator>
  <cp:lastModifiedBy>YUHAN</cp:lastModifiedBy>
  <cp:revision>152</cp:revision>
  <dcterms:created xsi:type="dcterms:W3CDTF">2006-08-16T00:00:00Z</dcterms:created>
  <dcterms:modified xsi:type="dcterms:W3CDTF">2024-09-02T02:43:39Z</dcterms:modified>
</cp:coreProperties>
</file>