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2B345-C0B8-41BE-9563-5D42C33FF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88DCA9-1C31-4F3B-9858-74D2F9188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50005-8FF9-4908-A851-06A5FE4C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E18-7F9E-4E41-983C-70E783BCF22A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38298-851B-4387-91D9-D397065F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7003E-2EF0-4FB8-A2C8-C3FFD0AA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0606-6767-4391-94D7-6A014579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2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7FA70-6CF7-4DD0-B89F-A6334F3B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A5BF8-2ED9-4E8E-B1BE-863FF1162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DA871-FDED-45F2-97E6-D7512EB9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E18-7F9E-4E41-983C-70E783BCF22A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4CA2A-BDD4-4888-BCE4-D5E73EB3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06AC0-0B87-4EE1-A56E-B584A91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0606-6767-4391-94D7-6A014579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7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30466A-2EFB-4438-BFF5-DAF38D588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02E0B-7396-426F-B3AC-A73C86381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83065-F14E-417A-9FC0-2737B069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E18-7F9E-4E41-983C-70E783BCF22A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26F67-8A85-4579-8ABF-28322A58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1CB8A-3AF8-4ED9-9A2C-32447E0E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0606-6767-4391-94D7-6A014579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8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A69F9-3ADB-4EB7-BA0A-4A4BA206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9CB94-223B-46FC-A855-B7AB0137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F4D03-1DFE-4F57-B4B3-085363BC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E18-7F9E-4E41-983C-70E783BCF22A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54329-AAB5-4DED-8A89-2EAD9E65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1CE22-37FB-40D7-BB67-8D2C6C44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0606-6767-4391-94D7-6A014579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1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17593-E489-4873-BC8C-D561C9B4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4C87A-7140-44EE-9543-1DB9FAD7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EECFA-B888-42B5-81CA-F5E4F9A2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E18-7F9E-4E41-983C-70E783BCF22A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A52E5-A3EB-47F8-97B7-AF58581C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DE548-4D0A-4871-BE70-D90FC20A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0606-6767-4391-94D7-6A014579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50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9C424-6687-46C9-A42C-5B6E04B1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8BF29-6271-413A-9D7D-274D26EE6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8BA8AD-0914-4980-8214-224BF963C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93E5B-9D63-433B-B9CD-ADC3D955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E18-7F9E-4E41-983C-70E783BCF22A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89D997-FDCF-481F-9C6A-DC137D60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0C3DE-CBFA-49C3-AACA-D464FB0F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0606-6767-4391-94D7-6A014579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4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4E736-FCF8-47CC-B629-6DBA347B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3FA4B-5336-4354-A1D6-A908C3F55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2C323-4989-4639-88C8-677C6E36F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3313E5-7C26-4176-8E06-B92A7B322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41CB58-0AA7-470F-B29A-451B58ADE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23D221-C96E-41D7-ADC3-90CA4864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E18-7F9E-4E41-983C-70E783BCF22A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B7747D-5F28-4734-9713-507C0048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8BC8A5-9BAD-4E63-8B6D-3A9171C0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0606-6767-4391-94D7-6A014579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8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06947-041C-4B41-B9B7-AA226183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7B7D11-147C-4CB7-8A51-7DE8FC39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E18-7F9E-4E41-983C-70E783BCF22A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D9B434-EAB1-47C8-9DB7-C1B639B9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CCE968-20EA-43B5-9FFA-D858A075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0606-6767-4391-94D7-6A014579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69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805AFA-56C7-44EB-BDC4-C349DFEB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E18-7F9E-4E41-983C-70E783BCF22A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F0AAF-17A5-441B-B9D7-FC1CD227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1BE56-760F-46EF-B2C3-68332F3F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0606-6767-4391-94D7-6A014579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E693C-9F65-4B41-B8FC-9881D880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74C0A-738A-47BB-80D6-B7237FA4D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EC7B2-3345-4740-B0AB-225D71C20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0CFE3B-D8B0-4CC9-BC4F-1F62080A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E18-7F9E-4E41-983C-70E783BCF22A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E7CB4-3C68-4886-BEC5-62525567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A493B-1FDB-4BF6-AD01-CBD0FCB5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0606-6767-4391-94D7-6A014579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0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F73B1-EEFB-4497-AFA4-76B4CC19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AA8363-DF2A-492F-A590-DEE7BBCC6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BB240-4E86-4E24-82B1-CA77307C8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41627C-7705-4CC6-B437-41A11CB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E18-7F9E-4E41-983C-70E783BCF22A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A0317-98BB-4520-8902-C5CC12FD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334DB6-79B1-4D2E-B5F3-D7D07BA7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0606-6767-4391-94D7-6A014579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3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9AC1BF-1672-4966-8225-71150316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7B618-BB34-4AF1-94F4-0986ABE3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18150-C532-4197-877C-6748EA36D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B9E18-7F9E-4E41-983C-70E783BCF22A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D50E9-327A-4FA3-A623-AABE3E7C3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12290-5DC6-45C6-AA83-8B77E3E79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80606-6767-4391-94D7-6A0145791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5CDF3-91E7-43FF-9404-4636A09E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산타의 숨은 선물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66758-8B3B-4862-8A0E-043ED1CF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카트라이더 러쉬 플러스의 겨울 이벤트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사라진 크리스마스 선물을 찾아서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0" indent="0">
              <a:buNone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숨은 그림 찾기 웹 이벤트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그림에 숨어있는 선물을 찾아서 클릭하면 이벤트 재화 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산타의 잃어버린 선물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개씩 최대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까지 획득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주기로 새로운 그림이 해금됨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난이도를 쉽게 만들어 소모 시간과 피로도를 줄이고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꾸준한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접속자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 증가를 유도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050" name="Picture 2" descr="크리스마스 숨은그림찾기 : 네이버 블로그">
            <a:extLst>
              <a:ext uri="{FF2B5EF4-FFF2-40B4-BE49-F238E27FC236}">
                <a16:creationId xmlns:a16="http://schemas.microsoft.com/office/drawing/2014/main" id="{B65729EC-FBD1-4935-AE44-1AA965E31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747235"/>
            <a:ext cx="3324225" cy="418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66ADAA8-DF33-4171-9AAE-41BDF3A48623}"/>
              </a:ext>
            </a:extLst>
          </p:cNvPr>
          <p:cNvSpPr txBox="1">
            <a:spLocks/>
          </p:cNvSpPr>
          <p:nvPr/>
        </p:nvSpPr>
        <p:spPr>
          <a:xfrm>
            <a:off x="838200" y="5946775"/>
            <a:ext cx="10515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게임 이벤트 기획 운수대통조</a:t>
            </a:r>
          </a:p>
        </p:txBody>
      </p:sp>
    </p:spTree>
    <p:extLst>
      <p:ext uri="{BB962C8B-B14F-4D97-AF65-F5344CB8AC3E}">
        <p14:creationId xmlns:p14="http://schemas.microsoft.com/office/powerpoint/2010/main" val="280613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63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함초롬돋움</vt:lpstr>
      <vt:lpstr>Arial</vt:lpstr>
      <vt:lpstr>Office 테마</vt:lpstr>
      <vt:lpstr>산타의 숨은 선물 찾기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출석 체크 웹 이벤트</dc:title>
  <dc:creator>YUHAN</dc:creator>
  <cp:lastModifiedBy>YUHAN</cp:lastModifiedBy>
  <cp:revision>4</cp:revision>
  <dcterms:created xsi:type="dcterms:W3CDTF">2024-09-09T02:05:43Z</dcterms:created>
  <dcterms:modified xsi:type="dcterms:W3CDTF">2024-09-09T02:33:54Z</dcterms:modified>
</cp:coreProperties>
</file>