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383" r:id="rId2"/>
    <p:sldId id="384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88" userDrawn="1">
          <p15:clr>
            <a:srgbClr val="A4A3A4"/>
          </p15:clr>
        </p15:guide>
        <p15:guide id="4" orient="horz" pos="576" userDrawn="1">
          <p15:clr>
            <a:srgbClr val="A4A3A4"/>
          </p15:clr>
        </p15:guide>
        <p15:guide id="5" pos="144" userDrawn="1">
          <p15:clr>
            <a:srgbClr val="A4A3A4"/>
          </p15:clr>
        </p15:guide>
        <p15:guide id="6" orient="horz" pos="2160" userDrawn="1">
          <p15:clr>
            <a:srgbClr val="A4A3A4"/>
          </p15:clr>
        </p15:guide>
        <p15:guide id="7" orient="horz" pos="5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A5E74E-2DAC-9C3A-8909-98BD7386416D}" v="74" dt="2022-09-05T01:52:30.211"/>
    <p1510:client id="{E958FA9C-5E73-40F0-96E2-59EF846CA04D}" v="416" dt="2022-09-04T12:16:10.68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29" autoAdjust="0"/>
    <p:restoredTop sz="92211" autoAdjust="0"/>
  </p:normalViewPr>
  <p:slideViewPr>
    <p:cSldViewPr>
      <p:cViewPr varScale="1">
        <p:scale>
          <a:sx n="64" d="100"/>
          <a:sy n="64" d="100"/>
        </p:scale>
        <p:origin x="1056" y="66"/>
      </p:cViewPr>
      <p:guideLst>
        <p:guide pos="3840"/>
        <p:guide orient="horz" pos="288"/>
        <p:guide orient="horz" pos="576"/>
        <p:guide pos="144"/>
        <p:guide orient="horz" pos="2160"/>
        <p:guide orient="horz" pos="528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73" d="100"/>
          <a:sy n="73" d="100"/>
        </p:scale>
        <p:origin x="1524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32A554-2599-49D3-BE2F-EEAA9F7BE61B}" type="datetimeFigureOut">
              <a:rPr lang="ko-KR" altLang="en-US" smtClean="0"/>
              <a:t>2024-10-05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A23DD4-FB2C-4600-ACCC-EE64BF77C1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1194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A23DD4-FB2C-4600-ACCC-EE64BF77C13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42848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A23DD4-FB2C-4600-ACCC-EE64BF77C13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0041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0DE77-7D15-4474-A794-41467D52E274}" type="datetime1">
              <a:rPr lang="en-US" altLang="ko-KR" smtClean="0"/>
              <a:t>10/5/2024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8175-D237-4D79-964F-71AFA4F6AF4F}" type="datetime1">
              <a:rPr lang="en-US" altLang="ko-KR" smtClean="0"/>
              <a:t>10/5/2024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14ACF-D2F8-4B59-B11B-3DB5D4B0386E}" type="datetime1">
              <a:rPr lang="en-US" altLang="ko-KR" smtClean="0"/>
              <a:t>10/5/2024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EC7FC-63BD-48CC-9FA4-73FC23C341F2}" type="datetime1">
              <a:rPr lang="en-US" altLang="ko-KR" smtClean="0"/>
              <a:t>10/5/2024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53C6D-78A6-437B-95D0-01FECD85C230}" type="datetime1">
              <a:rPr lang="en-US" altLang="ko-KR" smtClean="0"/>
              <a:t>10/5/2024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ED366-0E54-4237-86E6-380FDDD959C6}" type="datetime1">
              <a:rPr lang="en-US" altLang="ko-KR" smtClean="0"/>
              <a:t>10/5/2024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7DFF4-20C0-4FFA-A1DD-EBE1F547F5D7}" type="datetime1">
              <a:rPr lang="en-US" altLang="ko-KR" smtClean="0"/>
              <a:t>10/5/2024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CFCD4-50B2-42BE-8535-6FDF203B3F06}" type="datetime1">
              <a:rPr lang="en-US" altLang="ko-KR" smtClean="0"/>
              <a:t>10/5/2024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B588B-5262-4A54-8AE1-E9A7C517FFA0}" type="datetime1">
              <a:rPr lang="en-US" altLang="ko-KR" smtClean="0"/>
              <a:t>10/5/2024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DE9FE-AFBB-4FF8-8DD1-15140624426C}" type="datetime1">
              <a:rPr lang="en-US" altLang="ko-KR" smtClean="0"/>
              <a:t>10/5/2024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0D372-A28D-4436-8906-24F426BD0822}" type="datetime1">
              <a:rPr lang="en-US" altLang="ko-KR" smtClean="0"/>
              <a:t>10/5/2024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A632D-71B1-48E2-8E99-C78C3EA89C81}" type="datetime1">
              <a:rPr lang="en-US" altLang="ko-KR" smtClean="0"/>
              <a:t>10/5/2024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2832992" y="457200"/>
            <a:ext cx="3119669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>
            <a:off x="5952662" y="457200"/>
            <a:ext cx="3119669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9072331" y="457200"/>
            <a:ext cx="3119669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0" y="457200"/>
            <a:ext cx="3119669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3A6DC36-B4A0-4718-A685-58C5A7072F13}"/>
              </a:ext>
            </a:extLst>
          </p:cNvPr>
          <p:cNvSpPr txBox="1"/>
          <p:nvPr userDrawn="1"/>
        </p:nvSpPr>
        <p:spPr>
          <a:xfrm>
            <a:off x="609600" y="6456005"/>
            <a:ext cx="14077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err="1">
                <a:solidFill>
                  <a:schemeClr val="accent3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게임이벤트기획</a:t>
            </a:r>
            <a:endParaRPr lang="ko-KR" altLang="en-US" sz="1400" b="1" dirty="0">
              <a:solidFill>
                <a:schemeClr val="accent3">
                  <a:lumMod val="50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C1986E5-BD1F-47A7-BF26-1D29CB2EC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4BFD54-8C81-590A-EE0F-7881ACA18016}"/>
              </a:ext>
            </a:extLst>
          </p:cNvPr>
          <p:cNvSpPr txBox="1"/>
          <p:nvPr/>
        </p:nvSpPr>
        <p:spPr>
          <a:xfrm>
            <a:off x="9192030" y="56480"/>
            <a:ext cx="1375698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r"/>
            <a:r>
              <a:rPr lang="ko-KR" altLang="en-US" dirty="0"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게임 이벤트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BAC68D-F974-1061-5193-0416272D3749}"/>
              </a:ext>
            </a:extLst>
          </p:cNvPr>
          <p:cNvSpPr txBox="1"/>
          <p:nvPr/>
        </p:nvSpPr>
        <p:spPr>
          <a:xfrm>
            <a:off x="228600" y="466815"/>
            <a:ext cx="1338828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운수대통조</a:t>
            </a:r>
            <a:endParaRPr lang="ko-KR" altLang="en-US" dirty="0">
              <a:solidFill>
                <a:srgbClr val="FF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FA8C34C2-E7B6-004D-53BF-31F981C84652}"/>
              </a:ext>
            </a:extLst>
          </p:cNvPr>
          <p:cNvSpPr txBox="1">
            <a:spLocks noChangeArrowheads="1"/>
          </p:cNvSpPr>
          <p:nvPr/>
        </p:nvSpPr>
        <p:spPr>
          <a:xfrm>
            <a:off x="257097" y="928648"/>
            <a:ext cx="8229600" cy="1131711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 algn="l"/>
            <a:r>
              <a:rPr lang="ko-KR" altLang="en-US" dirty="0">
                <a:solidFill>
                  <a:srgbClr val="FE7F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카트라이더 러시</a:t>
            </a:r>
            <a:r>
              <a:rPr lang="en-US" altLang="ko-KR" dirty="0">
                <a:solidFill>
                  <a:srgbClr val="FE7F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>
                <a:solidFill>
                  <a:srgbClr val="FE7F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플러스 크리스마스 이벤트</a:t>
            </a:r>
            <a:endParaRPr lang="en-US" altLang="ko-KR" dirty="0">
              <a:solidFill>
                <a:srgbClr val="FE7F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086B9B72-21D3-8FF8-F31B-9E757E03F5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3719001"/>
              </p:ext>
            </p:extLst>
          </p:nvPr>
        </p:nvGraphicFramePr>
        <p:xfrm>
          <a:off x="228600" y="1524000"/>
          <a:ext cx="11734799" cy="3749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85416">
                  <a:extLst>
                    <a:ext uri="{9D8B030D-6E8A-4147-A177-3AD203B41FA5}">
                      <a16:colId xmlns:a16="http://schemas.microsoft.com/office/drawing/2014/main" val="2377713493"/>
                    </a:ext>
                  </a:extLst>
                </a:gridCol>
                <a:gridCol w="8649383">
                  <a:extLst>
                    <a:ext uri="{9D8B030D-6E8A-4147-A177-3AD203B41FA5}">
                      <a16:colId xmlns:a16="http://schemas.microsoft.com/office/drawing/2014/main" val="2067148777"/>
                    </a:ext>
                  </a:extLst>
                </a:gridCol>
              </a:tblGrid>
              <a:tr h="2864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항목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세부 내용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638297"/>
                  </a:ext>
                </a:extLst>
              </a:tr>
              <a:tr h="2545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이벤트 제목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사라진 크리스마스 선물을 찾아서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637501"/>
                  </a:ext>
                </a:extLst>
              </a:tr>
              <a:tr h="2545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기간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2024/12/13 ~ 2024/12/27 (14</a:t>
                      </a:r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일간</a:t>
                      </a:r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)</a:t>
                      </a:r>
                      <a:endParaRPr lang="ko-KR" altLang="en-US" sz="14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260051"/>
                  </a:ext>
                </a:extLst>
              </a:tr>
              <a:tr h="2545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목적</a:t>
                      </a:r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(</a:t>
                      </a:r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대상</a:t>
                      </a:r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)</a:t>
                      </a:r>
                      <a:endParaRPr lang="ko-KR" altLang="en-US" sz="14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신규 유저 유입 </a:t>
                      </a:r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+ </a:t>
                      </a:r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장기 접속 유도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2905886"/>
                  </a:ext>
                </a:extLst>
              </a:tr>
              <a:tr h="2545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이벤트 세부 내용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산타가 선물을 잃어버렸다</a:t>
                      </a:r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! </a:t>
                      </a:r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선물을 찾아서 산타클로스가 선물을 나눠줄 수 있도록 도와주자</a:t>
                      </a:r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!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이벤트 게임모드 추가 </a:t>
                      </a:r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“</a:t>
                      </a:r>
                      <a:r>
                        <a:rPr lang="ko-KR" altLang="en-US" sz="1400" dirty="0" err="1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로두마니의</a:t>
                      </a:r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선물 습격</a:t>
                      </a:r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”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=&gt; </a:t>
                      </a:r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탑승 카트는 루돌프 카트로 고정</a:t>
                      </a:r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,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=&gt; </a:t>
                      </a:r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리타이어 조건 변경</a:t>
                      </a:r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: </a:t>
                      </a:r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보스 </a:t>
                      </a:r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‘</a:t>
                      </a:r>
                      <a:r>
                        <a:rPr lang="ko-KR" altLang="en-US" sz="1400" dirty="0" err="1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로두마니</a:t>
                      </a:r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’</a:t>
                      </a:r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에게 </a:t>
                      </a:r>
                      <a:r>
                        <a:rPr lang="ko-KR" altLang="en-US" sz="1400" dirty="0" err="1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쫒기며</a:t>
                      </a:r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보스와 </a:t>
                      </a:r>
                      <a:r>
                        <a:rPr lang="ko-KR" altLang="en-US" sz="1400" dirty="0" err="1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부딫치면</a:t>
                      </a:r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리타이어</a:t>
                      </a:r>
                      <a:endParaRPr lang="en-US" altLang="ko-KR" sz="14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매일 게임 접속</a:t>
                      </a:r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, </a:t>
                      </a:r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플레이시 이벤트 재화 </a:t>
                      </a:r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“</a:t>
                      </a:r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산타의 잃어버린 선물</a:t>
                      </a:r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” </a:t>
                      </a:r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획득</a:t>
                      </a:r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,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크리스마스 상점에서 루돌프</a:t>
                      </a:r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, </a:t>
                      </a:r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산타 썰매 카트</a:t>
                      </a:r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, </a:t>
                      </a:r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산타 캐릭터와 교환 가능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275309"/>
                  </a:ext>
                </a:extLst>
              </a:tr>
              <a:tr h="2545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개발팀 지원 및 확인 요청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새로운 게임 모드 개발</a:t>
                      </a:r>
                      <a:endParaRPr lang="en-US" altLang="ko-KR" sz="14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latinLnBrk="1"/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루돌프 카트</a:t>
                      </a:r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, </a:t>
                      </a:r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산타 썰매 카트</a:t>
                      </a:r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, </a:t>
                      </a:r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산타 캐릭터</a:t>
                      </a:r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/</a:t>
                      </a:r>
                      <a:r>
                        <a:rPr lang="ko-KR" altLang="en-US" sz="1400" dirty="0" err="1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로두마니</a:t>
                      </a:r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몬스터 제작</a:t>
                      </a:r>
                      <a:endParaRPr lang="en-US" altLang="ko-KR" sz="14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latinLnBrk="1"/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이벤트 재화 및 획득 조건 개발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566621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ACD04AC-48E5-6DF0-E67F-2E7A0F6D50AD}"/>
              </a:ext>
            </a:extLst>
          </p:cNvPr>
          <p:cNvSpPr txBox="1"/>
          <p:nvPr/>
        </p:nvSpPr>
        <p:spPr>
          <a:xfrm>
            <a:off x="9192030" y="6518127"/>
            <a:ext cx="1960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F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&lt;</a:t>
            </a:r>
            <a:r>
              <a:rPr lang="ko-KR" altLang="en-US" sz="1400" dirty="0">
                <a:solidFill>
                  <a:srgbClr val="FF00F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표</a:t>
            </a:r>
            <a:r>
              <a:rPr lang="en-US" altLang="ko-KR" sz="1400" dirty="0">
                <a:solidFill>
                  <a:srgbClr val="FF00F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&gt; </a:t>
            </a:r>
            <a:r>
              <a:rPr lang="ko-KR" altLang="en-US" sz="1400" dirty="0">
                <a:solidFill>
                  <a:srgbClr val="FF00F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이벤트 실습 개요</a:t>
            </a:r>
          </a:p>
        </p:txBody>
      </p:sp>
    </p:spTree>
    <p:extLst>
      <p:ext uri="{BB962C8B-B14F-4D97-AF65-F5344CB8AC3E}">
        <p14:creationId xmlns:p14="http://schemas.microsoft.com/office/powerpoint/2010/main" val="1610927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C1986E5-BD1F-47A7-BF26-1D29CB2EC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BAC68D-F974-1061-5193-0416272D3749}"/>
              </a:ext>
            </a:extLst>
          </p:cNvPr>
          <p:cNvSpPr txBox="1"/>
          <p:nvPr/>
        </p:nvSpPr>
        <p:spPr>
          <a:xfrm>
            <a:off x="1916290" y="466815"/>
            <a:ext cx="1338828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운수대통조</a:t>
            </a:r>
            <a:endParaRPr lang="ko-KR" altLang="en-US" dirty="0">
              <a:solidFill>
                <a:srgbClr val="FF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aphicFrame>
        <p:nvGraphicFramePr>
          <p:cNvPr id="2" name="Group 62">
            <a:extLst>
              <a:ext uri="{FF2B5EF4-FFF2-40B4-BE49-F238E27FC236}">
                <a16:creationId xmlns:a16="http://schemas.microsoft.com/office/drawing/2014/main" id="{EA0E908F-1B67-2600-59A8-DEA6230E8D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9674336"/>
              </p:ext>
            </p:extLst>
          </p:nvPr>
        </p:nvGraphicFramePr>
        <p:xfrm>
          <a:off x="1916289" y="1524000"/>
          <a:ext cx="7429500" cy="4631252"/>
        </p:xfrm>
        <a:graphic>
          <a:graphicData uri="http://schemas.openxmlformats.org/drawingml/2006/table">
            <a:tbl>
              <a:tblPr/>
              <a:tblGrid>
                <a:gridCol w="1628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76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46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2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이름</a:t>
                      </a:r>
                    </a:p>
                  </a:txBody>
                  <a:tcPr marL="41742" marR="41742" marT="30419" marB="30419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선물 도적 </a:t>
                      </a:r>
                      <a:r>
                        <a:rPr kumimoji="1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로두마니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1742" marR="41742" marT="30419" marB="30419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8"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휴먼명조" pitchFamily="2" charset="-127"/>
                      </a:endParaRPr>
                    </a:p>
                  </a:txBody>
                  <a:tcPr marL="41742" marR="41742" marT="30419" marB="30419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8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2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혈액형</a:t>
                      </a:r>
                    </a:p>
                  </a:txBody>
                  <a:tcPr marL="41742" marR="41742" marT="30419" marB="30419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명조" pitchFamily="2" charset="-127"/>
                        </a:rPr>
                        <a:t>L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명조" pitchFamily="2" charset="-127"/>
                        </a:rPr>
                        <a:t>형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휴먼명조" pitchFamily="2" charset="-127"/>
                      </a:endParaRPr>
                    </a:p>
                  </a:txBody>
                  <a:tcPr marL="41742" marR="41742" marT="30419" marB="30419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2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체중</a:t>
                      </a:r>
                    </a:p>
                  </a:txBody>
                  <a:tcPr marL="41742" marR="41742" marT="30419" marB="30419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명조" pitchFamily="2" charset="-127"/>
                        </a:rPr>
                        <a:t>30kg</a:t>
                      </a:r>
                    </a:p>
                  </a:txBody>
                  <a:tcPr marL="41742" marR="41742" marT="30419" marB="30419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2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가족관계</a:t>
                      </a:r>
                    </a:p>
                  </a:txBody>
                  <a:tcPr marL="41742" marR="41742" marT="30419" marB="30419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없음</a:t>
                      </a:r>
                    </a:p>
                  </a:txBody>
                  <a:tcPr marL="41742" marR="41742" marT="30419" marB="30419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2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직업</a:t>
                      </a:r>
                    </a:p>
                  </a:txBody>
                  <a:tcPr marL="41742" marR="41742" marT="30419" marB="30419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해적선장</a:t>
                      </a:r>
                    </a:p>
                  </a:txBody>
                  <a:tcPr marL="41742" marR="41742" marT="30419" marB="30419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2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특징</a:t>
                      </a:r>
                    </a:p>
                  </a:txBody>
                  <a:tcPr marL="41742" marR="41742" marT="30419" marB="30419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훔친 선물을 실을 해적선에 탑승함</a:t>
                      </a:r>
                    </a:p>
                  </a:txBody>
                  <a:tcPr marL="41742" marR="41742" marT="30419" marB="30419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2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취미</a:t>
                      </a:r>
                    </a:p>
                  </a:txBody>
                  <a:tcPr marL="41742" marR="41742" marT="30419" marB="30419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크리스마스 선물 훔치기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1742" marR="41742" marT="30419" marB="30419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2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장래희망</a:t>
                      </a:r>
                    </a:p>
                  </a:txBody>
                  <a:tcPr marL="41742" marR="41742" marT="30419" marB="30419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해적왕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1742" marR="41742" marT="30419" marB="30419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2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장점</a:t>
                      </a:r>
                    </a:p>
                  </a:txBody>
                  <a:tcPr marL="41742" marR="41742" marT="30419" marB="30419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운전을 잘함</a:t>
                      </a:r>
                    </a:p>
                  </a:txBody>
                  <a:tcPr marL="41742" marR="41742" marT="30419" marB="30419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성별</a:t>
                      </a:r>
                    </a:p>
                  </a:txBody>
                  <a:tcPr marL="41742" marR="41742" marT="30419" marB="30419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남자</a:t>
                      </a:r>
                    </a:p>
                  </a:txBody>
                  <a:tcPr marL="41742" marR="41742" marT="30419" marB="30419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2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단점</a:t>
                      </a:r>
                    </a:p>
                  </a:txBody>
                  <a:tcPr marL="41742" marR="41742" marT="30419" marB="30419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해적인데 수영을 못함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1742" marR="41742" marT="30419" marB="30419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신장</a:t>
                      </a:r>
                    </a:p>
                  </a:txBody>
                  <a:tcPr marL="41742" marR="41742" marT="30419" marB="30419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명조" pitchFamily="2" charset="-127"/>
                        </a:rPr>
                        <a:t>100cm</a:t>
                      </a:r>
                    </a:p>
                  </a:txBody>
                  <a:tcPr marL="41742" marR="41742" marT="30419" marB="30419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2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좋아하는 것</a:t>
                      </a:r>
                    </a:p>
                  </a:txBody>
                  <a:tcPr marL="41742" marR="41742" marT="30419" marB="30419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돈</a:t>
                      </a:r>
                    </a:p>
                  </a:txBody>
                  <a:tcPr marL="41742" marR="41742" marT="30419" marB="30419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태어난 곳</a:t>
                      </a:r>
                    </a:p>
                  </a:txBody>
                  <a:tcPr marL="41742" marR="41742" marT="30419" marB="30419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부산</a:t>
                      </a:r>
                    </a:p>
                  </a:txBody>
                  <a:tcPr marL="41742" marR="41742" marT="30419" marB="30419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2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싫어하는 것</a:t>
                      </a:r>
                    </a:p>
                  </a:txBody>
                  <a:tcPr marL="41742" marR="41742" marT="30419" marB="30419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어린이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물</a:t>
                      </a:r>
                    </a:p>
                  </a:txBody>
                  <a:tcPr marL="41742" marR="41742" marT="30419" marB="30419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특기</a:t>
                      </a:r>
                    </a:p>
                  </a:txBody>
                  <a:tcPr marL="41742" marR="41742" marT="30419" marB="30419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공갈 협박</a:t>
                      </a:r>
                    </a:p>
                  </a:txBody>
                  <a:tcPr marL="41742" marR="41742" marT="30419" marB="30419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2340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기타</a:t>
                      </a:r>
                    </a:p>
                  </a:txBody>
                  <a:tcPr marL="41742" marR="41742" marT="30419" marB="30419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9C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1145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카트라이더 러시 플러스 크리스마스 이벤트 모드에서 해적선 카트를 타고 플레이어를 </a:t>
                      </a:r>
                      <a:r>
                        <a:rPr kumimoji="1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쫒아가는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보스 몬스터로 등장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플레이어가 </a:t>
                      </a:r>
                      <a:r>
                        <a:rPr kumimoji="1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뒤쫒아오는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로두마니와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부딫히면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리타이어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보스 몬스터의 필요에 의해 기획됨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1742" marR="41742" marT="30419" marB="30419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470A0662-37B8-C5D9-6773-DC84EEECC5BD}"/>
              </a:ext>
            </a:extLst>
          </p:cNvPr>
          <p:cNvSpPr txBox="1"/>
          <p:nvPr/>
        </p:nvSpPr>
        <p:spPr>
          <a:xfrm>
            <a:off x="8449840" y="56480"/>
            <a:ext cx="2117888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r"/>
            <a:r>
              <a:rPr lang="ko-KR" altLang="en-US" dirty="0"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캐릭터 설정 만들기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0D77A44-0B2D-434F-9330-67DF2CBAC4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600" y="1600200"/>
            <a:ext cx="2201440" cy="220144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02BABB3-E035-FC61-D14A-CA790438A451}"/>
              </a:ext>
            </a:extLst>
          </p:cNvPr>
          <p:cNvSpPr txBox="1">
            <a:spLocks noChangeArrowheads="1"/>
          </p:cNvSpPr>
          <p:nvPr/>
        </p:nvSpPr>
        <p:spPr>
          <a:xfrm>
            <a:off x="1676400" y="836147"/>
            <a:ext cx="8229600" cy="1131711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 algn="l"/>
            <a:r>
              <a:rPr lang="ko-KR" altLang="en-US" dirty="0">
                <a:solidFill>
                  <a:srgbClr val="FE7F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카트라이더 러시</a:t>
            </a:r>
            <a:r>
              <a:rPr lang="en-US" altLang="ko-KR" dirty="0">
                <a:solidFill>
                  <a:srgbClr val="FE7F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>
                <a:solidFill>
                  <a:srgbClr val="FE7F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플러스 크리스마스 이벤트</a:t>
            </a:r>
            <a:endParaRPr lang="en-US" altLang="ko-KR" dirty="0">
              <a:solidFill>
                <a:srgbClr val="FE7F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53940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1424</TotalTime>
  <Words>229</Words>
  <Application>Microsoft Office PowerPoint</Application>
  <PresentationFormat>와이드스크린</PresentationFormat>
  <Paragraphs>68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맑은 고딕</vt:lpstr>
      <vt:lpstr>함초롬돋움</vt:lpstr>
      <vt:lpstr>Arial</vt:lpstr>
      <vt:lpstr>Calibri</vt:lpstr>
      <vt:lpstr>Office Theme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YUHAN</dc:creator>
  <cp:lastModifiedBy>영수 최</cp:lastModifiedBy>
  <cp:revision>157</cp:revision>
  <dcterms:created xsi:type="dcterms:W3CDTF">2006-08-16T00:00:00Z</dcterms:created>
  <dcterms:modified xsi:type="dcterms:W3CDTF">2024-10-04T18:50:18Z</dcterms:modified>
</cp:coreProperties>
</file>