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9144000" type="screen4x3"/>
  <p:notesSz cx="6858000" cy="9144000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FB39FBD-E6ED-4306-8C50-9DEE17924D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355ED3E-48F7-457D-874A-842C6D9EEE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73C87AC-25A8-4088-8A48-8B79E0A4E36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8A2CF0A-5307-4850-85B3-5E9B064F6B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625787F-DEAC-407E-8C0A-5D6284763C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8685D65-E777-49CA-8EC2-F6DA32C44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DAB9249A-EBB4-4EF5-98B2-54908E0EC08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7A16BD6-81DB-427A-BBF2-D8CAC80FD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EC36076-6717-4FDD-A0A1-3A84B4E92A44}" type="slidenum">
              <a:rPr lang="en-US" altLang="ko-KR" sz="1200"/>
              <a:pPr eaLnBrk="1" hangingPunct="1"/>
              <a:t>1</a:t>
            </a:fld>
            <a:endParaRPr lang="en-US" altLang="ko-KR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98145F-EB67-49EE-A3B2-166E0F7DC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564995A-71C5-4331-B71F-ADECE542E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7F195A5-FD1A-4DAA-B63A-F3CB6EC82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BCE8281-8060-4436-A3B1-F915BF73208C}" type="slidenum">
              <a:rPr lang="en-US" altLang="ko-KR" sz="1200"/>
              <a:pPr eaLnBrk="1" hangingPunct="1"/>
              <a:t>2</a:t>
            </a:fld>
            <a:endParaRPr lang="en-US" altLang="ko-KR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81C1975-92A1-4DD6-BC40-D684A46C9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1AC2265-90D1-4DE5-B348-2C49F9357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E86D7F-7173-442A-8E47-ADB5A5252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DE5695-C4EA-4E29-8A60-1D3018C09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5D7C30-3C5E-494F-8345-233A1AA8E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FF760-C7C7-467D-BF7F-5A0969333B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7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E6D423-2384-4398-BFB1-0E7EB8C5E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CA9553-444F-41B4-8FE3-2496142DF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D2DBB0-6C21-4D02-B704-8554EE0965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03272-EE5E-464F-BF28-73DF4ABB44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98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DB2F-DA5F-463F-8876-28C041337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9FB646-E400-4657-8C73-A05B3BA0B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92450B-F36E-4218-B60F-64084FD68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94D91-85C2-4D89-84FD-B8B53DE9D6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3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F3367E-A17B-4A9D-A0A1-148C74268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4648C3-9D45-466A-8D58-5808DDD81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82CB04-1150-4554-9696-CFD93759BE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80755-A020-4278-9B71-AA3E0783E9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77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0C6176-9018-4F6E-A9AF-BCE6072AC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D73A6-3BC2-49AF-ABC5-38E0DFF71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5FE79C-49F4-49C0-BEA9-96BDD065E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6D9D4-1851-4B33-B4A7-DF126F768F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65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9A344-359C-48BB-8254-7149ACC02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1997C-D844-4EB3-BE43-D0C0166DE5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86673-54B8-46B3-A301-137163EEB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81E4C-CB51-476B-A62F-AC8FE5963B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88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C3AE52-6C98-47A9-B5AB-9939246CA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24DE241-0A9B-428E-966B-50334D880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09868E-80E2-47A1-BDA4-C38513FDF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96705-14F3-4FF7-A018-F7738D97E2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6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5AB829-5D21-4614-A59D-D3465DF77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AC369C-ACB7-400B-A6E1-D9004AF30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8BFD8D-969A-494B-81B2-5178AA9E82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2CBE8-D06B-4ADF-B7A1-74C01CAB58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7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9FEF4F-A0BE-4302-BC9B-F559962529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E841F8B-9535-40B7-81D7-DA039C93E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833277-29AA-4662-96FA-CCCA35FFE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077F7-EFDD-462C-82E8-17AA79FCF2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76F00-2694-4C4B-96C7-53976888A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90200-67A7-4456-8108-6A56D6A530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742E4-6BF8-4CCE-8060-8EE632D2D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474D9-6A6F-4B12-949B-261BE384D9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600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310EB-CDC1-4D6F-A713-4062B000B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4798A-8A4B-47A5-A9C5-0F7E81D06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2637A-C0CA-4EF1-B488-4BC9E9025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B51E0-AB68-4F2A-8C36-49A0F0D3AD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2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AA9DEFB-63E4-4084-BDEC-F2B8967D1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0138DE8-AF99-4803-A97E-DD89108EC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1D81EF-36B4-4759-ACEA-219437404A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AF677E-5DF2-41C0-A076-5EFC9D6ED6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B46BA9C-0B1D-4CB3-98A9-99B6A3D248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10E132EB-4A28-4D62-9DB6-A24A79DD38F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7E432FD-9B34-457A-A7CF-2F7D1EACE5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0713" y="611188"/>
            <a:ext cx="5829300" cy="1081087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1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카트라이더 러시 플러스</a:t>
            </a:r>
            <a:br>
              <a:rPr lang="ko-KR" altLang="en-US" sz="1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1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       </a:t>
            </a:r>
            <a:r>
              <a:rPr lang="ko-KR" altLang="en-US" sz="32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잃어버린 선물을 찾아서 </a:t>
            </a:r>
            <a:r>
              <a:rPr lang="en-US" altLang="ko-KR" sz="32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!!!	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005C52C4-A754-4A89-9145-214192BD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690688"/>
            <a:ext cx="5829300" cy="10810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3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1BE7B334-CC74-40E3-9FC0-7BF9436E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611188"/>
            <a:ext cx="5829300" cy="784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300" dirty="0">
                <a:solidFill>
                  <a:schemeClr val="tx2"/>
                </a:solidFill>
              </a:rPr>
              <a:t> </a:t>
            </a:r>
            <a:endParaRPr lang="ko-KR" altLang="ko-KR" sz="1300" dirty="0">
              <a:solidFill>
                <a:schemeClr val="tx2"/>
              </a:solidFill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249FD9BD-A601-40B5-A071-DDD500FA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341688"/>
            <a:ext cx="540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b="1" dirty="0"/>
              <a:t>그림에서 잃어버린 </a:t>
            </a:r>
            <a:r>
              <a:rPr lang="en-US" altLang="ko-KR" sz="1800" b="1" dirty="0"/>
              <a:t>“</a:t>
            </a:r>
            <a:r>
              <a:rPr lang="ko-KR" altLang="en-US" sz="1800" b="1" dirty="0"/>
              <a:t>선물</a:t>
            </a:r>
            <a:r>
              <a:rPr lang="en-US" altLang="ko-KR" sz="1800" b="1" dirty="0"/>
              <a:t>＂</a:t>
            </a:r>
            <a:r>
              <a:rPr lang="ko-KR" altLang="en-US" sz="1800" b="1" dirty="0"/>
              <a:t>을 찾아보아요</a:t>
            </a:r>
            <a:r>
              <a:rPr lang="en-US" altLang="ko-KR" sz="1800" b="1" dirty="0"/>
              <a:t>~</a:t>
            </a:r>
          </a:p>
        </p:txBody>
      </p:sp>
      <p:sp>
        <p:nvSpPr>
          <p:cNvPr id="2055" name="AutoShape 9">
            <a:extLst>
              <a:ext uri="{FF2B5EF4-FFF2-40B4-BE49-F238E27FC236}">
                <a16:creationId xmlns:a16="http://schemas.microsoft.com/office/drawing/2014/main" id="{558FB801-1AE1-480D-A162-437DAA28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843213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0" b="1"/>
              <a:t>이벤트 하나</a:t>
            </a:r>
            <a:r>
              <a:rPr lang="en-US" altLang="ko-KR" sz="1400" b="1"/>
              <a:t>.</a:t>
            </a:r>
          </a:p>
        </p:txBody>
      </p:sp>
      <p:sp>
        <p:nvSpPr>
          <p:cNvPr id="2056" name="Text Box 10">
            <a:extLst>
              <a:ext uri="{FF2B5EF4-FFF2-40B4-BE49-F238E27FC236}">
                <a16:creationId xmlns:a16="http://schemas.microsoft.com/office/drawing/2014/main" id="{DC7AFD98-229B-487B-8535-3852E491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779838"/>
            <a:ext cx="540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/>
              <a:t>▶ </a:t>
            </a:r>
            <a:r>
              <a:rPr lang="ko-KR" altLang="en-US" sz="1200" b="1" dirty="0"/>
              <a:t>선물 찾기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홈페이지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이벤트 그림속에서 숨어버린 선물 을 다 찾아서 선물            </a:t>
            </a:r>
            <a:endParaRPr lang="en-US" altLang="ko-KR" sz="1200" b="1" dirty="0"/>
          </a:p>
          <a:p>
            <a:pPr eaLnBrk="1" hangingPunct="1"/>
            <a:r>
              <a:rPr lang="en-US" altLang="ko-KR" sz="1200" b="1" dirty="0"/>
              <a:t>                   </a:t>
            </a:r>
            <a:r>
              <a:rPr lang="ko-KR" altLang="en-US" sz="1200" b="1" dirty="0"/>
              <a:t>획득 해보세요 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pPr algn="r" eaLnBrk="1" hangingPunct="1"/>
            <a:r>
              <a:rPr lang="ko-KR" altLang="en-US" sz="1200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참가자격 </a:t>
            </a:r>
            <a:r>
              <a:rPr lang="en-US" altLang="ko-KR" dirty="0"/>
              <a:t>: </a:t>
            </a:r>
            <a:r>
              <a:rPr lang="ko-KR" altLang="en-US" dirty="0"/>
              <a:t>출석 </a:t>
            </a:r>
            <a:r>
              <a:rPr lang="en-US" altLang="ko-KR" dirty="0"/>
              <a:t>10</a:t>
            </a:r>
            <a:r>
              <a:rPr lang="ko-KR" altLang="en-US" dirty="0" err="1"/>
              <a:t>분이상</a:t>
            </a:r>
            <a:endParaRPr lang="ko-KR" altLang="en-US" dirty="0"/>
          </a:p>
        </p:txBody>
      </p:sp>
      <p:sp>
        <p:nvSpPr>
          <p:cNvPr id="2057" name="Text Box 11">
            <a:extLst>
              <a:ext uri="{FF2B5EF4-FFF2-40B4-BE49-F238E27FC236}">
                <a16:creationId xmlns:a16="http://schemas.microsoft.com/office/drawing/2014/main" id="{FE38ABD0-A22C-4F48-84F9-51D4B013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057775"/>
            <a:ext cx="54006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/>
              <a:t> ▶ </a:t>
            </a:r>
            <a:r>
              <a:rPr lang="ko-KR" altLang="en-US" sz="1200" b="1" dirty="0"/>
              <a:t>모든 그림을 클리어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모든 그림속에서 숨은 선물을 찾으면 더욱 좋은 선물</a:t>
            </a:r>
            <a:endParaRPr lang="en-US" altLang="ko-KR" sz="1200" b="1" dirty="0"/>
          </a:p>
          <a:p>
            <a:pPr eaLnBrk="1" hangingPunct="1"/>
            <a:r>
              <a:rPr lang="en-US" altLang="ko-KR" sz="1200" b="1" dirty="0"/>
              <a:t>                                </a:t>
            </a:r>
            <a:r>
              <a:rPr lang="ko-KR" altLang="en-US" sz="1200" b="1" dirty="0"/>
              <a:t>  증정합니다 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                   </a:t>
            </a:r>
            <a:r>
              <a:rPr lang="en-US" altLang="ko-KR" dirty="0"/>
              <a:t>- </a:t>
            </a:r>
            <a:r>
              <a:rPr lang="ko-KR" altLang="en-US" dirty="0"/>
              <a:t>참가자격 </a:t>
            </a:r>
            <a:r>
              <a:rPr lang="en-US" altLang="ko-KR" dirty="0"/>
              <a:t>: </a:t>
            </a:r>
            <a:r>
              <a:rPr lang="ko-KR" altLang="en-US" dirty="0"/>
              <a:t>출석</a:t>
            </a:r>
            <a:r>
              <a:rPr lang="en-US" altLang="ko-KR" dirty="0"/>
              <a:t>10</a:t>
            </a:r>
            <a:r>
              <a:rPr lang="ko-KR" altLang="en-US" dirty="0" err="1"/>
              <a:t>분이상</a:t>
            </a:r>
            <a:endParaRPr lang="ko-KR" altLang="en-US" dirty="0"/>
          </a:p>
        </p:txBody>
      </p:sp>
      <p:sp>
        <p:nvSpPr>
          <p:cNvPr id="2058" name="Text Box 12">
            <a:extLst>
              <a:ext uri="{FF2B5EF4-FFF2-40B4-BE49-F238E27FC236}">
                <a16:creationId xmlns:a16="http://schemas.microsoft.com/office/drawing/2014/main" id="{7168FB53-D03E-4426-B82B-A5539657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6851650"/>
            <a:ext cx="532765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/>
              <a:t>- </a:t>
            </a:r>
            <a:r>
              <a:rPr lang="ko-KR" altLang="en-US" sz="1200" b="1" dirty="0"/>
              <a:t>이벤트 기간 </a:t>
            </a:r>
            <a:r>
              <a:rPr lang="en-US" altLang="ko-KR" sz="1200" b="1" dirty="0"/>
              <a:t>: 2024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12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13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~ 2024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12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27</a:t>
            </a:r>
            <a:r>
              <a:rPr lang="ko-KR" altLang="en-US" sz="1200" b="1" dirty="0"/>
              <a:t>일</a:t>
            </a:r>
          </a:p>
          <a:p>
            <a:pPr eaLnBrk="1" hangingPunct="1">
              <a:buFontTx/>
              <a:buChar char="-"/>
            </a:pPr>
            <a:r>
              <a:rPr lang="ko-KR" altLang="en-US" sz="1000" dirty="0"/>
              <a:t>이벤트는 홈페이지 이벤트 란에서 </a:t>
            </a:r>
            <a:r>
              <a:rPr lang="ko-KR" altLang="en-US" sz="1000" dirty="0" err="1"/>
              <a:t>찾을수있습니다</a:t>
            </a:r>
            <a:r>
              <a:rPr lang="en-US" altLang="ko-KR" sz="1000" dirty="0"/>
              <a:t>.</a:t>
            </a:r>
          </a:p>
          <a:p>
            <a:pPr eaLnBrk="1" hangingPunct="1">
              <a:buFontTx/>
              <a:buChar char="-"/>
            </a:pPr>
            <a:r>
              <a:rPr lang="ko-KR" altLang="en-US" sz="1000" dirty="0"/>
              <a:t>그림 찾기는 접속 </a:t>
            </a:r>
            <a:r>
              <a:rPr lang="en-US" altLang="ko-KR" sz="1000" dirty="0"/>
              <a:t>10</a:t>
            </a:r>
            <a:r>
              <a:rPr lang="ko-KR" altLang="en-US" sz="1000" dirty="0" err="1"/>
              <a:t>분이상</a:t>
            </a:r>
            <a:r>
              <a:rPr lang="ko-KR" altLang="en-US" sz="1000" dirty="0"/>
              <a:t> 한 플레이어만 </a:t>
            </a:r>
            <a:r>
              <a:rPr lang="ko-KR" altLang="en-US" sz="1000" dirty="0" err="1"/>
              <a:t>참가할수있습니다</a:t>
            </a:r>
            <a:r>
              <a:rPr lang="en-US" altLang="ko-KR" sz="1000" dirty="0"/>
              <a:t>.</a:t>
            </a:r>
          </a:p>
          <a:p>
            <a:pPr eaLnBrk="1" hangingPunct="1">
              <a:buFontTx/>
              <a:buChar char="-"/>
            </a:pPr>
            <a:r>
              <a:rPr lang="ko-KR" altLang="en-US" sz="1000" dirty="0"/>
              <a:t>보상 지급은 </a:t>
            </a:r>
            <a:r>
              <a:rPr lang="en-US" altLang="ko-KR" sz="1000" dirty="0"/>
              <a:t>12</a:t>
            </a:r>
            <a:r>
              <a:rPr lang="ko-KR" altLang="en-US" sz="1000" dirty="0"/>
              <a:t>월</a:t>
            </a:r>
            <a:r>
              <a:rPr lang="en-US" altLang="ko-KR" sz="1000" dirty="0"/>
              <a:t>27</a:t>
            </a:r>
            <a:r>
              <a:rPr lang="ko-KR" altLang="en-US" sz="1000" dirty="0"/>
              <a:t>일 순차적으로 </a:t>
            </a:r>
            <a:r>
              <a:rPr lang="ko-KR" altLang="en-US" sz="1000" dirty="0" err="1"/>
              <a:t>받으실수있습니다</a:t>
            </a:r>
            <a:r>
              <a:rPr lang="en-US" altLang="ko-KR" sz="1000" dirty="0"/>
              <a:t>.</a:t>
            </a:r>
          </a:p>
        </p:txBody>
      </p:sp>
      <p:sp>
        <p:nvSpPr>
          <p:cNvPr id="2059" name="AutoShape 13">
            <a:extLst>
              <a:ext uri="{FF2B5EF4-FFF2-40B4-BE49-F238E27FC236}">
                <a16:creationId xmlns:a16="http://schemas.microsoft.com/office/drawing/2014/main" id="{47F65A1C-C84B-4BD1-9998-9CBBACA5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4162425"/>
            <a:ext cx="647700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00">
                <a:solidFill>
                  <a:srgbClr val="FF3300"/>
                </a:solidFill>
              </a:rPr>
              <a:t>금송편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000">
                <a:solidFill>
                  <a:srgbClr val="FF3300"/>
                </a:solidFill>
              </a:rPr>
              <a:t>이미지</a:t>
            </a:r>
          </a:p>
        </p:txBody>
      </p:sp>
      <p:sp>
        <p:nvSpPr>
          <p:cNvPr id="2060" name="AutoShape 14">
            <a:extLst>
              <a:ext uri="{FF2B5EF4-FFF2-40B4-BE49-F238E27FC236}">
                <a16:creationId xmlns:a16="http://schemas.microsoft.com/office/drawing/2014/main" id="{0B5A5EB6-0FDF-4D2F-B4D7-3C289820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5489575"/>
            <a:ext cx="647700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00" dirty="0">
                <a:solidFill>
                  <a:srgbClr val="FF3300"/>
                </a:solidFill>
              </a:rPr>
              <a:t>한과세트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000" dirty="0">
                <a:solidFill>
                  <a:srgbClr val="FF3300"/>
                </a:solidFill>
              </a:rPr>
              <a:t>이미지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294E996-28B6-4803-A7AA-A5269250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709019"/>
            <a:ext cx="5829300" cy="10810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300" b="1" dirty="0">
                <a:solidFill>
                  <a:schemeClr val="tx2"/>
                </a:solidFill>
              </a:rPr>
              <a:t>크리스마스 전날 산타가 선물을 도둑 맞았어요</a:t>
            </a:r>
            <a:r>
              <a:rPr lang="en-US" altLang="ko-KR" sz="1300" b="1" dirty="0">
                <a:solidFill>
                  <a:schemeClr val="tx2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300" b="1" dirty="0">
                <a:solidFill>
                  <a:schemeClr val="tx2"/>
                </a:solidFill>
              </a:rPr>
              <a:t> </a:t>
            </a:r>
            <a:r>
              <a:rPr lang="ko-KR" altLang="en-US" sz="1300" b="1" dirty="0">
                <a:solidFill>
                  <a:schemeClr val="tx2"/>
                </a:solidFill>
              </a:rPr>
              <a:t>즐거운 크리스마스를 위해서 </a:t>
            </a:r>
            <a:endParaRPr lang="en-US" altLang="ko-KR" sz="13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sz="1300" b="1" dirty="0">
                <a:solidFill>
                  <a:schemeClr val="tx2"/>
                </a:solidFill>
              </a:rPr>
              <a:t>크리스마스 선물 을 다시 </a:t>
            </a:r>
            <a:r>
              <a:rPr lang="ko-KR" altLang="en-US" sz="1300" b="1" dirty="0" err="1">
                <a:solidFill>
                  <a:schemeClr val="tx2"/>
                </a:solidFill>
              </a:rPr>
              <a:t>찾을수있게</a:t>
            </a:r>
            <a:r>
              <a:rPr lang="ko-KR" altLang="en-US" sz="1300" b="1" dirty="0">
                <a:solidFill>
                  <a:schemeClr val="tx2"/>
                </a:solidFill>
              </a:rPr>
              <a:t> 도와주세요</a:t>
            </a:r>
            <a:endParaRPr lang="en-US" altLang="ko-KR" sz="1300" b="1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36501-162E-45BF-AEB1-91CB133BD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5468571"/>
            <a:ext cx="692149" cy="6921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827E48-7CD7-45E9-B6C9-3A099D975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4163462"/>
            <a:ext cx="698497" cy="6574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4">
            <a:extLst>
              <a:ext uri="{FF2B5EF4-FFF2-40B4-BE49-F238E27FC236}">
                <a16:creationId xmlns:a16="http://schemas.microsoft.com/office/drawing/2014/main" id="{534DC3B6-7268-462A-B110-0B550D306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755650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0" b="1"/>
              <a:t>이벤트 둘</a:t>
            </a:r>
            <a:r>
              <a:rPr lang="en-US" altLang="ko-KR" sz="1400" b="1"/>
              <a:t>.</a:t>
            </a:r>
          </a:p>
        </p:txBody>
      </p:sp>
      <p:sp>
        <p:nvSpPr>
          <p:cNvPr id="3075" name="Text Box 6">
            <a:extLst>
              <a:ext uri="{FF2B5EF4-FFF2-40B4-BE49-F238E27FC236}">
                <a16:creationId xmlns:a16="http://schemas.microsoft.com/office/drawing/2014/main" id="{59B9B222-8519-431C-90A8-95A2E25F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187450"/>
            <a:ext cx="5688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800" b="1" dirty="0">
                <a:latin typeface="굴림"/>
                <a:ea typeface="굴림"/>
              </a:rPr>
              <a:t>곤란한 산타 지망생을 도와주세요!</a:t>
            </a:r>
            <a:endParaRPr lang="ko-KR" altLang="en-US" sz="1800" b="1" dirty="0"/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0EC64A98-23B9-4E33-AA2B-6F896527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547813"/>
            <a:ext cx="5543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dirty="0" err="1">
                <a:latin typeface="굴림"/>
                <a:ea typeface="굴림"/>
              </a:rPr>
              <a:t>로두마니에게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선물을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빼앗긴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산타를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도와주고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어린이들에게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선물을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가져다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주세요</a:t>
            </a:r>
            <a:r>
              <a:rPr lang="en-US" altLang="ko-KR" sz="1200" dirty="0">
                <a:latin typeface="굴림"/>
                <a:ea typeface="굴림"/>
              </a:rPr>
              <a:t>! </a:t>
            </a:r>
            <a:r>
              <a:rPr lang="en-US" altLang="ko-KR" sz="1200" dirty="0" err="1">
                <a:latin typeface="굴림"/>
                <a:ea typeface="굴림"/>
              </a:rPr>
              <a:t>이벤트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기간동안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산타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지망생을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도와줄</a:t>
            </a:r>
            <a:r>
              <a:rPr lang="en-US" altLang="ko-KR" sz="1200" dirty="0">
                <a:latin typeface="굴림"/>
                <a:ea typeface="굴림"/>
              </a:rPr>
              <a:t> 수 </a:t>
            </a:r>
            <a:r>
              <a:rPr lang="en-US" altLang="ko-KR" sz="1200" dirty="0" err="1">
                <a:latin typeface="굴림"/>
                <a:ea typeface="굴림"/>
              </a:rPr>
              <a:t>있는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특별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게임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모드가</a:t>
            </a:r>
            <a:r>
              <a:rPr lang="en-US" altLang="ko-KR" sz="1200" dirty="0">
                <a:latin typeface="굴림"/>
                <a:ea typeface="굴림"/>
              </a:rPr>
              <a:t> </a:t>
            </a:r>
            <a:r>
              <a:rPr lang="en-US" altLang="ko-KR" sz="1200" dirty="0" err="1">
                <a:latin typeface="굴림"/>
                <a:ea typeface="굴림"/>
              </a:rPr>
              <a:t>열립니다</a:t>
            </a:r>
            <a:r>
              <a:rPr lang="en-US" altLang="ko-KR" sz="1200" dirty="0">
                <a:latin typeface="굴림"/>
                <a:ea typeface="굴림"/>
              </a:rPr>
              <a:t>!</a:t>
            </a:r>
            <a:endParaRPr lang="en-US" altLang="ko-KR" sz="1200" dirty="0"/>
          </a:p>
        </p:txBody>
      </p:sp>
      <p:sp>
        <p:nvSpPr>
          <p:cNvPr id="3106" name="AutoShape 39">
            <a:extLst>
              <a:ext uri="{FF2B5EF4-FFF2-40B4-BE49-F238E27FC236}">
                <a16:creationId xmlns:a16="http://schemas.microsoft.com/office/drawing/2014/main" id="{AE892746-67E0-42DE-9843-2C28D96D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92" y="4125356"/>
            <a:ext cx="1008063" cy="86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200" dirty="0" err="1">
                <a:latin typeface="굴림"/>
                <a:ea typeface="굴림"/>
              </a:rPr>
              <a:t>이벤트</a:t>
            </a:r>
            <a:endParaRPr lang="en-US" altLang="ko-KR" sz="1200" dirty="0" err="1"/>
          </a:p>
          <a:p>
            <a:pPr algn="ctr">
              <a:spcBef>
                <a:spcPct val="0"/>
              </a:spcBef>
            </a:pPr>
            <a:r>
              <a:rPr lang="en-US" altLang="ko-KR" sz="1200" dirty="0"/>
              <a:t>모드1</a:t>
            </a:r>
          </a:p>
        </p:txBody>
      </p:sp>
      <p:sp>
        <p:nvSpPr>
          <p:cNvPr id="3107" name="Text Box 41">
            <a:extLst>
              <a:ext uri="{FF2B5EF4-FFF2-40B4-BE49-F238E27FC236}">
                <a16:creationId xmlns:a16="http://schemas.microsoft.com/office/drawing/2014/main" id="{1FA00F3B-890E-4517-BDBB-ED4E2F60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674" y="2959394"/>
            <a:ext cx="38877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b="1" dirty="0" err="1">
                <a:latin typeface="굴림"/>
                <a:ea typeface="굴림"/>
              </a:rPr>
              <a:t>게임에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접속해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곤란한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산타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지망생을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찾아</a:t>
            </a:r>
            <a:endParaRPr lang="en-US" altLang="ko-KR" sz="1200" b="1" dirty="0" err="1"/>
          </a:p>
          <a:p>
            <a:r>
              <a:rPr lang="en-US" altLang="ko-KR" sz="1200" b="1" dirty="0" err="1">
                <a:latin typeface="굴림"/>
                <a:ea typeface="굴림"/>
              </a:rPr>
              <a:t>특별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게임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모드를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플레이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해보세요</a:t>
            </a:r>
            <a:endParaRPr lang="en-US" altLang="ko-KR" sz="1200" b="1" dirty="0" err="1"/>
          </a:p>
        </p:txBody>
      </p:sp>
      <p:sp>
        <p:nvSpPr>
          <p:cNvPr id="3108" name="AutoShape 44">
            <a:extLst>
              <a:ext uri="{FF2B5EF4-FFF2-40B4-BE49-F238E27FC236}">
                <a16:creationId xmlns:a16="http://schemas.microsoft.com/office/drawing/2014/main" id="{01291BF3-2241-4243-B6FD-13397B91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269" y="2619457"/>
            <a:ext cx="1223962" cy="2016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200">
                <a:solidFill>
                  <a:srgbClr val="FF3300"/>
                </a:solidFill>
              </a:rPr>
              <a:t>한복을 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200">
                <a:solidFill>
                  <a:srgbClr val="FF3300"/>
                </a:solidFill>
              </a:rPr>
              <a:t>입은 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200">
                <a:solidFill>
                  <a:srgbClr val="FF3300"/>
                </a:solidFill>
              </a:rPr>
              <a:t>캐릭터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200">
                <a:solidFill>
                  <a:srgbClr val="FF3300"/>
                </a:solidFill>
              </a:rPr>
              <a:t>이미지</a:t>
            </a:r>
          </a:p>
        </p:txBody>
      </p:sp>
      <p:sp>
        <p:nvSpPr>
          <p:cNvPr id="3110" name="AutoShape 49">
            <a:extLst>
              <a:ext uri="{FF2B5EF4-FFF2-40B4-BE49-F238E27FC236}">
                <a16:creationId xmlns:a16="http://schemas.microsoft.com/office/drawing/2014/main" id="{E7D1F1AC-904E-4D9C-BC0E-6F5E66A2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5867400"/>
            <a:ext cx="1800225" cy="863600"/>
          </a:xfrm>
          <a:prstGeom prst="roundRect">
            <a:avLst>
              <a:gd name="adj" fmla="val 166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200"/>
              <a:t>각 알파벳은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200"/>
              <a:t>게임에 실제 드랍되는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1200"/>
              <a:t>아이템 이미지로</a:t>
            </a:r>
          </a:p>
        </p:txBody>
      </p:sp>
      <p:pic>
        <p:nvPicPr>
          <p:cNvPr id="4" name="그림 3" descr="산타 컨셉 PNG 일러스트 | 이미지 및 PSD 파일 | Pngtree에 무료 다운로드">
            <a:extLst>
              <a:ext uri="{FF2B5EF4-FFF2-40B4-BE49-F238E27FC236}">
                <a16:creationId xmlns:a16="http://schemas.microsoft.com/office/drawing/2014/main" id="{B4CF023C-B4C5-2ACF-75FD-D2C42988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00" y="2975413"/>
            <a:ext cx="1230368" cy="1317077"/>
          </a:xfrm>
          <a:prstGeom prst="rect">
            <a:avLst/>
          </a:prstGeom>
        </p:spPr>
      </p:pic>
      <p:sp>
        <p:nvSpPr>
          <p:cNvPr id="3" name="AutoShape 39">
            <a:extLst>
              <a:ext uri="{FF2B5EF4-FFF2-40B4-BE49-F238E27FC236}">
                <a16:creationId xmlns:a16="http://schemas.microsoft.com/office/drawing/2014/main" id="{3D690624-9819-0B7F-BC06-5A4539F16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92" y="5445108"/>
            <a:ext cx="1008063" cy="86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1200" err="1">
                <a:latin typeface="굴림"/>
                <a:ea typeface="굴림"/>
              </a:rPr>
              <a:t>이벤트</a:t>
            </a:r>
            <a:endParaRPr lang="en-US" altLang="ko-KR" sz="1200" err="1"/>
          </a:p>
          <a:p>
            <a:pPr algn="ctr">
              <a:spcBef>
                <a:spcPct val="0"/>
              </a:spcBef>
            </a:pPr>
            <a:r>
              <a:rPr lang="en-US" altLang="ko-KR" sz="1200" dirty="0">
                <a:latin typeface="굴림"/>
                <a:ea typeface="굴림"/>
              </a:rPr>
              <a:t>모드2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2E80134E-1050-2A05-88E4-939067C4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653" y="5591043"/>
            <a:ext cx="38877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b="1" dirty="0" err="1">
                <a:latin typeface="굴림"/>
                <a:ea typeface="굴림"/>
              </a:rPr>
              <a:t>되찾은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선물을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크리스마스가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끝나기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전에</a:t>
            </a:r>
            <a:endParaRPr lang="en-US" altLang="ko-KR" sz="1200" b="1" dirty="0" err="1"/>
          </a:p>
          <a:p>
            <a:r>
              <a:rPr lang="en-US" altLang="ko-KR" sz="1200" b="1" dirty="0" err="1">
                <a:latin typeface="굴림"/>
                <a:ea typeface="굴림"/>
              </a:rPr>
              <a:t>아이들에게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되돌려주세요</a:t>
            </a:r>
            <a:r>
              <a:rPr lang="en-US" altLang="ko-KR" sz="1200" b="1" dirty="0">
                <a:latin typeface="굴림"/>
                <a:ea typeface="굴림"/>
              </a:rPr>
              <a:t>!</a:t>
            </a:r>
            <a:endParaRPr lang="en-US" altLang="ko-KR" sz="1200" b="1" dirty="0"/>
          </a:p>
        </p:txBody>
      </p:sp>
      <p:sp>
        <p:nvSpPr>
          <p:cNvPr id="6" name="AutoShape 39">
            <a:extLst>
              <a:ext uri="{FF2B5EF4-FFF2-40B4-BE49-F238E27FC236}">
                <a16:creationId xmlns:a16="http://schemas.microsoft.com/office/drawing/2014/main" id="{4EF4448E-D5F7-8ABA-1CDE-1CBFEFB1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14" y="2805603"/>
            <a:ext cx="1008063" cy="86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200" dirty="0" err="1">
                <a:latin typeface="굴림"/>
                <a:ea typeface="굴림"/>
              </a:rPr>
              <a:t>이벤트</a:t>
            </a:r>
            <a:endParaRPr lang="en-US" altLang="ko-KR" sz="1200" dirty="0" err="1"/>
          </a:p>
          <a:p>
            <a:pPr algn="ctr">
              <a:spcBef>
                <a:spcPct val="0"/>
              </a:spcBef>
            </a:pPr>
            <a:r>
              <a:rPr lang="en-US" altLang="ko-KR" sz="1200" dirty="0"/>
              <a:t>모드1</a:t>
            </a: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D9FC9FB6-78C9-494E-18BA-93C4B7BB1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674" y="4294858"/>
            <a:ext cx="38877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b="1" err="1">
                <a:latin typeface="굴림"/>
                <a:ea typeface="굴림"/>
              </a:rPr>
              <a:t>선물을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err="1">
                <a:latin typeface="굴림"/>
                <a:ea typeface="굴림"/>
              </a:rPr>
              <a:t>뺴앗긴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err="1">
                <a:latin typeface="굴림"/>
                <a:ea typeface="굴림"/>
              </a:rPr>
              <a:t>로두마니가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err="1">
                <a:latin typeface="굴림"/>
                <a:ea typeface="굴림"/>
              </a:rPr>
              <a:t>여러분을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endParaRPr lang="en-US" altLang="ko-KR" sz="1200" b="1"/>
          </a:p>
          <a:p>
            <a:r>
              <a:rPr lang="en-US" altLang="ko-KR" sz="1200" b="1" dirty="0" err="1">
                <a:latin typeface="굴림"/>
                <a:ea typeface="굴림"/>
              </a:rPr>
              <a:t>습격합니다</a:t>
            </a:r>
            <a:r>
              <a:rPr lang="en-US" altLang="ko-KR" sz="1200" b="1" dirty="0">
                <a:latin typeface="굴림"/>
                <a:ea typeface="굴림"/>
              </a:rPr>
              <a:t>. </a:t>
            </a:r>
            <a:r>
              <a:rPr lang="en-US" altLang="ko-KR" sz="1200" b="1" dirty="0" err="1">
                <a:latin typeface="굴림"/>
                <a:ea typeface="굴림"/>
              </a:rPr>
              <a:t>로두마니를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피해</a:t>
            </a:r>
            <a:r>
              <a:rPr lang="en-US" altLang="ko-KR" sz="1200" b="1" dirty="0">
                <a:latin typeface="굴림"/>
                <a:ea typeface="굴림"/>
              </a:rPr>
              <a:t> </a:t>
            </a:r>
            <a:r>
              <a:rPr lang="en-US" altLang="ko-KR" sz="1200" b="1" dirty="0" err="1">
                <a:latin typeface="굴림"/>
                <a:ea typeface="굴림"/>
              </a:rPr>
              <a:t>도망치세요</a:t>
            </a:r>
            <a:r>
              <a:rPr lang="en-US" altLang="ko-KR" sz="1200" b="1" dirty="0">
                <a:latin typeface="굴림"/>
                <a:ea typeface="굴림"/>
              </a:rPr>
              <a:t>!</a:t>
            </a:r>
            <a:endParaRPr lang="en-US" altLang="ko-KR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>
            <a:extLst>
              <a:ext uri="{FF2B5EF4-FFF2-40B4-BE49-F238E27FC236}">
                <a16:creationId xmlns:a16="http://schemas.microsoft.com/office/drawing/2014/main" id="{E3478A2E-7786-4F8F-AD74-4DB010ED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99" y="7541800"/>
            <a:ext cx="1728788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300" b="1" dirty="0"/>
              <a:t>산타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다오</a:t>
            </a:r>
            <a:r>
              <a:rPr lang="ko-KR" altLang="en-US" sz="1300" b="1" dirty="0"/>
              <a:t>  캐릭터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32414804-2595-49C0-AD93-BFD6FD38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7546562"/>
            <a:ext cx="396081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dirty="0"/>
              <a:t> </a:t>
            </a:r>
            <a:r>
              <a:rPr lang="ko-KR" altLang="en-US" sz="1000" dirty="0"/>
              <a:t>카트라이더 러시 플러스 </a:t>
            </a:r>
            <a:r>
              <a:rPr lang="ko-KR" altLang="en-US" sz="1000" dirty="0" err="1"/>
              <a:t>플레이어님</a:t>
            </a:r>
            <a:r>
              <a:rPr lang="en-US" altLang="ko-KR" sz="1000" dirty="0"/>
              <a:t>!  </a:t>
            </a:r>
          </a:p>
          <a:p>
            <a:pPr eaLnBrk="1" hangingPunct="1"/>
            <a:r>
              <a:rPr lang="ko-KR" altLang="en-US" sz="1000" dirty="0"/>
              <a:t>크리스마스를 맞이하여 유저님들을 위해 특별한 이벤트 모드를 준비해 봤습니다</a:t>
            </a:r>
            <a:r>
              <a:rPr lang="en-US" altLang="ko-KR" sz="1000" dirty="0"/>
              <a:t>.  </a:t>
            </a:r>
            <a:r>
              <a:rPr lang="ko-KR" altLang="en-US" sz="1000" dirty="0"/>
              <a:t>마음에 드세요</a:t>
            </a:r>
            <a:r>
              <a:rPr lang="en-US" altLang="ko-KR" sz="1000" dirty="0"/>
              <a:t>? ^^</a:t>
            </a:r>
          </a:p>
          <a:p>
            <a:pPr eaLnBrk="1" hangingPunct="1"/>
            <a:r>
              <a:rPr lang="ko-KR" altLang="en-US" sz="1000" dirty="0"/>
              <a:t>앞으로도 카</a:t>
            </a:r>
            <a:r>
              <a:rPr lang="en-US" altLang="ko-KR" sz="1000" dirty="0"/>
              <a:t>.</a:t>
            </a:r>
            <a:r>
              <a:rPr lang="ko-KR" altLang="en-US" sz="1000" dirty="0"/>
              <a:t>러</a:t>
            </a:r>
            <a:r>
              <a:rPr lang="en-US" altLang="ko-KR" sz="1000" dirty="0"/>
              <a:t>.</a:t>
            </a:r>
            <a:r>
              <a:rPr lang="ko-KR" altLang="en-US" sz="1000" dirty="0"/>
              <a:t>플 많이 </a:t>
            </a:r>
            <a:r>
              <a:rPr lang="ko-KR" altLang="en-US" sz="1000" dirty="0" err="1"/>
              <a:t>많이</a:t>
            </a:r>
            <a:r>
              <a:rPr lang="ko-KR" altLang="en-US" sz="1000" dirty="0"/>
              <a:t> 사랑해 주시구요</a:t>
            </a:r>
            <a:r>
              <a:rPr lang="en-US" altLang="ko-KR" sz="1000" dirty="0"/>
              <a:t>!</a:t>
            </a:r>
          </a:p>
          <a:p>
            <a:pPr eaLnBrk="1" hangingPunct="1"/>
            <a:r>
              <a:rPr lang="ko-KR" altLang="en-US" sz="1000" dirty="0"/>
              <a:t>즐거운 크리스마스 되세요</a:t>
            </a:r>
            <a:r>
              <a:rPr lang="en-US" altLang="ko-KR" sz="1000" dirty="0"/>
              <a:t>~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BBCC8DFD-C073-4976-9956-554B0F60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900113"/>
            <a:ext cx="5829300" cy="79200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1300">
              <a:solidFill>
                <a:schemeClr val="tx2"/>
              </a:solidFill>
            </a:endParaRPr>
          </a:p>
        </p:txBody>
      </p:sp>
      <p:sp>
        <p:nvSpPr>
          <p:cNvPr id="5125" name="AutoShape 7">
            <a:extLst>
              <a:ext uri="{FF2B5EF4-FFF2-40B4-BE49-F238E27FC236}">
                <a16:creationId xmlns:a16="http://schemas.microsoft.com/office/drawing/2014/main" id="{AA15AA46-798D-4113-A626-7146B5FF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116013"/>
            <a:ext cx="12239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0" b="1" dirty="0"/>
              <a:t>이벤트 셋</a:t>
            </a:r>
            <a:r>
              <a:rPr lang="en-US" altLang="ko-KR" sz="1400" b="1" dirty="0"/>
              <a:t>.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4426070A-B7E7-4F41-9F8A-4AAC606D7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692275"/>
            <a:ext cx="568801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 dirty="0"/>
              <a:t> </a:t>
            </a:r>
            <a:r>
              <a:rPr lang="ko-KR" altLang="en-US" sz="1700" b="1" dirty="0"/>
              <a:t>크리스마스 한정 신규 카트와 신규 캐릭터 </a:t>
            </a:r>
            <a:br>
              <a:rPr lang="en-US" altLang="ko-KR" sz="1700" b="1" dirty="0"/>
            </a:br>
            <a:r>
              <a:rPr lang="en-US" altLang="ko-KR" sz="1700" b="1" dirty="0"/>
              <a:t>“</a:t>
            </a:r>
            <a:r>
              <a:rPr lang="ko-KR" altLang="en-US" sz="1700" b="1" dirty="0"/>
              <a:t>산타의 썰매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루돌프</a:t>
            </a:r>
            <a:r>
              <a:rPr lang="en-US" altLang="ko-KR" sz="1700" b="1" dirty="0"/>
              <a:t>”, “</a:t>
            </a:r>
            <a:r>
              <a:rPr lang="ko-KR" altLang="en-US" sz="1700" b="1" dirty="0"/>
              <a:t>산타</a:t>
            </a:r>
            <a:r>
              <a:rPr lang="en-US" altLang="ko-KR" sz="1700" b="1" dirty="0"/>
              <a:t>＂ </a:t>
            </a:r>
            <a:r>
              <a:rPr lang="ko-KR" altLang="en-US" sz="1700" b="1" dirty="0"/>
              <a:t>획득 기회</a:t>
            </a:r>
            <a:r>
              <a:rPr lang="en-US" altLang="ko-KR" sz="1700" b="1" dirty="0"/>
              <a:t>!</a:t>
            </a:r>
            <a:endParaRPr lang="en-US" altLang="ko-KR" sz="1800" b="1" dirty="0"/>
          </a:p>
        </p:txBody>
      </p:sp>
      <p:sp>
        <p:nvSpPr>
          <p:cNvPr id="5127" name="Text Box 9">
            <a:extLst>
              <a:ext uri="{FF2B5EF4-FFF2-40B4-BE49-F238E27FC236}">
                <a16:creationId xmlns:a16="http://schemas.microsoft.com/office/drawing/2014/main" id="{7406BAE1-77E7-4D11-9654-065BE3A4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303463"/>
            <a:ext cx="3384550" cy="222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/>
              <a:t>▶ </a:t>
            </a:r>
            <a:r>
              <a:rPr lang="ko-KR" altLang="en-US" sz="1200" b="1" dirty="0"/>
              <a:t>이벤트 기간 </a:t>
            </a:r>
            <a:r>
              <a:rPr lang="en-US" altLang="ko-KR" sz="1200" b="1" dirty="0"/>
              <a:t>: 0000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12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13</a:t>
            </a:r>
            <a:r>
              <a:rPr lang="ko-KR" altLang="en-US" sz="1200" b="1" dirty="0"/>
              <a:t>일</a:t>
            </a:r>
            <a:r>
              <a:rPr lang="en-US" altLang="ko-KR" sz="1200" b="1" dirty="0"/>
              <a:t>~12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27</a:t>
            </a:r>
            <a:r>
              <a:rPr lang="ko-KR" altLang="en-US" sz="1200" b="1" dirty="0"/>
              <a:t>일</a:t>
            </a:r>
          </a:p>
          <a:p>
            <a:pPr eaLnBrk="1" hangingPunct="1"/>
            <a:r>
              <a:rPr lang="ko-KR" altLang="en-US" dirty="0"/>
              <a:t> 이벤트 기간 동안 획득할 수 있는 이벤트 재화</a:t>
            </a:r>
            <a:endParaRPr lang="en-US" altLang="ko-KR" dirty="0"/>
          </a:p>
          <a:p>
            <a:pPr eaLnBrk="1" hangingPunct="1"/>
            <a:r>
              <a:rPr lang="en-US" altLang="ko-KR" dirty="0"/>
              <a:t>“</a:t>
            </a:r>
            <a:r>
              <a:rPr lang="ko-KR" altLang="en-US" dirty="0"/>
              <a:t>산타의 잃어버린 선물</a:t>
            </a:r>
            <a:r>
              <a:rPr lang="en-US" altLang="ko-KR" dirty="0"/>
              <a:t>＂</a:t>
            </a:r>
            <a:r>
              <a:rPr lang="ko-KR" altLang="en-US" dirty="0"/>
              <a:t>을 모아서 신규 카트 바디와 교환하세요</a:t>
            </a:r>
            <a:r>
              <a:rPr lang="en-US" altLang="ko-KR" dirty="0"/>
              <a:t>!</a:t>
            </a:r>
          </a:p>
          <a:p>
            <a:pPr eaLnBrk="1" hangingPunct="1"/>
            <a:r>
              <a:rPr lang="ko-KR" altLang="en-US" dirty="0"/>
              <a:t>선물 </a:t>
            </a:r>
            <a:r>
              <a:rPr lang="en-US" altLang="ko-KR" dirty="0"/>
              <a:t>50</a:t>
            </a:r>
            <a:r>
              <a:rPr lang="ko-KR" altLang="en-US" dirty="0"/>
              <a:t>개로 루돌프 </a:t>
            </a:r>
            <a:r>
              <a:rPr lang="ko-KR" altLang="en-US" dirty="0" err="1"/>
              <a:t>카트바디</a:t>
            </a:r>
            <a:r>
              <a:rPr lang="en-US" altLang="ko-KR" dirty="0"/>
              <a:t>(</a:t>
            </a:r>
            <a:r>
              <a:rPr lang="ko-KR" altLang="en-US" dirty="0"/>
              <a:t>무제한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선물 </a:t>
            </a:r>
            <a:r>
              <a:rPr lang="en-US" altLang="ko-KR" dirty="0"/>
              <a:t>50</a:t>
            </a:r>
            <a:r>
              <a:rPr lang="ko-KR" altLang="en-US" dirty="0"/>
              <a:t>개로 산타의 썰매 </a:t>
            </a:r>
            <a:r>
              <a:rPr lang="ko-KR" altLang="en-US" dirty="0" err="1"/>
              <a:t>카트바디</a:t>
            </a:r>
            <a:r>
              <a:rPr lang="en-US" altLang="ko-KR" dirty="0"/>
              <a:t>(</a:t>
            </a:r>
            <a:r>
              <a:rPr lang="ko-KR" altLang="en-US" dirty="0"/>
              <a:t>무제한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선물 </a:t>
            </a:r>
            <a:r>
              <a:rPr lang="en-US" altLang="ko-KR" dirty="0"/>
              <a:t>100</a:t>
            </a:r>
            <a:r>
              <a:rPr lang="ko-KR" altLang="en-US" dirty="0"/>
              <a:t>개로 산타 캐릭터</a:t>
            </a:r>
            <a:r>
              <a:rPr lang="en-US" altLang="ko-KR" dirty="0"/>
              <a:t>(</a:t>
            </a:r>
            <a:r>
              <a:rPr lang="ko-KR" altLang="en-US" dirty="0"/>
              <a:t>무제한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을 교환 가능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5128" name="Text Box 10">
            <a:extLst>
              <a:ext uri="{FF2B5EF4-FFF2-40B4-BE49-F238E27FC236}">
                <a16:creationId xmlns:a16="http://schemas.microsoft.com/office/drawing/2014/main" id="{53B2FC92-C7D8-487E-950D-E22A2A93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6237356"/>
            <a:ext cx="532923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 eaLnBrk="1" hangingPunct="1">
              <a:buFontTx/>
              <a:buChar char="-"/>
            </a:pPr>
            <a:r>
              <a:rPr lang="ko-KR" altLang="en-US" sz="1000" dirty="0"/>
              <a:t>이벤트 재화는 신규 게임모드를 플레이하면 등수에 따라 </a:t>
            </a:r>
            <a:r>
              <a:rPr lang="en-US" altLang="ko-KR" sz="1000" dirty="0"/>
              <a:t>5~20</a:t>
            </a:r>
            <a:r>
              <a:rPr lang="ko-KR" altLang="en-US" sz="1000" dirty="0"/>
              <a:t>개를 얻을 수 있습니다</a:t>
            </a:r>
            <a:r>
              <a:rPr lang="en-US" altLang="ko-KR" sz="1000" dirty="0"/>
              <a:t>.</a:t>
            </a:r>
          </a:p>
          <a:p>
            <a:pPr marL="171450" indent="-171450" eaLnBrk="1" hangingPunct="1">
              <a:buFontTx/>
              <a:buChar char="-"/>
            </a:pPr>
            <a:r>
              <a:rPr lang="ko-KR" altLang="en-US" sz="1000" dirty="0"/>
              <a:t>이벤트 </a:t>
            </a:r>
            <a:r>
              <a:rPr lang="ko-KR" altLang="en-US" sz="1000" dirty="0" err="1"/>
              <a:t>종료시</a:t>
            </a:r>
            <a:r>
              <a:rPr lang="ko-KR" altLang="en-US" sz="1000" dirty="0"/>
              <a:t> 남은</a:t>
            </a:r>
            <a:r>
              <a:rPr lang="en-US" altLang="ko-KR" sz="1000" dirty="0"/>
              <a:t> “</a:t>
            </a:r>
            <a:r>
              <a:rPr lang="ko-KR" altLang="en-US" sz="1000" dirty="0"/>
              <a:t>산타의 잃어버린 선물</a:t>
            </a:r>
            <a:r>
              <a:rPr lang="en-US" altLang="ko-KR" sz="1000" dirty="0"/>
              <a:t>”</a:t>
            </a:r>
            <a:r>
              <a:rPr lang="ko-KR" altLang="en-US" sz="1000" dirty="0"/>
              <a:t>은 </a:t>
            </a:r>
            <a:r>
              <a:rPr lang="ko-KR" altLang="en-US" sz="1000" dirty="0" err="1"/>
              <a:t>루찌와</a:t>
            </a:r>
            <a:r>
              <a:rPr lang="ko-KR" altLang="en-US" sz="1000" dirty="0"/>
              <a:t> </a:t>
            </a:r>
            <a:r>
              <a:rPr lang="en-US" altLang="ko-KR" sz="1000" dirty="0"/>
              <a:t>1:1 </a:t>
            </a:r>
            <a:r>
              <a:rPr lang="ko-KR" altLang="en-US" sz="1000" dirty="0"/>
              <a:t>비율로 교환됩니다</a:t>
            </a:r>
            <a:r>
              <a:rPr lang="en-US" altLang="ko-KR" sz="1000" dirty="0"/>
              <a:t>.</a:t>
            </a:r>
          </a:p>
        </p:txBody>
      </p:sp>
      <p:sp>
        <p:nvSpPr>
          <p:cNvPr id="5129" name="AutoShape 11">
            <a:extLst>
              <a:ext uri="{FF2B5EF4-FFF2-40B4-BE49-F238E27FC236}">
                <a16:creationId xmlns:a16="http://schemas.microsoft.com/office/drawing/2014/main" id="{F0ACDEDD-CD2D-4AFB-800F-9E237EBE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7" y="2323217"/>
            <a:ext cx="1873250" cy="2089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ko-KR" altLang="ko-KR" sz="1300" b="1"/>
          </a:p>
        </p:txBody>
      </p:sp>
      <p:sp>
        <p:nvSpPr>
          <p:cNvPr id="5130" name="Oval 12">
            <a:extLst>
              <a:ext uri="{FF2B5EF4-FFF2-40B4-BE49-F238E27FC236}">
                <a16:creationId xmlns:a16="http://schemas.microsoft.com/office/drawing/2014/main" id="{ACEFC45C-E3E4-428C-A8B0-53C83DFD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2" y="2396242"/>
            <a:ext cx="647700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00" dirty="0" err="1">
                <a:solidFill>
                  <a:srgbClr val="FF3300"/>
                </a:solidFill>
              </a:rPr>
              <a:t>쫒아오는</a:t>
            </a:r>
            <a:endParaRPr lang="en-US" altLang="ko-KR" sz="1000" dirty="0">
              <a:solidFill>
                <a:srgbClr val="FF3300"/>
              </a:solidFill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1000" dirty="0">
                <a:solidFill>
                  <a:srgbClr val="FF3300"/>
                </a:solidFill>
              </a:rPr>
              <a:t>선물 도둑</a:t>
            </a:r>
            <a:endParaRPr lang="en-US" altLang="ko-KR" sz="1000" dirty="0">
              <a:solidFill>
                <a:srgbClr val="FF3300"/>
              </a:solidFill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1000" dirty="0" err="1">
                <a:solidFill>
                  <a:srgbClr val="FF3300"/>
                </a:solidFill>
              </a:rPr>
              <a:t>로두마니</a:t>
            </a:r>
            <a:endParaRPr lang="ko-KR" altLang="en-US" sz="1000" dirty="0">
              <a:solidFill>
                <a:srgbClr val="FF3300"/>
              </a:solidFill>
            </a:endParaRPr>
          </a:p>
        </p:txBody>
      </p:sp>
      <p:sp>
        <p:nvSpPr>
          <p:cNvPr id="5131" name="AutoShape 13">
            <a:extLst>
              <a:ext uri="{FF2B5EF4-FFF2-40B4-BE49-F238E27FC236}">
                <a16:creationId xmlns:a16="http://schemas.microsoft.com/office/drawing/2014/main" id="{A11C6D6C-9F38-4471-8A39-6CF49822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2" y="3115380"/>
            <a:ext cx="1071562" cy="688975"/>
          </a:xfrm>
          <a:prstGeom prst="wedgeEllipseCallout">
            <a:avLst>
              <a:gd name="adj1" fmla="val -51731"/>
              <a:gd name="adj2" fmla="val 524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 dirty="0"/>
              <a:t>새로운 </a:t>
            </a:r>
            <a:endParaRPr lang="en-US" altLang="ko-KR" sz="900" dirty="0"/>
          </a:p>
          <a:p>
            <a:pPr algn="ctr" eaLnBrk="1" hangingPunct="1">
              <a:spcBef>
                <a:spcPct val="0"/>
              </a:spcBef>
            </a:pPr>
            <a:r>
              <a:rPr lang="ko-KR" altLang="en-US" sz="900" dirty="0" err="1"/>
              <a:t>카트바디</a:t>
            </a:r>
            <a:r>
              <a:rPr lang="ko-KR" altLang="en-US" sz="900" dirty="0"/>
              <a:t> 등장</a:t>
            </a:r>
            <a:r>
              <a:rPr lang="en-US" altLang="ko-KR" sz="900" dirty="0"/>
              <a:t>!</a:t>
            </a:r>
          </a:p>
        </p:txBody>
      </p:sp>
      <p:sp>
        <p:nvSpPr>
          <p:cNvPr id="5132" name="Text Box 14">
            <a:extLst>
              <a:ext uri="{FF2B5EF4-FFF2-40B4-BE49-F238E27FC236}">
                <a16:creationId xmlns:a16="http://schemas.microsoft.com/office/drawing/2014/main" id="{06ABFEEB-D98D-4E5F-B967-8609F6F4F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826" y="3686921"/>
            <a:ext cx="863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FF3300"/>
                </a:solidFill>
              </a:rPr>
              <a:t>&lt;</a:t>
            </a:r>
            <a:r>
              <a:rPr lang="ko-KR" altLang="en-US" sz="900" dirty="0">
                <a:solidFill>
                  <a:srgbClr val="FF3300"/>
                </a:solidFill>
              </a:rPr>
              <a:t>산타의 썰매 카트에 탑승한 </a:t>
            </a:r>
            <a:r>
              <a:rPr lang="ko-KR" altLang="en-US" sz="900" dirty="0" err="1">
                <a:solidFill>
                  <a:srgbClr val="FF3300"/>
                </a:solidFill>
              </a:rPr>
              <a:t>다오</a:t>
            </a:r>
            <a:r>
              <a:rPr lang="en-US" altLang="ko-KR" sz="900" dirty="0">
                <a:solidFill>
                  <a:srgbClr val="FF3300"/>
                </a:solidFill>
              </a:rPr>
              <a:t>&gt;</a:t>
            </a:r>
          </a:p>
        </p:txBody>
      </p:sp>
      <p:sp>
        <p:nvSpPr>
          <p:cNvPr id="5133" name="Line 15">
            <a:extLst>
              <a:ext uri="{FF2B5EF4-FFF2-40B4-BE49-F238E27FC236}">
                <a16:creationId xmlns:a16="http://schemas.microsoft.com/office/drawing/2014/main" id="{96AB1EE2-4770-4634-B2A8-45FCFA941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" y="7236296"/>
            <a:ext cx="582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75592E00-9FBD-48A2-BA95-6A8A067D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631" y="3249960"/>
            <a:ext cx="9739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FF3300"/>
                </a:solidFill>
              </a:rPr>
              <a:t>&lt;</a:t>
            </a:r>
            <a:r>
              <a:rPr lang="ko-KR" altLang="en-US" sz="900" dirty="0">
                <a:solidFill>
                  <a:srgbClr val="FF3300"/>
                </a:solidFill>
              </a:rPr>
              <a:t>루돌프 카트에 탑승한 산타</a:t>
            </a:r>
            <a:r>
              <a:rPr lang="en-US" altLang="ko-KR" sz="900" dirty="0">
                <a:solidFill>
                  <a:srgbClr val="FF3300"/>
                </a:solidFill>
              </a:rPr>
              <a:t> </a:t>
            </a:r>
            <a:r>
              <a:rPr lang="ko-KR" altLang="en-US" sz="900" dirty="0">
                <a:solidFill>
                  <a:srgbClr val="FF3300"/>
                </a:solidFill>
              </a:rPr>
              <a:t>캐릭터</a:t>
            </a:r>
            <a:r>
              <a:rPr lang="en-US" altLang="ko-KR" sz="900" dirty="0">
                <a:solidFill>
                  <a:srgbClr val="FF33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389</Words>
  <Application>Microsoft Office PowerPoint</Application>
  <PresentationFormat>화면 슬라이드 쇼(4:3)</PresentationFormat>
  <Paragraphs>68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굴림</vt:lpstr>
      <vt:lpstr>휴먼매직체</vt:lpstr>
      <vt:lpstr>기본 디자인</vt:lpstr>
      <vt:lpstr> 카트라이더 러시 플러스         잃어버린 선물을 찾아서 !!! </vt:lpstr>
      <vt:lpstr>PowerPoint 프레젠테이션</vt:lpstr>
      <vt:lpstr>PowerPoint 프레젠테이션</vt:lpstr>
    </vt:vector>
  </TitlesOfParts>
  <Company>nexon.corp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                한가위 맞이 대축제!!</dc:title>
  <dc:creator>krazysj</dc:creator>
  <cp:lastModifiedBy>YUHAN</cp:lastModifiedBy>
  <cp:revision>33</cp:revision>
  <dcterms:created xsi:type="dcterms:W3CDTF">2005-08-30T06:44:58Z</dcterms:created>
  <dcterms:modified xsi:type="dcterms:W3CDTF">2024-10-07T02:44:05Z</dcterms:modified>
</cp:coreProperties>
</file>