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471a398ae4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471a398ae4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471a398ae4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471a398ae4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471a398ae4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471a398ae4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471a398ae4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471a398ae4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471a398ae4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471a398ae4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471a398ae4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471a398ae4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471a398ae4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471a398ae4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471a398ae4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471a398ae4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471a398ae4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471a398ae4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71a398ae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71a398ae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471a398ae4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471a398ae4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471a398ae4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471a398ae4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471a398ae4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471a398ae4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471a398ae4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471a398ae4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471a398ae4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471a398ae4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471a398ae4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471a398ae4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471a398ae4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471a398ae4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Relationship Id="rId4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7.png"/><Relationship Id="rId4" Type="http://schemas.openxmlformats.org/officeDocument/2006/relationships/image" Target="../media/image2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261275" y="1475250"/>
            <a:ext cx="8520600" cy="109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Screen shots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of instruction</a:t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2987275" y="3133050"/>
            <a:ext cx="4845300" cy="130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400"/>
              <a:t>CS 401 Final Project</a:t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3725" y="534250"/>
            <a:ext cx="3390900" cy="3486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51950" y="521975"/>
            <a:ext cx="3619500" cy="352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5225" y="706475"/>
            <a:ext cx="3838575" cy="3438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45425" y="811250"/>
            <a:ext cx="3933825" cy="338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1875" y="629425"/>
            <a:ext cx="3857625" cy="3476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Menu 5</a:t>
            </a:r>
            <a:endParaRPr/>
          </a:p>
        </p:txBody>
      </p:sp>
      <p:pic>
        <p:nvPicPr>
          <p:cNvPr id="136" name="Google Shape;13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0450" y="1536925"/>
            <a:ext cx="4244450" cy="247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7200" y="489163"/>
            <a:ext cx="5124450" cy="3819525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6"/>
          <p:cNvSpPr txBox="1"/>
          <p:nvPr/>
        </p:nvSpPr>
        <p:spPr>
          <a:xfrm>
            <a:off x="6733550" y="2779150"/>
            <a:ext cx="2654700" cy="4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Add record</a:t>
            </a:r>
            <a:endParaRPr/>
          </a:p>
        </p:txBody>
      </p:sp>
      <p:sp>
        <p:nvSpPr>
          <p:cNvPr id="143" name="Google Shape;143;p26"/>
          <p:cNvSpPr/>
          <p:nvPr/>
        </p:nvSpPr>
        <p:spPr>
          <a:xfrm>
            <a:off x="1520900" y="4078850"/>
            <a:ext cx="4078800" cy="2766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7325" y="719300"/>
            <a:ext cx="6229350" cy="3629025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7"/>
          <p:cNvSpPr/>
          <p:nvPr/>
        </p:nvSpPr>
        <p:spPr>
          <a:xfrm>
            <a:off x="1306625" y="4279325"/>
            <a:ext cx="4085700" cy="2352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9325" y="1176525"/>
            <a:ext cx="5557949" cy="226967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8"/>
          <p:cNvSpPr/>
          <p:nvPr/>
        </p:nvSpPr>
        <p:spPr>
          <a:xfrm>
            <a:off x="4383050" y="2378175"/>
            <a:ext cx="290400" cy="2490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8"/>
          <p:cNvSpPr/>
          <p:nvPr/>
        </p:nvSpPr>
        <p:spPr>
          <a:xfrm>
            <a:off x="4426800" y="3197200"/>
            <a:ext cx="290400" cy="2490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Menu 6</a:t>
            </a:r>
            <a:endParaRPr/>
          </a:p>
        </p:txBody>
      </p:sp>
      <p:pic>
        <p:nvPicPr>
          <p:cNvPr id="162" name="Google Shape;16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250" y="1425325"/>
            <a:ext cx="4083750" cy="202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oogle Shape;16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0" y="152400"/>
            <a:ext cx="3209925" cy="4829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23575" y="1756275"/>
            <a:ext cx="3286125" cy="113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Main Menu </a:t>
            </a:r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4525" y="1423000"/>
            <a:ext cx="5114925" cy="184785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/>
        </p:nvSpPr>
        <p:spPr>
          <a:xfrm>
            <a:off x="1879100" y="3676125"/>
            <a:ext cx="4023600" cy="4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We have seven choices in main menu.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Menu 1    ----Roster Creation</a:t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5327" y="1147675"/>
            <a:ext cx="5773025" cy="281505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/>
        </p:nvSpPr>
        <p:spPr>
          <a:xfrm>
            <a:off x="1444875" y="4092675"/>
            <a:ext cx="3982200" cy="4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The basic information.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Menu 2   ----Grade Input</a:t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 rotWithShape="1">
          <a:blip r:embed="rId3">
            <a:alphaModFix/>
          </a:blip>
          <a:srcRect b="0" l="773" r="0" t="0"/>
          <a:stretch/>
        </p:blipFill>
        <p:spPr>
          <a:xfrm>
            <a:off x="2486825" y="1142175"/>
            <a:ext cx="3742875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Menu 3   ----Record Search</a:t>
            </a:r>
            <a:endParaRPr/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0225" y="1506675"/>
            <a:ext cx="4536250" cy="1961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70177" y="1422725"/>
            <a:ext cx="4362125" cy="21298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7"/>
          <p:cNvSpPr txBox="1"/>
          <p:nvPr/>
        </p:nvSpPr>
        <p:spPr>
          <a:xfrm>
            <a:off x="558850" y="3653400"/>
            <a:ext cx="4023600" cy="4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Menu 3 have five choices.</a:t>
            </a:r>
            <a:endParaRPr/>
          </a:p>
        </p:txBody>
      </p:sp>
      <p:sp>
        <p:nvSpPr>
          <p:cNvPr id="84" name="Google Shape;84;p17"/>
          <p:cNvSpPr txBox="1"/>
          <p:nvPr/>
        </p:nvSpPr>
        <p:spPr>
          <a:xfrm>
            <a:off x="4906475" y="3653400"/>
            <a:ext cx="4023600" cy="4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Search by first name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925" y="1307739"/>
            <a:ext cx="4551475" cy="2361211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5325" y="1684888"/>
            <a:ext cx="4089125" cy="1773725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8"/>
          <p:cNvSpPr txBox="1"/>
          <p:nvPr/>
        </p:nvSpPr>
        <p:spPr>
          <a:xfrm>
            <a:off x="525400" y="3958975"/>
            <a:ext cx="3982200" cy="4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Search by last name </a:t>
            </a:r>
            <a:endParaRPr/>
          </a:p>
        </p:txBody>
      </p:sp>
      <p:sp>
        <p:nvSpPr>
          <p:cNvPr id="93" name="Google Shape;93;p18"/>
          <p:cNvSpPr txBox="1"/>
          <p:nvPr/>
        </p:nvSpPr>
        <p:spPr>
          <a:xfrm>
            <a:off x="4901400" y="3958975"/>
            <a:ext cx="3982200" cy="4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Search by SID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9" name="Google Shape;9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975" y="1154223"/>
            <a:ext cx="5938225" cy="320665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9"/>
          <p:cNvSpPr txBox="1"/>
          <p:nvPr/>
        </p:nvSpPr>
        <p:spPr>
          <a:xfrm>
            <a:off x="505275" y="4402350"/>
            <a:ext cx="3982200" cy="4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Traveling in forword direction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6" name="Google Shape;10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450" y="1296200"/>
            <a:ext cx="6936375" cy="274230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0"/>
          <p:cNvSpPr txBox="1"/>
          <p:nvPr/>
        </p:nvSpPr>
        <p:spPr>
          <a:xfrm>
            <a:off x="636025" y="4445250"/>
            <a:ext cx="3982200" cy="4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chemeClr val="dk1"/>
                </a:solidFill>
              </a:rPr>
              <a:t>Traveling in reverse direction</a:t>
            </a:r>
            <a:r>
              <a:rPr lang="zh-CN"/>
              <a:t>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Menu 4</a:t>
            </a:r>
            <a:endParaRPr/>
          </a:p>
        </p:txBody>
      </p:sp>
      <p:pic>
        <p:nvPicPr>
          <p:cNvPr id="113" name="Google Shape;11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7450" y="1142475"/>
            <a:ext cx="3914775" cy="303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