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6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50"/>
  </p:normalViewPr>
  <p:slideViewPr>
    <p:cSldViewPr snapToGrid="0">
      <p:cViewPr varScale="1">
        <p:scale>
          <a:sx n="120" d="100"/>
          <a:sy n="120" d="100"/>
        </p:scale>
        <p:origin x="2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7A6FD7F-2149-4E60-BE64-F02E4D927705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5BE48305-C0E9-40D9-8C03-49D0FEDE9EFE}">
      <dgm:prSet/>
      <dgm:spPr/>
      <dgm:t>
        <a:bodyPr/>
        <a:lstStyle/>
        <a:p>
          <a:r>
            <a:rPr lang="en-US" dirty="0"/>
            <a:t>Ubiquity of Digital Devices in Childhood </a:t>
          </a:r>
        </a:p>
      </dgm:t>
    </dgm:pt>
    <dgm:pt modelId="{1F4084C0-C007-41DB-A82B-364E918971BC}" type="parTrans" cxnId="{D29CDC39-ECC3-4824-AEFD-EC5526CCB448}">
      <dgm:prSet/>
      <dgm:spPr/>
      <dgm:t>
        <a:bodyPr/>
        <a:lstStyle/>
        <a:p>
          <a:endParaRPr lang="en-US"/>
        </a:p>
      </dgm:t>
    </dgm:pt>
    <dgm:pt modelId="{D409455F-ED7D-4ECC-95B0-C587FA1F230F}" type="sibTrans" cxnId="{D29CDC39-ECC3-4824-AEFD-EC5526CCB448}">
      <dgm:prSet/>
      <dgm:spPr/>
      <dgm:t>
        <a:bodyPr/>
        <a:lstStyle/>
        <a:p>
          <a:endParaRPr lang="en-US"/>
        </a:p>
      </dgm:t>
    </dgm:pt>
    <dgm:pt modelId="{4EE2EDEE-7E60-41AA-92DD-98E88BCAE3D0}">
      <dgm:prSet/>
      <dgm:spPr/>
      <dgm:t>
        <a:bodyPr/>
        <a:lstStyle/>
        <a:p>
          <a:r>
            <a:rPr lang="en-US" dirty="0"/>
            <a:t>Importance of Balanced Technology Use </a:t>
          </a:r>
        </a:p>
      </dgm:t>
    </dgm:pt>
    <dgm:pt modelId="{248AA22D-2BE8-4AE2-94EE-0E0AFCDD3607}" type="parTrans" cxnId="{3FA5D452-26FB-46B8-81D0-D351F9664B8C}">
      <dgm:prSet/>
      <dgm:spPr/>
      <dgm:t>
        <a:bodyPr/>
        <a:lstStyle/>
        <a:p>
          <a:endParaRPr lang="en-US"/>
        </a:p>
      </dgm:t>
    </dgm:pt>
    <dgm:pt modelId="{356B7D43-1CFD-45E6-8AA1-FFEC594301B6}" type="sibTrans" cxnId="{3FA5D452-26FB-46B8-81D0-D351F9664B8C}">
      <dgm:prSet/>
      <dgm:spPr/>
      <dgm:t>
        <a:bodyPr/>
        <a:lstStyle/>
        <a:p>
          <a:endParaRPr lang="en-US"/>
        </a:p>
      </dgm:t>
    </dgm:pt>
    <dgm:pt modelId="{112DE797-4415-624D-AA82-2D44D25B5083}" type="pres">
      <dgm:prSet presAssocID="{97A6FD7F-2149-4E60-BE64-F02E4D927705}" presName="linear" presStyleCnt="0">
        <dgm:presLayoutVars>
          <dgm:animLvl val="lvl"/>
          <dgm:resizeHandles val="exact"/>
        </dgm:presLayoutVars>
      </dgm:prSet>
      <dgm:spPr/>
    </dgm:pt>
    <dgm:pt modelId="{B6DE651F-A409-F342-AD04-FF0F2E53E57E}" type="pres">
      <dgm:prSet presAssocID="{5BE48305-C0E9-40D9-8C03-49D0FEDE9EFE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723B9E29-6681-C44C-9CA4-0A54AEDC4F6E}" type="pres">
      <dgm:prSet presAssocID="{D409455F-ED7D-4ECC-95B0-C587FA1F230F}" presName="spacer" presStyleCnt="0"/>
      <dgm:spPr/>
    </dgm:pt>
    <dgm:pt modelId="{C0446A0D-9BE3-5049-A355-ABC78973A26A}" type="pres">
      <dgm:prSet presAssocID="{4EE2EDEE-7E60-41AA-92DD-98E88BCAE3D0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36D83600-8444-8B4F-967E-D4807DC9A5A1}" type="presOf" srcId="{97A6FD7F-2149-4E60-BE64-F02E4D927705}" destId="{112DE797-4415-624D-AA82-2D44D25B5083}" srcOrd="0" destOrd="0" presId="urn:microsoft.com/office/officeart/2005/8/layout/vList2"/>
    <dgm:cxn modelId="{50F86905-4745-D043-8228-CCCDF6ABF2AA}" type="presOf" srcId="{5BE48305-C0E9-40D9-8C03-49D0FEDE9EFE}" destId="{B6DE651F-A409-F342-AD04-FF0F2E53E57E}" srcOrd="0" destOrd="0" presId="urn:microsoft.com/office/officeart/2005/8/layout/vList2"/>
    <dgm:cxn modelId="{D29CDC39-ECC3-4824-AEFD-EC5526CCB448}" srcId="{97A6FD7F-2149-4E60-BE64-F02E4D927705}" destId="{5BE48305-C0E9-40D9-8C03-49D0FEDE9EFE}" srcOrd="0" destOrd="0" parTransId="{1F4084C0-C007-41DB-A82B-364E918971BC}" sibTransId="{D409455F-ED7D-4ECC-95B0-C587FA1F230F}"/>
    <dgm:cxn modelId="{3FA5D452-26FB-46B8-81D0-D351F9664B8C}" srcId="{97A6FD7F-2149-4E60-BE64-F02E4D927705}" destId="{4EE2EDEE-7E60-41AA-92DD-98E88BCAE3D0}" srcOrd="1" destOrd="0" parTransId="{248AA22D-2BE8-4AE2-94EE-0E0AFCDD3607}" sibTransId="{356B7D43-1CFD-45E6-8AA1-FFEC594301B6}"/>
    <dgm:cxn modelId="{4A2AA3C2-77B0-EB4A-A225-E18A400E4B8A}" type="presOf" srcId="{4EE2EDEE-7E60-41AA-92DD-98E88BCAE3D0}" destId="{C0446A0D-9BE3-5049-A355-ABC78973A26A}" srcOrd="0" destOrd="0" presId="urn:microsoft.com/office/officeart/2005/8/layout/vList2"/>
    <dgm:cxn modelId="{5D772BDF-62D6-3A40-8895-72334569FD3C}" type="presParOf" srcId="{112DE797-4415-624D-AA82-2D44D25B5083}" destId="{B6DE651F-A409-F342-AD04-FF0F2E53E57E}" srcOrd="0" destOrd="0" presId="urn:microsoft.com/office/officeart/2005/8/layout/vList2"/>
    <dgm:cxn modelId="{585E9F8A-0E38-7643-9915-6A13ABF28AAA}" type="presParOf" srcId="{112DE797-4415-624D-AA82-2D44D25B5083}" destId="{723B9E29-6681-C44C-9CA4-0A54AEDC4F6E}" srcOrd="1" destOrd="0" presId="urn:microsoft.com/office/officeart/2005/8/layout/vList2"/>
    <dgm:cxn modelId="{FA379FD3-5ED0-2A48-981D-FC45C8345C3F}" type="presParOf" srcId="{112DE797-4415-624D-AA82-2D44D25B5083}" destId="{C0446A0D-9BE3-5049-A355-ABC78973A26A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788C799-A36F-4B04-B993-4427087FADE9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3AB1CDDC-166C-496D-A4CC-998BB8E4330F}">
      <dgm:prSet/>
      <dgm:spPr/>
      <dgm:t>
        <a:bodyPr/>
        <a:lstStyle/>
        <a:p>
          <a:r>
            <a:rPr lang="en-US"/>
            <a:t>Infographic for Parents and Educators</a:t>
          </a:r>
        </a:p>
      </dgm:t>
    </dgm:pt>
    <dgm:pt modelId="{54B1BF79-9380-43B6-8608-112956FD9409}" type="parTrans" cxnId="{14E79F01-CF01-4F73-AA7B-121386C818A9}">
      <dgm:prSet/>
      <dgm:spPr/>
      <dgm:t>
        <a:bodyPr/>
        <a:lstStyle/>
        <a:p>
          <a:endParaRPr lang="en-US"/>
        </a:p>
      </dgm:t>
    </dgm:pt>
    <dgm:pt modelId="{7E856535-C24B-4298-9235-07CCDB4617D1}" type="sibTrans" cxnId="{14E79F01-CF01-4F73-AA7B-121386C818A9}">
      <dgm:prSet/>
      <dgm:spPr/>
      <dgm:t>
        <a:bodyPr/>
        <a:lstStyle/>
        <a:p>
          <a:endParaRPr lang="en-US"/>
        </a:p>
      </dgm:t>
    </dgm:pt>
    <dgm:pt modelId="{B97A7791-B3AC-44F9-A952-17C18FD5F787}">
      <dgm:prSet/>
      <dgm:spPr/>
      <dgm:t>
        <a:bodyPr/>
        <a:lstStyle/>
        <a:p>
          <a:r>
            <a:rPr lang="en-US" dirty="0"/>
            <a:t>Aim: To translate research into accessible, practical advice.</a:t>
          </a:r>
        </a:p>
      </dgm:t>
    </dgm:pt>
    <dgm:pt modelId="{4A4DBDA2-5B00-4D59-8BB9-155CDB677213}" type="parTrans" cxnId="{F7831D02-6B3B-4019-BB5B-2D9F39EBF733}">
      <dgm:prSet/>
      <dgm:spPr/>
      <dgm:t>
        <a:bodyPr/>
        <a:lstStyle/>
        <a:p>
          <a:endParaRPr lang="en-US"/>
        </a:p>
      </dgm:t>
    </dgm:pt>
    <dgm:pt modelId="{7F01B4E8-2918-4B27-8C05-459DD47F901E}" type="sibTrans" cxnId="{F7831D02-6B3B-4019-BB5B-2D9F39EBF733}">
      <dgm:prSet/>
      <dgm:spPr/>
      <dgm:t>
        <a:bodyPr/>
        <a:lstStyle/>
        <a:p>
          <a:endParaRPr lang="en-US"/>
        </a:p>
      </dgm:t>
    </dgm:pt>
    <dgm:pt modelId="{87BF7152-6197-403C-92A9-87EE364B04E3}">
      <dgm:prSet/>
      <dgm:spPr/>
      <dgm:t>
        <a:bodyPr/>
        <a:lstStyle/>
        <a:p>
          <a:r>
            <a:rPr lang="en-US" dirty="0"/>
            <a:t>Focus: Effective management of children’s technology use.</a:t>
          </a:r>
        </a:p>
      </dgm:t>
    </dgm:pt>
    <dgm:pt modelId="{9D8084CD-89DF-451B-9A0C-3D8F52BBF797}" type="parTrans" cxnId="{5137E181-1FDC-48B6-AC01-D552DFB986B3}">
      <dgm:prSet/>
      <dgm:spPr/>
      <dgm:t>
        <a:bodyPr/>
        <a:lstStyle/>
        <a:p>
          <a:endParaRPr lang="en-US"/>
        </a:p>
      </dgm:t>
    </dgm:pt>
    <dgm:pt modelId="{422FD30B-AC18-4AB1-BA78-3EC45D7AA622}" type="sibTrans" cxnId="{5137E181-1FDC-48B6-AC01-D552DFB986B3}">
      <dgm:prSet/>
      <dgm:spPr/>
      <dgm:t>
        <a:bodyPr/>
        <a:lstStyle/>
        <a:p>
          <a:endParaRPr lang="en-US"/>
        </a:p>
      </dgm:t>
    </dgm:pt>
    <dgm:pt modelId="{D883A15A-3CC7-4751-B83B-54F9319EA80E}">
      <dgm:prSet/>
      <dgm:spPr/>
      <dgm:t>
        <a:bodyPr/>
        <a:lstStyle/>
        <a:p>
          <a:r>
            <a:rPr lang="en-US" dirty="0"/>
            <a:t>Audience: Caregivers of children from early childhood to teenage years.</a:t>
          </a:r>
        </a:p>
      </dgm:t>
    </dgm:pt>
    <dgm:pt modelId="{6FB4731D-93E6-4C39-AD1B-613D44285179}" type="parTrans" cxnId="{90CF13B2-341C-4D5E-AE73-7B8322C325C7}">
      <dgm:prSet/>
      <dgm:spPr/>
      <dgm:t>
        <a:bodyPr/>
        <a:lstStyle/>
        <a:p>
          <a:endParaRPr lang="en-US"/>
        </a:p>
      </dgm:t>
    </dgm:pt>
    <dgm:pt modelId="{496FCEE1-3FA5-433D-9981-634AECF517DC}" type="sibTrans" cxnId="{90CF13B2-341C-4D5E-AE73-7B8322C325C7}">
      <dgm:prSet/>
      <dgm:spPr/>
      <dgm:t>
        <a:bodyPr/>
        <a:lstStyle/>
        <a:p>
          <a:endParaRPr lang="en-US"/>
        </a:p>
      </dgm:t>
    </dgm:pt>
    <dgm:pt modelId="{36615F27-8751-F545-858D-AEEE8DCA91AE}" type="pres">
      <dgm:prSet presAssocID="{0788C799-A36F-4B04-B993-4427087FADE9}" presName="outerComposite" presStyleCnt="0">
        <dgm:presLayoutVars>
          <dgm:chMax val="5"/>
          <dgm:dir/>
          <dgm:resizeHandles val="exact"/>
        </dgm:presLayoutVars>
      </dgm:prSet>
      <dgm:spPr/>
    </dgm:pt>
    <dgm:pt modelId="{44AAED86-5594-1B47-99F2-B6BCD8AA9EA3}" type="pres">
      <dgm:prSet presAssocID="{0788C799-A36F-4B04-B993-4427087FADE9}" presName="dummyMaxCanvas" presStyleCnt="0">
        <dgm:presLayoutVars/>
      </dgm:prSet>
      <dgm:spPr/>
    </dgm:pt>
    <dgm:pt modelId="{34157ECF-9476-B546-96CF-3ED0F4843D73}" type="pres">
      <dgm:prSet presAssocID="{0788C799-A36F-4B04-B993-4427087FADE9}" presName="FourNodes_1" presStyleLbl="node1" presStyleIdx="0" presStyleCnt="4">
        <dgm:presLayoutVars>
          <dgm:bulletEnabled val="1"/>
        </dgm:presLayoutVars>
      </dgm:prSet>
      <dgm:spPr/>
    </dgm:pt>
    <dgm:pt modelId="{0A481CA0-1508-FA44-9FE5-6914F1DB9351}" type="pres">
      <dgm:prSet presAssocID="{0788C799-A36F-4B04-B993-4427087FADE9}" presName="FourNodes_2" presStyleLbl="node1" presStyleIdx="1" presStyleCnt="4">
        <dgm:presLayoutVars>
          <dgm:bulletEnabled val="1"/>
        </dgm:presLayoutVars>
      </dgm:prSet>
      <dgm:spPr/>
    </dgm:pt>
    <dgm:pt modelId="{F95A777E-C25D-C047-9394-30FC68DF5620}" type="pres">
      <dgm:prSet presAssocID="{0788C799-A36F-4B04-B993-4427087FADE9}" presName="FourNodes_3" presStyleLbl="node1" presStyleIdx="2" presStyleCnt="4">
        <dgm:presLayoutVars>
          <dgm:bulletEnabled val="1"/>
        </dgm:presLayoutVars>
      </dgm:prSet>
      <dgm:spPr/>
    </dgm:pt>
    <dgm:pt modelId="{F0506545-DF4B-0D43-819C-337E5A9EF028}" type="pres">
      <dgm:prSet presAssocID="{0788C799-A36F-4B04-B993-4427087FADE9}" presName="FourNodes_4" presStyleLbl="node1" presStyleIdx="3" presStyleCnt="4">
        <dgm:presLayoutVars>
          <dgm:bulletEnabled val="1"/>
        </dgm:presLayoutVars>
      </dgm:prSet>
      <dgm:spPr/>
    </dgm:pt>
    <dgm:pt modelId="{A29CB3E2-F2EF-CA4C-B8CD-8E94CB63E44F}" type="pres">
      <dgm:prSet presAssocID="{0788C799-A36F-4B04-B993-4427087FADE9}" presName="FourConn_1-2" presStyleLbl="fgAccFollowNode1" presStyleIdx="0" presStyleCnt="3">
        <dgm:presLayoutVars>
          <dgm:bulletEnabled val="1"/>
        </dgm:presLayoutVars>
      </dgm:prSet>
      <dgm:spPr/>
    </dgm:pt>
    <dgm:pt modelId="{098B7132-4DE0-4247-9BB7-9BF4B4821949}" type="pres">
      <dgm:prSet presAssocID="{0788C799-A36F-4B04-B993-4427087FADE9}" presName="FourConn_2-3" presStyleLbl="fgAccFollowNode1" presStyleIdx="1" presStyleCnt="3">
        <dgm:presLayoutVars>
          <dgm:bulletEnabled val="1"/>
        </dgm:presLayoutVars>
      </dgm:prSet>
      <dgm:spPr/>
    </dgm:pt>
    <dgm:pt modelId="{304AED32-2747-BB47-991F-B4CD2C3F02D2}" type="pres">
      <dgm:prSet presAssocID="{0788C799-A36F-4B04-B993-4427087FADE9}" presName="FourConn_3-4" presStyleLbl="fgAccFollowNode1" presStyleIdx="2" presStyleCnt="3">
        <dgm:presLayoutVars>
          <dgm:bulletEnabled val="1"/>
        </dgm:presLayoutVars>
      </dgm:prSet>
      <dgm:spPr/>
    </dgm:pt>
    <dgm:pt modelId="{876E541A-5170-4D46-B647-75071ACD5F0D}" type="pres">
      <dgm:prSet presAssocID="{0788C799-A36F-4B04-B993-4427087FADE9}" presName="FourNodes_1_text" presStyleLbl="node1" presStyleIdx="3" presStyleCnt="4">
        <dgm:presLayoutVars>
          <dgm:bulletEnabled val="1"/>
        </dgm:presLayoutVars>
      </dgm:prSet>
      <dgm:spPr/>
    </dgm:pt>
    <dgm:pt modelId="{F86DAE89-E4B1-FA45-8808-8C9727B31419}" type="pres">
      <dgm:prSet presAssocID="{0788C799-A36F-4B04-B993-4427087FADE9}" presName="FourNodes_2_text" presStyleLbl="node1" presStyleIdx="3" presStyleCnt="4">
        <dgm:presLayoutVars>
          <dgm:bulletEnabled val="1"/>
        </dgm:presLayoutVars>
      </dgm:prSet>
      <dgm:spPr/>
    </dgm:pt>
    <dgm:pt modelId="{95E0F60D-E30A-984C-A694-8FE2994428DC}" type="pres">
      <dgm:prSet presAssocID="{0788C799-A36F-4B04-B993-4427087FADE9}" presName="FourNodes_3_text" presStyleLbl="node1" presStyleIdx="3" presStyleCnt="4">
        <dgm:presLayoutVars>
          <dgm:bulletEnabled val="1"/>
        </dgm:presLayoutVars>
      </dgm:prSet>
      <dgm:spPr/>
    </dgm:pt>
    <dgm:pt modelId="{4F3C9CBA-E469-0B43-BE94-7A834E341C6C}" type="pres">
      <dgm:prSet presAssocID="{0788C799-A36F-4B04-B993-4427087FADE9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14E79F01-CF01-4F73-AA7B-121386C818A9}" srcId="{0788C799-A36F-4B04-B993-4427087FADE9}" destId="{3AB1CDDC-166C-496D-A4CC-998BB8E4330F}" srcOrd="0" destOrd="0" parTransId="{54B1BF79-9380-43B6-8608-112956FD9409}" sibTransId="{7E856535-C24B-4298-9235-07CCDB4617D1}"/>
    <dgm:cxn modelId="{F7831D02-6B3B-4019-BB5B-2D9F39EBF733}" srcId="{0788C799-A36F-4B04-B993-4427087FADE9}" destId="{B97A7791-B3AC-44F9-A952-17C18FD5F787}" srcOrd="1" destOrd="0" parTransId="{4A4DBDA2-5B00-4D59-8BB9-155CDB677213}" sibTransId="{7F01B4E8-2918-4B27-8C05-459DD47F901E}"/>
    <dgm:cxn modelId="{B2B1910D-9C5B-2A44-80AA-1A73FB952B94}" type="presOf" srcId="{0788C799-A36F-4B04-B993-4427087FADE9}" destId="{36615F27-8751-F545-858D-AEEE8DCA91AE}" srcOrd="0" destOrd="0" presId="urn:microsoft.com/office/officeart/2005/8/layout/vProcess5"/>
    <dgm:cxn modelId="{2F425D42-0203-3E45-9CB4-927A888082E5}" type="presOf" srcId="{D883A15A-3CC7-4751-B83B-54F9319EA80E}" destId="{F0506545-DF4B-0D43-819C-337E5A9EF028}" srcOrd="0" destOrd="0" presId="urn:microsoft.com/office/officeart/2005/8/layout/vProcess5"/>
    <dgm:cxn modelId="{984E394A-C19A-2041-97B9-9E162779F7E1}" type="presOf" srcId="{3AB1CDDC-166C-496D-A4CC-998BB8E4330F}" destId="{876E541A-5170-4D46-B647-75071ACD5F0D}" srcOrd="1" destOrd="0" presId="urn:microsoft.com/office/officeart/2005/8/layout/vProcess5"/>
    <dgm:cxn modelId="{0361505C-D961-0E4E-A9DF-10ABA02E0CBD}" type="presOf" srcId="{D883A15A-3CC7-4751-B83B-54F9319EA80E}" destId="{4F3C9CBA-E469-0B43-BE94-7A834E341C6C}" srcOrd="1" destOrd="0" presId="urn:microsoft.com/office/officeart/2005/8/layout/vProcess5"/>
    <dgm:cxn modelId="{0C7ADD6A-E98B-7541-A012-CBC0887826EE}" type="presOf" srcId="{3AB1CDDC-166C-496D-A4CC-998BB8E4330F}" destId="{34157ECF-9476-B546-96CF-3ED0F4843D73}" srcOrd="0" destOrd="0" presId="urn:microsoft.com/office/officeart/2005/8/layout/vProcess5"/>
    <dgm:cxn modelId="{6C67037D-8C76-E348-87B9-C870704CC99C}" type="presOf" srcId="{B97A7791-B3AC-44F9-A952-17C18FD5F787}" destId="{0A481CA0-1508-FA44-9FE5-6914F1DB9351}" srcOrd="0" destOrd="0" presId="urn:microsoft.com/office/officeart/2005/8/layout/vProcess5"/>
    <dgm:cxn modelId="{5DEE067E-E474-4746-84E8-4E84E69E0B09}" type="presOf" srcId="{87BF7152-6197-403C-92A9-87EE364B04E3}" destId="{95E0F60D-E30A-984C-A694-8FE2994428DC}" srcOrd="1" destOrd="0" presId="urn:microsoft.com/office/officeart/2005/8/layout/vProcess5"/>
    <dgm:cxn modelId="{AB48B980-B3F3-AE4B-A392-C80E06E6C140}" type="presOf" srcId="{422FD30B-AC18-4AB1-BA78-3EC45D7AA622}" destId="{304AED32-2747-BB47-991F-B4CD2C3F02D2}" srcOrd="0" destOrd="0" presId="urn:microsoft.com/office/officeart/2005/8/layout/vProcess5"/>
    <dgm:cxn modelId="{5137E181-1FDC-48B6-AC01-D552DFB986B3}" srcId="{0788C799-A36F-4B04-B993-4427087FADE9}" destId="{87BF7152-6197-403C-92A9-87EE364B04E3}" srcOrd="2" destOrd="0" parTransId="{9D8084CD-89DF-451B-9A0C-3D8F52BBF797}" sibTransId="{422FD30B-AC18-4AB1-BA78-3EC45D7AA622}"/>
    <dgm:cxn modelId="{90CF13B2-341C-4D5E-AE73-7B8322C325C7}" srcId="{0788C799-A36F-4B04-B993-4427087FADE9}" destId="{D883A15A-3CC7-4751-B83B-54F9319EA80E}" srcOrd="3" destOrd="0" parTransId="{6FB4731D-93E6-4C39-AD1B-613D44285179}" sibTransId="{496FCEE1-3FA5-433D-9981-634AECF517DC}"/>
    <dgm:cxn modelId="{139195B2-5C9F-0944-826C-767DF073CEF0}" type="presOf" srcId="{7E856535-C24B-4298-9235-07CCDB4617D1}" destId="{A29CB3E2-F2EF-CA4C-B8CD-8E94CB63E44F}" srcOrd="0" destOrd="0" presId="urn:microsoft.com/office/officeart/2005/8/layout/vProcess5"/>
    <dgm:cxn modelId="{97A61FBC-1E27-BD48-9BC9-51F499FC10DA}" type="presOf" srcId="{B97A7791-B3AC-44F9-A952-17C18FD5F787}" destId="{F86DAE89-E4B1-FA45-8808-8C9727B31419}" srcOrd="1" destOrd="0" presId="urn:microsoft.com/office/officeart/2005/8/layout/vProcess5"/>
    <dgm:cxn modelId="{1BDC75C6-B205-BD4C-90E3-477E8992AE3F}" type="presOf" srcId="{87BF7152-6197-403C-92A9-87EE364B04E3}" destId="{F95A777E-C25D-C047-9394-30FC68DF5620}" srcOrd="0" destOrd="0" presId="urn:microsoft.com/office/officeart/2005/8/layout/vProcess5"/>
    <dgm:cxn modelId="{1B6ACEDC-FEC4-1A47-A46B-5ED093B0F3E2}" type="presOf" srcId="{7F01B4E8-2918-4B27-8C05-459DD47F901E}" destId="{098B7132-4DE0-4247-9BB7-9BF4B4821949}" srcOrd="0" destOrd="0" presId="urn:microsoft.com/office/officeart/2005/8/layout/vProcess5"/>
    <dgm:cxn modelId="{23026A54-BE55-1940-BCAD-7651772CAA2F}" type="presParOf" srcId="{36615F27-8751-F545-858D-AEEE8DCA91AE}" destId="{44AAED86-5594-1B47-99F2-B6BCD8AA9EA3}" srcOrd="0" destOrd="0" presId="urn:microsoft.com/office/officeart/2005/8/layout/vProcess5"/>
    <dgm:cxn modelId="{F656E407-15D6-4049-9803-CF3ABAE370AE}" type="presParOf" srcId="{36615F27-8751-F545-858D-AEEE8DCA91AE}" destId="{34157ECF-9476-B546-96CF-3ED0F4843D73}" srcOrd="1" destOrd="0" presId="urn:microsoft.com/office/officeart/2005/8/layout/vProcess5"/>
    <dgm:cxn modelId="{F3B9599A-3FD0-D945-81D5-9A16D4591D44}" type="presParOf" srcId="{36615F27-8751-F545-858D-AEEE8DCA91AE}" destId="{0A481CA0-1508-FA44-9FE5-6914F1DB9351}" srcOrd="2" destOrd="0" presId="urn:microsoft.com/office/officeart/2005/8/layout/vProcess5"/>
    <dgm:cxn modelId="{98BFA0E9-23BC-304F-9326-CEBFE17C88E8}" type="presParOf" srcId="{36615F27-8751-F545-858D-AEEE8DCA91AE}" destId="{F95A777E-C25D-C047-9394-30FC68DF5620}" srcOrd="3" destOrd="0" presId="urn:microsoft.com/office/officeart/2005/8/layout/vProcess5"/>
    <dgm:cxn modelId="{E59E71A5-A65D-B949-B6C4-BE6BFBB64F20}" type="presParOf" srcId="{36615F27-8751-F545-858D-AEEE8DCA91AE}" destId="{F0506545-DF4B-0D43-819C-337E5A9EF028}" srcOrd="4" destOrd="0" presId="urn:microsoft.com/office/officeart/2005/8/layout/vProcess5"/>
    <dgm:cxn modelId="{B9571C01-94EF-C347-BDD9-1A9CCD3ABF79}" type="presParOf" srcId="{36615F27-8751-F545-858D-AEEE8DCA91AE}" destId="{A29CB3E2-F2EF-CA4C-B8CD-8E94CB63E44F}" srcOrd="5" destOrd="0" presId="urn:microsoft.com/office/officeart/2005/8/layout/vProcess5"/>
    <dgm:cxn modelId="{3CD27172-9078-B84A-BCE9-CE8BE25E1FAC}" type="presParOf" srcId="{36615F27-8751-F545-858D-AEEE8DCA91AE}" destId="{098B7132-4DE0-4247-9BB7-9BF4B4821949}" srcOrd="6" destOrd="0" presId="urn:microsoft.com/office/officeart/2005/8/layout/vProcess5"/>
    <dgm:cxn modelId="{00CB2E43-3757-2B48-A3C1-C6499BED8866}" type="presParOf" srcId="{36615F27-8751-F545-858D-AEEE8DCA91AE}" destId="{304AED32-2747-BB47-991F-B4CD2C3F02D2}" srcOrd="7" destOrd="0" presId="urn:microsoft.com/office/officeart/2005/8/layout/vProcess5"/>
    <dgm:cxn modelId="{3C3A854E-33C6-5F41-B629-92E338AD0BFC}" type="presParOf" srcId="{36615F27-8751-F545-858D-AEEE8DCA91AE}" destId="{876E541A-5170-4D46-B647-75071ACD5F0D}" srcOrd="8" destOrd="0" presId="urn:microsoft.com/office/officeart/2005/8/layout/vProcess5"/>
    <dgm:cxn modelId="{528FF439-D5A5-DF42-90E2-5234769A0934}" type="presParOf" srcId="{36615F27-8751-F545-858D-AEEE8DCA91AE}" destId="{F86DAE89-E4B1-FA45-8808-8C9727B31419}" srcOrd="9" destOrd="0" presId="urn:microsoft.com/office/officeart/2005/8/layout/vProcess5"/>
    <dgm:cxn modelId="{5D336E31-615D-5B46-9F49-4D0AFF0C976D}" type="presParOf" srcId="{36615F27-8751-F545-858D-AEEE8DCA91AE}" destId="{95E0F60D-E30A-984C-A694-8FE2994428DC}" srcOrd="10" destOrd="0" presId="urn:microsoft.com/office/officeart/2005/8/layout/vProcess5"/>
    <dgm:cxn modelId="{3E5286BA-765C-CE47-9FE0-AFD70A82C548}" type="presParOf" srcId="{36615F27-8751-F545-858D-AEEE8DCA91AE}" destId="{4F3C9CBA-E469-0B43-BE94-7A834E341C6C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A7774C4-A129-48F1-A916-47EB7AFA8EAA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5AB3678C-DEA6-4D5D-82A9-2EF7F95733D1}">
      <dgm:prSet/>
      <dgm:spPr/>
      <dgm:t>
        <a:bodyPr/>
        <a:lstStyle/>
        <a:p>
          <a:r>
            <a:rPr lang="en-US" b="1" dirty="0"/>
            <a:t>Ecological Systems Theory</a:t>
          </a:r>
          <a:endParaRPr lang="en-US" dirty="0"/>
        </a:p>
      </dgm:t>
    </dgm:pt>
    <dgm:pt modelId="{86540016-5A03-49C1-A73F-5615268E5136}" type="parTrans" cxnId="{33242BFF-3F77-42D2-910F-4091A8FA63E7}">
      <dgm:prSet/>
      <dgm:spPr/>
      <dgm:t>
        <a:bodyPr/>
        <a:lstStyle/>
        <a:p>
          <a:endParaRPr lang="en-US"/>
        </a:p>
      </dgm:t>
    </dgm:pt>
    <dgm:pt modelId="{06B5C477-DEE8-4397-9E69-ACAFF47CB110}" type="sibTrans" cxnId="{33242BFF-3F77-42D2-910F-4091A8FA63E7}">
      <dgm:prSet/>
      <dgm:spPr/>
      <dgm:t>
        <a:bodyPr/>
        <a:lstStyle/>
        <a:p>
          <a:endParaRPr lang="en-US"/>
        </a:p>
      </dgm:t>
    </dgm:pt>
    <dgm:pt modelId="{DE2027A9-3070-48BC-A757-23ED1BEF5C74}">
      <dgm:prSet/>
      <dgm:spPr/>
      <dgm:t>
        <a:bodyPr/>
        <a:lstStyle/>
        <a:p>
          <a:r>
            <a:rPr lang="en-US"/>
            <a:t>Child development influenced by multiple environmental systems.</a:t>
          </a:r>
        </a:p>
      </dgm:t>
    </dgm:pt>
    <dgm:pt modelId="{FDA56481-0DBA-477E-9D15-8F98FA8D81BD}" type="parTrans" cxnId="{9DA8D409-CC21-4C8C-9BE4-DC018E326265}">
      <dgm:prSet/>
      <dgm:spPr/>
      <dgm:t>
        <a:bodyPr/>
        <a:lstStyle/>
        <a:p>
          <a:endParaRPr lang="en-US"/>
        </a:p>
      </dgm:t>
    </dgm:pt>
    <dgm:pt modelId="{52CEB6AE-5A87-4A32-A09E-669212001089}" type="sibTrans" cxnId="{9DA8D409-CC21-4C8C-9BE4-DC018E326265}">
      <dgm:prSet/>
      <dgm:spPr/>
      <dgm:t>
        <a:bodyPr/>
        <a:lstStyle/>
        <a:p>
          <a:endParaRPr lang="en-US"/>
        </a:p>
      </dgm:t>
    </dgm:pt>
    <dgm:pt modelId="{A924678C-F24C-400A-88D3-24E1AA0FDD03}">
      <dgm:prSet/>
      <dgm:spPr/>
      <dgm:t>
        <a:bodyPr/>
        <a:lstStyle/>
        <a:p>
          <a:r>
            <a:rPr lang="en-US" b="1" dirty="0"/>
            <a:t>Family Systems Theory</a:t>
          </a:r>
          <a:endParaRPr lang="en-US" dirty="0"/>
        </a:p>
      </dgm:t>
    </dgm:pt>
    <dgm:pt modelId="{9FB2DCDE-406F-4C0E-B9B9-EA8CFA33217D}" type="parTrans" cxnId="{3CBEE36B-7653-45DE-99A5-460D78287B8D}">
      <dgm:prSet/>
      <dgm:spPr/>
      <dgm:t>
        <a:bodyPr/>
        <a:lstStyle/>
        <a:p>
          <a:endParaRPr lang="en-US"/>
        </a:p>
      </dgm:t>
    </dgm:pt>
    <dgm:pt modelId="{A6543D8F-C58D-4878-A69F-E6942CF9319C}" type="sibTrans" cxnId="{3CBEE36B-7653-45DE-99A5-460D78287B8D}">
      <dgm:prSet/>
      <dgm:spPr/>
      <dgm:t>
        <a:bodyPr/>
        <a:lstStyle/>
        <a:p>
          <a:endParaRPr lang="en-US"/>
        </a:p>
      </dgm:t>
    </dgm:pt>
    <dgm:pt modelId="{E004B3B5-CB0D-4C9C-9082-7185C232EAE2}">
      <dgm:prSet/>
      <dgm:spPr/>
      <dgm:t>
        <a:bodyPr/>
        <a:lstStyle/>
        <a:p>
          <a:r>
            <a:rPr lang="en-US" dirty="0"/>
            <a:t>Family dynamics significantly impact technology usage and effects on children.</a:t>
          </a:r>
        </a:p>
      </dgm:t>
    </dgm:pt>
    <dgm:pt modelId="{0ED12CA5-AE2E-4E2C-BB60-2F71C793BAD4}" type="parTrans" cxnId="{B27608AC-26A0-4460-9BBB-03852BE983CE}">
      <dgm:prSet/>
      <dgm:spPr/>
      <dgm:t>
        <a:bodyPr/>
        <a:lstStyle/>
        <a:p>
          <a:endParaRPr lang="en-US"/>
        </a:p>
      </dgm:t>
    </dgm:pt>
    <dgm:pt modelId="{ED2F344C-370E-445E-99DC-E42446ECD419}" type="sibTrans" cxnId="{B27608AC-26A0-4460-9BBB-03852BE983CE}">
      <dgm:prSet/>
      <dgm:spPr/>
      <dgm:t>
        <a:bodyPr/>
        <a:lstStyle/>
        <a:p>
          <a:endParaRPr lang="en-US"/>
        </a:p>
      </dgm:t>
    </dgm:pt>
    <dgm:pt modelId="{722BA7E5-190F-414D-89EE-D614B245254A}" type="pres">
      <dgm:prSet presAssocID="{8A7774C4-A129-48F1-A916-47EB7AFA8EAA}" presName="linear" presStyleCnt="0">
        <dgm:presLayoutVars>
          <dgm:dir/>
          <dgm:animLvl val="lvl"/>
          <dgm:resizeHandles val="exact"/>
        </dgm:presLayoutVars>
      </dgm:prSet>
      <dgm:spPr/>
    </dgm:pt>
    <dgm:pt modelId="{655B83EC-7DA1-A14B-B760-7ADDE6362E9C}" type="pres">
      <dgm:prSet presAssocID="{5AB3678C-DEA6-4D5D-82A9-2EF7F95733D1}" presName="parentLin" presStyleCnt="0"/>
      <dgm:spPr/>
    </dgm:pt>
    <dgm:pt modelId="{FDF40A45-6DC4-7946-81BA-AF44EA8A3A45}" type="pres">
      <dgm:prSet presAssocID="{5AB3678C-DEA6-4D5D-82A9-2EF7F95733D1}" presName="parentLeftMargin" presStyleLbl="node1" presStyleIdx="0" presStyleCnt="2"/>
      <dgm:spPr/>
    </dgm:pt>
    <dgm:pt modelId="{C0E854CB-5306-D149-AA90-C3E2D2771C74}" type="pres">
      <dgm:prSet presAssocID="{5AB3678C-DEA6-4D5D-82A9-2EF7F95733D1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DC4B3504-A4DD-E845-87C2-CDE0E5A33C22}" type="pres">
      <dgm:prSet presAssocID="{5AB3678C-DEA6-4D5D-82A9-2EF7F95733D1}" presName="negativeSpace" presStyleCnt="0"/>
      <dgm:spPr/>
    </dgm:pt>
    <dgm:pt modelId="{5E76CD6D-72F2-DF43-AB92-37E04A47899D}" type="pres">
      <dgm:prSet presAssocID="{5AB3678C-DEA6-4D5D-82A9-2EF7F95733D1}" presName="childText" presStyleLbl="conFgAcc1" presStyleIdx="0" presStyleCnt="2">
        <dgm:presLayoutVars>
          <dgm:bulletEnabled val="1"/>
        </dgm:presLayoutVars>
      </dgm:prSet>
      <dgm:spPr/>
    </dgm:pt>
    <dgm:pt modelId="{9BAB768C-BC84-DC45-925B-AF96BA18AF5C}" type="pres">
      <dgm:prSet presAssocID="{06B5C477-DEE8-4397-9E69-ACAFF47CB110}" presName="spaceBetweenRectangles" presStyleCnt="0"/>
      <dgm:spPr/>
    </dgm:pt>
    <dgm:pt modelId="{6C1E7B57-C3F6-C145-97B5-3934848F0AE9}" type="pres">
      <dgm:prSet presAssocID="{A924678C-F24C-400A-88D3-24E1AA0FDD03}" presName="parentLin" presStyleCnt="0"/>
      <dgm:spPr/>
    </dgm:pt>
    <dgm:pt modelId="{B42C66A0-B266-C240-8743-43429969392C}" type="pres">
      <dgm:prSet presAssocID="{A924678C-F24C-400A-88D3-24E1AA0FDD03}" presName="parentLeftMargin" presStyleLbl="node1" presStyleIdx="0" presStyleCnt="2"/>
      <dgm:spPr/>
    </dgm:pt>
    <dgm:pt modelId="{E4DC115E-4FD2-3543-91D9-80643FCB8107}" type="pres">
      <dgm:prSet presAssocID="{A924678C-F24C-400A-88D3-24E1AA0FDD03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D23DC862-5359-AD4F-9024-8FCD383D5C01}" type="pres">
      <dgm:prSet presAssocID="{A924678C-F24C-400A-88D3-24E1AA0FDD03}" presName="negativeSpace" presStyleCnt="0"/>
      <dgm:spPr/>
    </dgm:pt>
    <dgm:pt modelId="{332210F0-2B68-E441-927F-E96F5394356B}" type="pres">
      <dgm:prSet presAssocID="{A924678C-F24C-400A-88D3-24E1AA0FDD03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3B2DF101-938F-6B44-95A6-C0E40284C5BF}" type="presOf" srcId="{A924678C-F24C-400A-88D3-24E1AA0FDD03}" destId="{B42C66A0-B266-C240-8743-43429969392C}" srcOrd="0" destOrd="0" presId="urn:microsoft.com/office/officeart/2005/8/layout/list1"/>
    <dgm:cxn modelId="{9DA8D409-CC21-4C8C-9BE4-DC018E326265}" srcId="{5AB3678C-DEA6-4D5D-82A9-2EF7F95733D1}" destId="{DE2027A9-3070-48BC-A757-23ED1BEF5C74}" srcOrd="0" destOrd="0" parTransId="{FDA56481-0DBA-477E-9D15-8F98FA8D81BD}" sibTransId="{52CEB6AE-5A87-4A32-A09E-669212001089}"/>
    <dgm:cxn modelId="{89FCCD5D-A6AF-3248-BF8F-3DAE5C9C4F51}" type="presOf" srcId="{A924678C-F24C-400A-88D3-24E1AA0FDD03}" destId="{E4DC115E-4FD2-3543-91D9-80643FCB8107}" srcOrd="1" destOrd="0" presId="urn:microsoft.com/office/officeart/2005/8/layout/list1"/>
    <dgm:cxn modelId="{3CBEE36B-7653-45DE-99A5-460D78287B8D}" srcId="{8A7774C4-A129-48F1-A916-47EB7AFA8EAA}" destId="{A924678C-F24C-400A-88D3-24E1AA0FDD03}" srcOrd="1" destOrd="0" parTransId="{9FB2DCDE-406F-4C0E-B9B9-EA8CFA33217D}" sibTransId="{A6543D8F-C58D-4878-A69F-E6942CF9319C}"/>
    <dgm:cxn modelId="{CAF7C896-9AEB-D142-B407-CD50CBBEAA7D}" type="presOf" srcId="{DE2027A9-3070-48BC-A757-23ED1BEF5C74}" destId="{5E76CD6D-72F2-DF43-AB92-37E04A47899D}" srcOrd="0" destOrd="0" presId="urn:microsoft.com/office/officeart/2005/8/layout/list1"/>
    <dgm:cxn modelId="{2BAC0E9D-FA19-F940-9472-0ED3F8D724F8}" type="presOf" srcId="{5AB3678C-DEA6-4D5D-82A9-2EF7F95733D1}" destId="{FDF40A45-6DC4-7946-81BA-AF44EA8A3A45}" srcOrd="0" destOrd="0" presId="urn:microsoft.com/office/officeart/2005/8/layout/list1"/>
    <dgm:cxn modelId="{B27608AC-26A0-4460-9BBB-03852BE983CE}" srcId="{A924678C-F24C-400A-88D3-24E1AA0FDD03}" destId="{E004B3B5-CB0D-4C9C-9082-7185C232EAE2}" srcOrd="0" destOrd="0" parTransId="{0ED12CA5-AE2E-4E2C-BB60-2F71C793BAD4}" sibTransId="{ED2F344C-370E-445E-99DC-E42446ECD419}"/>
    <dgm:cxn modelId="{27315AB9-003F-154E-BDAB-551C16ADD7F7}" type="presOf" srcId="{E004B3B5-CB0D-4C9C-9082-7185C232EAE2}" destId="{332210F0-2B68-E441-927F-E96F5394356B}" srcOrd="0" destOrd="0" presId="urn:microsoft.com/office/officeart/2005/8/layout/list1"/>
    <dgm:cxn modelId="{D80483C1-A594-A945-9AE9-E6C207C67FC3}" type="presOf" srcId="{8A7774C4-A129-48F1-A916-47EB7AFA8EAA}" destId="{722BA7E5-190F-414D-89EE-D614B245254A}" srcOrd="0" destOrd="0" presId="urn:microsoft.com/office/officeart/2005/8/layout/list1"/>
    <dgm:cxn modelId="{FCDD03FA-818C-E348-A89F-7F018B73B87B}" type="presOf" srcId="{5AB3678C-DEA6-4D5D-82A9-2EF7F95733D1}" destId="{C0E854CB-5306-D149-AA90-C3E2D2771C74}" srcOrd="1" destOrd="0" presId="urn:microsoft.com/office/officeart/2005/8/layout/list1"/>
    <dgm:cxn modelId="{33242BFF-3F77-42D2-910F-4091A8FA63E7}" srcId="{8A7774C4-A129-48F1-A916-47EB7AFA8EAA}" destId="{5AB3678C-DEA6-4D5D-82A9-2EF7F95733D1}" srcOrd="0" destOrd="0" parTransId="{86540016-5A03-49C1-A73F-5615268E5136}" sibTransId="{06B5C477-DEE8-4397-9E69-ACAFF47CB110}"/>
    <dgm:cxn modelId="{3F60B6CF-BE00-A74D-9459-D76F14EA6E98}" type="presParOf" srcId="{722BA7E5-190F-414D-89EE-D614B245254A}" destId="{655B83EC-7DA1-A14B-B760-7ADDE6362E9C}" srcOrd="0" destOrd="0" presId="urn:microsoft.com/office/officeart/2005/8/layout/list1"/>
    <dgm:cxn modelId="{4FE78971-47F4-F84F-8D36-3C91CBF69143}" type="presParOf" srcId="{655B83EC-7DA1-A14B-B760-7ADDE6362E9C}" destId="{FDF40A45-6DC4-7946-81BA-AF44EA8A3A45}" srcOrd="0" destOrd="0" presId="urn:microsoft.com/office/officeart/2005/8/layout/list1"/>
    <dgm:cxn modelId="{A2053618-FEDE-0D48-8826-6CA810184C5F}" type="presParOf" srcId="{655B83EC-7DA1-A14B-B760-7ADDE6362E9C}" destId="{C0E854CB-5306-D149-AA90-C3E2D2771C74}" srcOrd="1" destOrd="0" presId="urn:microsoft.com/office/officeart/2005/8/layout/list1"/>
    <dgm:cxn modelId="{7107DD55-0FC2-694A-98A8-FFDAD78055C6}" type="presParOf" srcId="{722BA7E5-190F-414D-89EE-D614B245254A}" destId="{DC4B3504-A4DD-E845-87C2-CDE0E5A33C22}" srcOrd="1" destOrd="0" presId="urn:microsoft.com/office/officeart/2005/8/layout/list1"/>
    <dgm:cxn modelId="{DA2F3827-879F-5245-BE72-334D4AC6B0C0}" type="presParOf" srcId="{722BA7E5-190F-414D-89EE-D614B245254A}" destId="{5E76CD6D-72F2-DF43-AB92-37E04A47899D}" srcOrd="2" destOrd="0" presId="urn:microsoft.com/office/officeart/2005/8/layout/list1"/>
    <dgm:cxn modelId="{BB1CAFB6-7B4E-D444-8550-3D9845DAAC33}" type="presParOf" srcId="{722BA7E5-190F-414D-89EE-D614B245254A}" destId="{9BAB768C-BC84-DC45-925B-AF96BA18AF5C}" srcOrd="3" destOrd="0" presId="urn:microsoft.com/office/officeart/2005/8/layout/list1"/>
    <dgm:cxn modelId="{D1947809-2737-B045-B9DD-278112448E79}" type="presParOf" srcId="{722BA7E5-190F-414D-89EE-D614B245254A}" destId="{6C1E7B57-C3F6-C145-97B5-3934848F0AE9}" srcOrd="4" destOrd="0" presId="urn:microsoft.com/office/officeart/2005/8/layout/list1"/>
    <dgm:cxn modelId="{2555F888-70B4-914B-9CB1-12B9754AFEF0}" type="presParOf" srcId="{6C1E7B57-C3F6-C145-97B5-3934848F0AE9}" destId="{B42C66A0-B266-C240-8743-43429969392C}" srcOrd="0" destOrd="0" presId="urn:microsoft.com/office/officeart/2005/8/layout/list1"/>
    <dgm:cxn modelId="{9733DD41-DF9F-284F-B6A3-666AA88BF3BA}" type="presParOf" srcId="{6C1E7B57-C3F6-C145-97B5-3934848F0AE9}" destId="{E4DC115E-4FD2-3543-91D9-80643FCB8107}" srcOrd="1" destOrd="0" presId="urn:microsoft.com/office/officeart/2005/8/layout/list1"/>
    <dgm:cxn modelId="{29E4AA17-9BF3-D74C-A0C2-36B40D64C17A}" type="presParOf" srcId="{722BA7E5-190F-414D-89EE-D614B245254A}" destId="{D23DC862-5359-AD4F-9024-8FCD383D5C01}" srcOrd="5" destOrd="0" presId="urn:microsoft.com/office/officeart/2005/8/layout/list1"/>
    <dgm:cxn modelId="{D193C215-1D75-5249-9271-5639978869B2}" type="presParOf" srcId="{722BA7E5-190F-414D-89EE-D614B245254A}" destId="{332210F0-2B68-E441-927F-E96F5394356B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BF0B41D-1A19-4A95-AA0F-1D087B7A81E9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EF02EB51-5B92-4492-8296-2CFFC755E23D}">
      <dgm:prSet custT="1"/>
      <dgm:spPr/>
      <dgm:t>
        <a:bodyPr/>
        <a:lstStyle/>
        <a:p>
          <a:r>
            <a:rPr lang="en-US" sz="2300" dirty="0"/>
            <a:t>Balanced Technology Use translated into practical advice on screen time and app selection.</a:t>
          </a:r>
        </a:p>
      </dgm:t>
    </dgm:pt>
    <dgm:pt modelId="{7862F2EC-ED54-46AD-87BB-3832B2DA52F9}" type="parTrans" cxnId="{E05184C4-7C77-44E3-AE84-A43AA1358744}">
      <dgm:prSet/>
      <dgm:spPr/>
      <dgm:t>
        <a:bodyPr/>
        <a:lstStyle/>
        <a:p>
          <a:endParaRPr lang="en-US"/>
        </a:p>
      </dgm:t>
    </dgm:pt>
    <dgm:pt modelId="{E1C885C8-A7B8-40A8-BA06-9E224E4DC04D}" type="sibTrans" cxnId="{E05184C4-7C77-44E3-AE84-A43AA1358744}">
      <dgm:prSet/>
      <dgm:spPr/>
      <dgm:t>
        <a:bodyPr/>
        <a:lstStyle/>
        <a:p>
          <a:endParaRPr lang="en-US"/>
        </a:p>
      </dgm:t>
    </dgm:pt>
    <dgm:pt modelId="{8CAAA2D2-4988-4738-A8DE-B5B1F18A7D65}">
      <dgm:prSet/>
      <dgm:spPr/>
      <dgm:t>
        <a:bodyPr/>
        <a:lstStyle/>
        <a:p>
          <a:r>
            <a:rPr lang="en-US"/>
            <a:t>Parental Involvement insights used to develop guidelines for digital parenting.</a:t>
          </a:r>
        </a:p>
      </dgm:t>
    </dgm:pt>
    <dgm:pt modelId="{75244EA8-9229-4A92-B16D-DD092D0EDBA9}" type="parTrans" cxnId="{7DFB45B4-65FD-46CE-82EB-EC07AFFA73DC}">
      <dgm:prSet/>
      <dgm:spPr/>
      <dgm:t>
        <a:bodyPr/>
        <a:lstStyle/>
        <a:p>
          <a:endParaRPr lang="en-US"/>
        </a:p>
      </dgm:t>
    </dgm:pt>
    <dgm:pt modelId="{3FBF6680-7DBA-4D14-A056-718D02028AA0}" type="sibTrans" cxnId="{7DFB45B4-65FD-46CE-82EB-EC07AFFA73DC}">
      <dgm:prSet/>
      <dgm:spPr/>
      <dgm:t>
        <a:bodyPr/>
        <a:lstStyle/>
        <a:p>
          <a:endParaRPr lang="en-US"/>
        </a:p>
      </dgm:t>
    </dgm:pt>
    <dgm:pt modelId="{601479D3-E964-4862-81AC-22D26C12C9DC}">
      <dgm:prSet/>
      <dgm:spPr/>
      <dgm:t>
        <a:bodyPr/>
        <a:lstStyle/>
        <a:p>
          <a:r>
            <a:rPr lang="en-US"/>
            <a:t>Theories applied to underscore the multi-layered influence of technology on children.</a:t>
          </a:r>
        </a:p>
      </dgm:t>
    </dgm:pt>
    <dgm:pt modelId="{98E0324F-20C4-4AD9-BE6A-1C8EDA0D0D1E}" type="parTrans" cxnId="{3DBDEE78-FE82-4A6C-BB9F-389565056CAA}">
      <dgm:prSet/>
      <dgm:spPr/>
      <dgm:t>
        <a:bodyPr/>
        <a:lstStyle/>
        <a:p>
          <a:endParaRPr lang="en-US"/>
        </a:p>
      </dgm:t>
    </dgm:pt>
    <dgm:pt modelId="{EBDBDCA2-D9B5-444D-95A0-42DDEA391766}" type="sibTrans" cxnId="{3DBDEE78-FE82-4A6C-BB9F-389565056CAA}">
      <dgm:prSet/>
      <dgm:spPr/>
      <dgm:t>
        <a:bodyPr/>
        <a:lstStyle/>
        <a:p>
          <a:endParaRPr lang="en-US"/>
        </a:p>
      </dgm:t>
    </dgm:pt>
    <dgm:pt modelId="{321DD57F-F623-CA4D-9C13-78C8A59948BB}" type="pres">
      <dgm:prSet presAssocID="{0BF0B41D-1A19-4A95-AA0F-1D087B7A81E9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F51F3EA-8AB1-7D48-B1B3-EB96A322503A}" type="pres">
      <dgm:prSet presAssocID="{EF02EB51-5B92-4492-8296-2CFFC755E23D}" presName="hierRoot1" presStyleCnt="0"/>
      <dgm:spPr/>
    </dgm:pt>
    <dgm:pt modelId="{D5349698-96A0-A142-8AA0-9AD89A5BB332}" type="pres">
      <dgm:prSet presAssocID="{EF02EB51-5B92-4492-8296-2CFFC755E23D}" presName="composite" presStyleCnt="0"/>
      <dgm:spPr/>
    </dgm:pt>
    <dgm:pt modelId="{C29281A8-251B-6646-AFEB-093408BD96B8}" type="pres">
      <dgm:prSet presAssocID="{EF02EB51-5B92-4492-8296-2CFFC755E23D}" presName="background" presStyleLbl="node0" presStyleIdx="0" presStyleCnt="3"/>
      <dgm:spPr/>
    </dgm:pt>
    <dgm:pt modelId="{4E825113-B511-394D-ADBA-568BCC491931}" type="pres">
      <dgm:prSet presAssocID="{EF02EB51-5B92-4492-8296-2CFFC755E23D}" presName="text" presStyleLbl="fgAcc0" presStyleIdx="0" presStyleCnt="3">
        <dgm:presLayoutVars>
          <dgm:chPref val="3"/>
        </dgm:presLayoutVars>
      </dgm:prSet>
      <dgm:spPr/>
    </dgm:pt>
    <dgm:pt modelId="{0EA0889E-F2A8-7744-8281-77424528E39D}" type="pres">
      <dgm:prSet presAssocID="{EF02EB51-5B92-4492-8296-2CFFC755E23D}" presName="hierChild2" presStyleCnt="0"/>
      <dgm:spPr/>
    </dgm:pt>
    <dgm:pt modelId="{47652594-3DF2-D048-86BD-1A81858F0CC5}" type="pres">
      <dgm:prSet presAssocID="{8CAAA2D2-4988-4738-A8DE-B5B1F18A7D65}" presName="hierRoot1" presStyleCnt="0"/>
      <dgm:spPr/>
    </dgm:pt>
    <dgm:pt modelId="{FB9746D2-2D45-C54E-9D55-51C83139B903}" type="pres">
      <dgm:prSet presAssocID="{8CAAA2D2-4988-4738-A8DE-B5B1F18A7D65}" presName="composite" presStyleCnt="0"/>
      <dgm:spPr/>
    </dgm:pt>
    <dgm:pt modelId="{CB234D1E-3D9D-A94C-9155-0EAB4B80E67F}" type="pres">
      <dgm:prSet presAssocID="{8CAAA2D2-4988-4738-A8DE-B5B1F18A7D65}" presName="background" presStyleLbl="node0" presStyleIdx="1" presStyleCnt="3"/>
      <dgm:spPr/>
    </dgm:pt>
    <dgm:pt modelId="{AB67C947-FACB-AD45-89AC-4529BFA34EB0}" type="pres">
      <dgm:prSet presAssocID="{8CAAA2D2-4988-4738-A8DE-B5B1F18A7D65}" presName="text" presStyleLbl="fgAcc0" presStyleIdx="1" presStyleCnt="3">
        <dgm:presLayoutVars>
          <dgm:chPref val="3"/>
        </dgm:presLayoutVars>
      </dgm:prSet>
      <dgm:spPr/>
    </dgm:pt>
    <dgm:pt modelId="{36ED4AEC-64F2-4142-80BD-1E404D26164C}" type="pres">
      <dgm:prSet presAssocID="{8CAAA2D2-4988-4738-A8DE-B5B1F18A7D65}" presName="hierChild2" presStyleCnt="0"/>
      <dgm:spPr/>
    </dgm:pt>
    <dgm:pt modelId="{F50BD733-7321-9345-938B-E0119F6FB91D}" type="pres">
      <dgm:prSet presAssocID="{601479D3-E964-4862-81AC-22D26C12C9DC}" presName="hierRoot1" presStyleCnt="0"/>
      <dgm:spPr/>
    </dgm:pt>
    <dgm:pt modelId="{7D100F67-46F7-844B-8759-1CF0A4C7181F}" type="pres">
      <dgm:prSet presAssocID="{601479D3-E964-4862-81AC-22D26C12C9DC}" presName="composite" presStyleCnt="0"/>
      <dgm:spPr/>
    </dgm:pt>
    <dgm:pt modelId="{095B3D63-7EE3-A74C-9956-023E82E2F98D}" type="pres">
      <dgm:prSet presAssocID="{601479D3-E964-4862-81AC-22D26C12C9DC}" presName="background" presStyleLbl="node0" presStyleIdx="2" presStyleCnt="3"/>
      <dgm:spPr/>
    </dgm:pt>
    <dgm:pt modelId="{8D89F773-D743-5048-AA54-5FA5441D31D4}" type="pres">
      <dgm:prSet presAssocID="{601479D3-E964-4862-81AC-22D26C12C9DC}" presName="text" presStyleLbl="fgAcc0" presStyleIdx="2" presStyleCnt="3">
        <dgm:presLayoutVars>
          <dgm:chPref val="3"/>
        </dgm:presLayoutVars>
      </dgm:prSet>
      <dgm:spPr/>
    </dgm:pt>
    <dgm:pt modelId="{E41C1BF4-53E0-B34B-8717-99423DCF9E65}" type="pres">
      <dgm:prSet presAssocID="{601479D3-E964-4862-81AC-22D26C12C9DC}" presName="hierChild2" presStyleCnt="0"/>
      <dgm:spPr/>
    </dgm:pt>
  </dgm:ptLst>
  <dgm:cxnLst>
    <dgm:cxn modelId="{18CB9C28-83AF-4044-A6CC-EC63A08E74D6}" type="presOf" srcId="{8CAAA2D2-4988-4738-A8DE-B5B1F18A7D65}" destId="{AB67C947-FACB-AD45-89AC-4529BFA34EB0}" srcOrd="0" destOrd="0" presId="urn:microsoft.com/office/officeart/2005/8/layout/hierarchy1"/>
    <dgm:cxn modelId="{3DBDEE78-FE82-4A6C-BB9F-389565056CAA}" srcId="{0BF0B41D-1A19-4A95-AA0F-1D087B7A81E9}" destId="{601479D3-E964-4862-81AC-22D26C12C9DC}" srcOrd="2" destOrd="0" parTransId="{98E0324F-20C4-4AD9-BE6A-1C8EDA0D0D1E}" sibTransId="{EBDBDCA2-D9B5-444D-95A0-42DDEA391766}"/>
    <dgm:cxn modelId="{FA139094-D814-1C42-9756-B451C7DD0615}" type="presOf" srcId="{0BF0B41D-1A19-4A95-AA0F-1D087B7A81E9}" destId="{321DD57F-F623-CA4D-9C13-78C8A59948BB}" srcOrd="0" destOrd="0" presId="urn:microsoft.com/office/officeart/2005/8/layout/hierarchy1"/>
    <dgm:cxn modelId="{7DFB45B4-65FD-46CE-82EB-EC07AFFA73DC}" srcId="{0BF0B41D-1A19-4A95-AA0F-1D087B7A81E9}" destId="{8CAAA2D2-4988-4738-A8DE-B5B1F18A7D65}" srcOrd="1" destOrd="0" parTransId="{75244EA8-9229-4A92-B16D-DD092D0EDBA9}" sibTransId="{3FBF6680-7DBA-4D14-A056-718D02028AA0}"/>
    <dgm:cxn modelId="{E05184C4-7C77-44E3-AE84-A43AA1358744}" srcId="{0BF0B41D-1A19-4A95-AA0F-1D087B7A81E9}" destId="{EF02EB51-5B92-4492-8296-2CFFC755E23D}" srcOrd="0" destOrd="0" parTransId="{7862F2EC-ED54-46AD-87BB-3832B2DA52F9}" sibTransId="{E1C885C8-A7B8-40A8-BA06-9E224E4DC04D}"/>
    <dgm:cxn modelId="{A61CE4D1-B8AF-3948-89B0-325C1E64079A}" type="presOf" srcId="{601479D3-E964-4862-81AC-22D26C12C9DC}" destId="{8D89F773-D743-5048-AA54-5FA5441D31D4}" srcOrd="0" destOrd="0" presId="urn:microsoft.com/office/officeart/2005/8/layout/hierarchy1"/>
    <dgm:cxn modelId="{51E5E3F2-6432-3E46-AEE3-BFEEF37C6C1A}" type="presOf" srcId="{EF02EB51-5B92-4492-8296-2CFFC755E23D}" destId="{4E825113-B511-394D-ADBA-568BCC491931}" srcOrd="0" destOrd="0" presId="urn:microsoft.com/office/officeart/2005/8/layout/hierarchy1"/>
    <dgm:cxn modelId="{6E93B431-126B-4D48-BB01-EE3360AF052C}" type="presParOf" srcId="{321DD57F-F623-CA4D-9C13-78C8A59948BB}" destId="{7F51F3EA-8AB1-7D48-B1B3-EB96A322503A}" srcOrd="0" destOrd="0" presId="urn:microsoft.com/office/officeart/2005/8/layout/hierarchy1"/>
    <dgm:cxn modelId="{ECF7E18D-1CD9-D64E-834D-B37B5CDB8EE5}" type="presParOf" srcId="{7F51F3EA-8AB1-7D48-B1B3-EB96A322503A}" destId="{D5349698-96A0-A142-8AA0-9AD89A5BB332}" srcOrd="0" destOrd="0" presId="urn:microsoft.com/office/officeart/2005/8/layout/hierarchy1"/>
    <dgm:cxn modelId="{A3A3A1B8-108F-504C-8E85-B1CAF5267C41}" type="presParOf" srcId="{D5349698-96A0-A142-8AA0-9AD89A5BB332}" destId="{C29281A8-251B-6646-AFEB-093408BD96B8}" srcOrd="0" destOrd="0" presId="urn:microsoft.com/office/officeart/2005/8/layout/hierarchy1"/>
    <dgm:cxn modelId="{1E6CF514-F918-284C-877B-E37E1227190B}" type="presParOf" srcId="{D5349698-96A0-A142-8AA0-9AD89A5BB332}" destId="{4E825113-B511-394D-ADBA-568BCC491931}" srcOrd="1" destOrd="0" presId="urn:microsoft.com/office/officeart/2005/8/layout/hierarchy1"/>
    <dgm:cxn modelId="{CCA89D90-9F8D-FA4F-88C7-CDA40C6EE7AF}" type="presParOf" srcId="{7F51F3EA-8AB1-7D48-B1B3-EB96A322503A}" destId="{0EA0889E-F2A8-7744-8281-77424528E39D}" srcOrd="1" destOrd="0" presId="urn:microsoft.com/office/officeart/2005/8/layout/hierarchy1"/>
    <dgm:cxn modelId="{5AFE6F73-2BF4-D147-9DD0-F2C7F2700087}" type="presParOf" srcId="{321DD57F-F623-CA4D-9C13-78C8A59948BB}" destId="{47652594-3DF2-D048-86BD-1A81858F0CC5}" srcOrd="1" destOrd="0" presId="urn:microsoft.com/office/officeart/2005/8/layout/hierarchy1"/>
    <dgm:cxn modelId="{16DDE352-FA90-3B44-B121-028C1961590D}" type="presParOf" srcId="{47652594-3DF2-D048-86BD-1A81858F0CC5}" destId="{FB9746D2-2D45-C54E-9D55-51C83139B903}" srcOrd="0" destOrd="0" presId="urn:microsoft.com/office/officeart/2005/8/layout/hierarchy1"/>
    <dgm:cxn modelId="{4EADCA9C-E639-1045-9813-1A4962702AA2}" type="presParOf" srcId="{FB9746D2-2D45-C54E-9D55-51C83139B903}" destId="{CB234D1E-3D9D-A94C-9155-0EAB4B80E67F}" srcOrd="0" destOrd="0" presId="urn:microsoft.com/office/officeart/2005/8/layout/hierarchy1"/>
    <dgm:cxn modelId="{2012359B-3DF1-3E44-9F3F-40F42C4A424A}" type="presParOf" srcId="{FB9746D2-2D45-C54E-9D55-51C83139B903}" destId="{AB67C947-FACB-AD45-89AC-4529BFA34EB0}" srcOrd="1" destOrd="0" presId="urn:microsoft.com/office/officeart/2005/8/layout/hierarchy1"/>
    <dgm:cxn modelId="{9341F336-9283-264D-AA85-3229383478D4}" type="presParOf" srcId="{47652594-3DF2-D048-86BD-1A81858F0CC5}" destId="{36ED4AEC-64F2-4142-80BD-1E404D26164C}" srcOrd="1" destOrd="0" presId="urn:microsoft.com/office/officeart/2005/8/layout/hierarchy1"/>
    <dgm:cxn modelId="{BCFE5E6A-5A32-6D45-85EE-7B5C89A07FE6}" type="presParOf" srcId="{321DD57F-F623-CA4D-9C13-78C8A59948BB}" destId="{F50BD733-7321-9345-938B-E0119F6FB91D}" srcOrd="2" destOrd="0" presId="urn:microsoft.com/office/officeart/2005/8/layout/hierarchy1"/>
    <dgm:cxn modelId="{D9C24A08-B064-BE4B-B637-F0406690CE37}" type="presParOf" srcId="{F50BD733-7321-9345-938B-E0119F6FB91D}" destId="{7D100F67-46F7-844B-8759-1CF0A4C7181F}" srcOrd="0" destOrd="0" presId="urn:microsoft.com/office/officeart/2005/8/layout/hierarchy1"/>
    <dgm:cxn modelId="{AD57B8BE-BAAA-6146-AFB5-8C79A18DD6CF}" type="presParOf" srcId="{7D100F67-46F7-844B-8759-1CF0A4C7181F}" destId="{095B3D63-7EE3-A74C-9956-023E82E2F98D}" srcOrd="0" destOrd="0" presId="urn:microsoft.com/office/officeart/2005/8/layout/hierarchy1"/>
    <dgm:cxn modelId="{AF49E5D5-84F6-694A-96D3-8024C4DAB9A4}" type="presParOf" srcId="{7D100F67-46F7-844B-8759-1CF0A4C7181F}" destId="{8D89F773-D743-5048-AA54-5FA5441D31D4}" srcOrd="1" destOrd="0" presId="urn:microsoft.com/office/officeart/2005/8/layout/hierarchy1"/>
    <dgm:cxn modelId="{97E4A6BB-6B16-7E4E-81CB-86D931C5C5A1}" type="presParOf" srcId="{F50BD733-7321-9345-938B-E0119F6FB91D}" destId="{E41C1BF4-53E0-B34B-8717-99423DCF9E65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698658F-A8C4-41DE-A2EA-C56A2E7D5EA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FDD1BFC-0F80-456D-9C96-C7E41C5A89F0}">
      <dgm:prSet/>
      <dgm:spPr/>
      <dgm:t>
        <a:bodyPr/>
        <a:lstStyle/>
        <a:p>
          <a:r>
            <a:rPr lang="en-US" dirty="0"/>
            <a:t>The depth of coverage on adolescent technology use are limited in this study.</a:t>
          </a:r>
        </a:p>
      </dgm:t>
    </dgm:pt>
    <dgm:pt modelId="{3AD5FF82-6D98-4800-9D1A-5B65E4A0D7A4}" type="parTrans" cxnId="{61A3ACA8-7836-49FF-AA0F-96505EEA4EDE}">
      <dgm:prSet/>
      <dgm:spPr/>
      <dgm:t>
        <a:bodyPr/>
        <a:lstStyle/>
        <a:p>
          <a:endParaRPr lang="en-US"/>
        </a:p>
      </dgm:t>
    </dgm:pt>
    <dgm:pt modelId="{292D4D71-A86E-40FB-BED2-801A19008AC5}" type="sibTrans" cxnId="{61A3ACA8-7836-49FF-AA0F-96505EEA4EDE}">
      <dgm:prSet/>
      <dgm:spPr/>
      <dgm:t>
        <a:bodyPr/>
        <a:lstStyle/>
        <a:p>
          <a:endParaRPr lang="en-US"/>
        </a:p>
      </dgm:t>
    </dgm:pt>
    <dgm:pt modelId="{843424D6-2DC5-4D65-A66E-9FDE28449CE3}">
      <dgm:prSet/>
      <dgm:spPr/>
      <dgm:t>
        <a:bodyPr/>
        <a:lstStyle/>
        <a:p>
          <a:r>
            <a:rPr lang="en-US" dirty="0"/>
            <a:t>Could not fully explore non-digital interactions and their developmental impacts.</a:t>
          </a:r>
        </a:p>
      </dgm:t>
    </dgm:pt>
    <dgm:pt modelId="{7CE39EFB-C180-486A-B298-CF2F3EAFBF6D}" type="parTrans" cxnId="{4C2F4A82-430A-46A1-9FE4-BB1286257254}">
      <dgm:prSet/>
      <dgm:spPr/>
      <dgm:t>
        <a:bodyPr/>
        <a:lstStyle/>
        <a:p>
          <a:endParaRPr lang="en-US"/>
        </a:p>
      </dgm:t>
    </dgm:pt>
    <dgm:pt modelId="{7B33FF5F-773E-4B43-BEA0-04AB9C4257B1}" type="sibTrans" cxnId="{4C2F4A82-430A-46A1-9FE4-BB1286257254}">
      <dgm:prSet/>
      <dgm:spPr/>
      <dgm:t>
        <a:bodyPr/>
        <a:lstStyle/>
        <a:p>
          <a:endParaRPr lang="en-US"/>
        </a:p>
      </dgm:t>
    </dgm:pt>
    <dgm:pt modelId="{531CD3A2-CE0F-4788-8C3E-7E5579F4F3F1}">
      <dgm:prSet/>
      <dgm:spPr/>
      <dgm:t>
        <a:bodyPr/>
        <a:lstStyle/>
        <a:p>
          <a:r>
            <a:rPr lang="en-US" dirty="0"/>
            <a:t>Excluded detailed case studies due to scope and focus on broader strategies.</a:t>
          </a:r>
        </a:p>
      </dgm:t>
    </dgm:pt>
    <dgm:pt modelId="{8AF8F88C-A337-4D64-9143-3A1F439AFA62}" type="parTrans" cxnId="{F5A0142F-E888-4845-A590-A882C2FB4D51}">
      <dgm:prSet/>
      <dgm:spPr/>
      <dgm:t>
        <a:bodyPr/>
        <a:lstStyle/>
        <a:p>
          <a:endParaRPr lang="en-US"/>
        </a:p>
      </dgm:t>
    </dgm:pt>
    <dgm:pt modelId="{EA04A7D9-815D-4EBC-84C8-02FCF2FB1C7A}" type="sibTrans" cxnId="{F5A0142F-E888-4845-A590-A882C2FB4D51}">
      <dgm:prSet/>
      <dgm:spPr/>
      <dgm:t>
        <a:bodyPr/>
        <a:lstStyle/>
        <a:p>
          <a:endParaRPr lang="en-US"/>
        </a:p>
      </dgm:t>
    </dgm:pt>
    <dgm:pt modelId="{4A0FAE39-FBB1-7A46-A945-A44AA5AB3D33}" type="pres">
      <dgm:prSet presAssocID="{F698658F-A8C4-41DE-A2EA-C56A2E7D5EA1}" presName="linear" presStyleCnt="0">
        <dgm:presLayoutVars>
          <dgm:animLvl val="lvl"/>
          <dgm:resizeHandles val="exact"/>
        </dgm:presLayoutVars>
      </dgm:prSet>
      <dgm:spPr/>
    </dgm:pt>
    <dgm:pt modelId="{6F6E0E54-E527-924B-96CB-0507413701C7}" type="pres">
      <dgm:prSet presAssocID="{1FDD1BFC-0F80-456D-9C96-C7E41C5A89F0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AB77E3EE-E311-2B40-9B96-47059B77066F}" type="pres">
      <dgm:prSet presAssocID="{292D4D71-A86E-40FB-BED2-801A19008AC5}" presName="spacer" presStyleCnt="0"/>
      <dgm:spPr/>
    </dgm:pt>
    <dgm:pt modelId="{D88A4768-3039-6D42-8821-7D569ED1967C}" type="pres">
      <dgm:prSet presAssocID="{843424D6-2DC5-4D65-A66E-9FDE28449CE3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477DEA57-F035-A64D-BB1D-9885337130E5}" type="pres">
      <dgm:prSet presAssocID="{7B33FF5F-773E-4B43-BEA0-04AB9C4257B1}" presName="spacer" presStyleCnt="0"/>
      <dgm:spPr/>
    </dgm:pt>
    <dgm:pt modelId="{93336969-FDD3-7343-AC6C-433CE89730C8}" type="pres">
      <dgm:prSet presAssocID="{531CD3A2-CE0F-4788-8C3E-7E5579F4F3F1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F5A0142F-E888-4845-A590-A882C2FB4D51}" srcId="{F698658F-A8C4-41DE-A2EA-C56A2E7D5EA1}" destId="{531CD3A2-CE0F-4788-8C3E-7E5579F4F3F1}" srcOrd="2" destOrd="0" parTransId="{8AF8F88C-A337-4D64-9143-3A1F439AFA62}" sibTransId="{EA04A7D9-815D-4EBC-84C8-02FCF2FB1C7A}"/>
    <dgm:cxn modelId="{49C67134-281A-484D-81D8-969CFE52B2A3}" type="presOf" srcId="{F698658F-A8C4-41DE-A2EA-C56A2E7D5EA1}" destId="{4A0FAE39-FBB1-7A46-A945-A44AA5AB3D33}" srcOrd="0" destOrd="0" presId="urn:microsoft.com/office/officeart/2005/8/layout/vList2"/>
    <dgm:cxn modelId="{2CA71735-0439-084D-9248-99ED94012151}" type="presOf" srcId="{843424D6-2DC5-4D65-A66E-9FDE28449CE3}" destId="{D88A4768-3039-6D42-8821-7D569ED1967C}" srcOrd="0" destOrd="0" presId="urn:microsoft.com/office/officeart/2005/8/layout/vList2"/>
    <dgm:cxn modelId="{7A2F2C52-C499-384F-BA80-96218FF5B059}" type="presOf" srcId="{1FDD1BFC-0F80-456D-9C96-C7E41C5A89F0}" destId="{6F6E0E54-E527-924B-96CB-0507413701C7}" srcOrd="0" destOrd="0" presId="urn:microsoft.com/office/officeart/2005/8/layout/vList2"/>
    <dgm:cxn modelId="{4C2F4A82-430A-46A1-9FE4-BB1286257254}" srcId="{F698658F-A8C4-41DE-A2EA-C56A2E7D5EA1}" destId="{843424D6-2DC5-4D65-A66E-9FDE28449CE3}" srcOrd="1" destOrd="0" parTransId="{7CE39EFB-C180-486A-B298-CF2F3EAFBF6D}" sibTransId="{7B33FF5F-773E-4B43-BEA0-04AB9C4257B1}"/>
    <dgm:cxn modelId="{B3E5EBA3-7689-3A45-9245-79EF5A722439}" type="presOf" srcId="{531CD3A2-CE0F-4788-8C3E-7E5579F4F3F1}" destId="{93336969-FDD3-7343-AC6C-433CE89730C8}" srcOrd="0" destOrd="0" presId="urn:microsoft.com/office/officeart/2005/8/layout/vList2"/>
    <dgm:cxn modelId="{61A3ACA8-7836-49FF-AA0F-96505EEA4EDE}" srcId="{F698658F-A8C4-41DE-A2EA-C56A2E7D5EA1}" destId="{1FDD1BFC-0F80-456D-9C96-C7E41C5A89F0}" srcOrd="0" destOrd="0" parTransId="{3AD5FF82-6D98-4800-9D1A-5B65E4A0D7A4}" sibTransId="{292D4D71-A86E-40FB-BED2-801A19008AC5}"/>
    <dgm:cxn modelId="{9684D906-9952-764A-9706-0C310B0F4F19}" type="presParOf" srcId="{4A0FAE39-FBB1-7A46-A945-A44AA5AB3D33}" destId="{6F6E0E54-E527-924B-96CB-0507413701C7}" srcOrd="0" destOrd="0" presId="urn:microsoft.com/office/officeart/2005/8/layout/vList2"/>
    <dgm:cxn modelId="{EEAC46BC-CFD9-E645-997C-87A1E1640E00}" type="presParOf" srcId="{4A0FAE39-FBB1-7A46-A945-A44AA5AB3D33}" destId="{AB77E3EE-E311-2B40-9B96-47059B77066F}" srcOrd="1" destOrd="0" presId="urn:microsoft.com/office/officeart/2005/8/layout/vList2"/>
    <dgm:cxn modelId="{D2750894-A6DE-2248-9598-7AE44A51CC4A}" type="presParOf" srcId="{4A0FAE39-FBB1-7A46-A945-A44AA5AB3D33}" destId="{D88A4768-3039-6D42-8821-7D569ED1967C}" srcOrd="2" destOrd="0" presId="urn:microsoft.com/office/officeart/2005/8/layout/vList2"/>
    <dgm:cxn modelId="{91B3CB7E-FB4D-AC45-A74F-7192F5FE296C}" type="presParOf" srcId="{4A0FAE39-FBB1-7A46-A945-A44AA5AB3D33}" destId="{477DEA57-F035-A64D-BB1D-9885337130E5}" srcOrd="3" destOrd="0" presId="urn:microsoft.com/office/officeart/2005/8/layout/vList2"/>
    <dgm:cxn modelId="{ABCCB882-D54D-7D43-B2BF-D95D27FDC2B1}" type="presParOf" srcId="{4A0FAE39-FBB1-7A46-A945-A44AA5AB3D33}" destId="{93336969-FDD3-7343-AC6C-433CE89730C8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DE651F-A409-F342-AD04-FF0F2E53E57E}">
      <dsp:nvSpPr>
        <dsp:cNvPr id="0" name=""/>
        <dsp:cNvSpPr/>
      </dsp:nvSpPr>
      <dsp:spPr>
        <a:xfrm>
          <a:off x="0" y="48996"/>
          <a:ext cx="5641974" cy="2343948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 dirty="0"/>
            <a:t>Ubiquity of Digital Devices in Childhood </a:t>
          </a:r>
        </a:p>
      </dsp:txBody>
      <dsp:txXfrm>
        <a:off x="114422" y="163418"/>
        <a:ext cx="5413130" cy="2115104"/>
      </dsp:txXfrm>
    </dsp:sp>
    <dsp:sp modelId="{C0446A0D-9BE3-5049-A355-ABC78973A26A}">
      <dsp:nvSpPr>
        <dsp:cNvPr id="0" name=""/>
        <dsp:cNvSpPr/>
      </dsp:nvSpPr>
      <dsp:spPr>
        <a:xfrm>
          <a:off x="0" y="2528304"/>
          <a:ext cx="5641974" cy="2343948"/>
        </a:xfrm>
        <a:prstGeom prst="roundRect">
          <a:avLst/>
        </a:prstGeom>
        <a:solidFill>
          <a:schemeClr val="accent2">
            <a:hueOff val="-1323373"/>
            <a:satOff val="1492"/>
            <a:lumOff val="353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 dirty="0"/>
            <a:t>Importance of Balanced Technology Use </a:t>
          </a:r>
        </a:p>
      </dsp:txBody>
      <dsp:txXfrm>
        <a:off x="114422" y="2642726"/>
        <a:ext cx="5413130" cy="211510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157ECF-9476-B546-96CF-3ED0F4843D73}">
      <dsp:nvSpPr>
        <dsp:cNvPr id="0" name=""/>
        <dsp:cNvSpPr/>
      </dsp:nvSpPr>
      <dsp:spPr>
        <a:xfrm>
          <a:off x="0" y="0"/>
          <a:ext cx="7776209" cy="88499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Infographic for Parents and Educators</a:t>
          </a:r>
        </a:p>
      </dsp:txBody>
      <dsp:txXfrm>
        <a:off x="25921" y="25921"/>
        <a:ext cx="6746443" cy="833157"/>
      </dsp:txXfrm>
    </dsp:sp>
    <dsp:sp modelId="{0A481CA0-1508-FA44-9FE5-6914F1DB9351}">
      <dsp:nvSpPr>
        <dsp:cNvPr id="0" name=""/>
        <dsp:cNvSpPr/>
      </dsp:nvSpPr>
      <dsp:spPr>
        <a:xfrm>
          <a:off x="651257" y="1045908"/>
          <a:ext cx="7776209" cy="884999"/>
        </a:xfrm>
        <a:prstGeom prst="roundRect">
          <a:avLst>
            <a:gd name="adj" fmla="val 10000"/>
          </a:avLst>
        </a:prstGeom>
        <a:solidFill>
          <a:schemeClr val="accent2">
            <a:hueOff val="-441124"/>
            <a:satOff val="497"/>
            <a:lumOff val="1177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Aim: To translate research into accessible, practical advice.</a:t>
          </a:r>
        </a:p>
      </dsp:txBody>
      <dsp:txXfrm>
        <a:off x="677178" y="1071829"/>
        <a:ext cx="6497860" cy="833157"/>
      </dsp:txXfrm>
    </dsp:sp>
    <dsp:sp modelId="{F95A777E-C25D-C047-9394-30FC68DF5620}">
      <dsp:nvSpPr>
        <dsp:cNvPr id="0" name=""/>
        <dsp:cNvSpPr/>
      </dsp:nvSpPr>
      <dsp:spPr>
        <a:xfrm>
          <a:off x="1292794" y="2091817"/>
          <a:ext cx="7776209" cy="884999"/>
        </a:xfrm>
        <a:prstGeom prst="roundRect">
          <a:avLst>
            <a:gd name="adj" fmla="val 10000"/>
          </a:avLst>
        </a:prstGeom>
        <a:solidFill>
          <a:schemeClr val="accent2">
            <a:hueOff val="-882249"/>
            <a:satOff val="995"/>
            <a:lumOff val="235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Focus: Effective management of children’s technology use.</a:t>
          </a:r>
        </a:p>
      </dsp:txBody>
      <dsp:txXfrm>
        <a:off x="1318715" y="2117738"/>
        <a:ext cx="6507580" cy="833157"/>
      </dsp:txXfrm>
    </dsp:sp>
    <dsp:sp modelId="{F0506545-DF4B-0D43-819C-337E5A9EF028}">
      <dsp:nvSpPr>
        <dsp:cNvPr id="0" name=""/>
        <dsp:cNvSpPr/>
      </dsp:nvSpPr>
      <dsp:spPr>
        <a:xfrm>
          <a:off x="1944052" y="3137725"/>
          <a:ext cx="7776209" cy="884999"/>
        </a:xfrm>
        <a:prstGeom prst="roundRect">
          <a:avLst>
            <a:gd name="adj" fmla="val 10000"/>
          </a:avLst>
        </a:prstGeom>
        <a:solidFill>
          <a:schemeClr val="accent2">
            <a:hueOff val="-1323373"/>
            <a:satOff val="1492"/>
            <a:lumOff val="353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Audience: Caregivers of children from early childhood to teenage years.</a:t>
          </a:r>
        </a:p>
      </dsp:txBody>
      <dsp:txXfrm>
        <a:off x="1969973" y="3163646"/>
        <a:ext cx="6497860" cy="833157"/>
      </dsp:txXfrm>
    </dsp:sp>
    <dsp:sp modelId="{A29CB3E2-F2EF-CA4C-B8CD-8E94CB63E44F}">
      <dsp:nvSpPr>
        <dsp:cNvPr id="0" name=""/>
        <dsp:cNvSpPr/>
      </dsp:nvSpPr>
      <dsp:spPr>
        <a:xfrm>
          <a:off x="7200959" y="677829"/>
          <a:ext cx="575249" cy="575249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7330390" y="677829"/>
        <a:ext cx="316387" cy="432875"/>
      </dsp:txXfrm>
    </dsp:sp>
    <dsp:sp modelId="{098B7132-4DE0-4247-9BB7-9BF4B4821949}">
      <dsp:nvSpPr>
        <dsp:cNvPr id="0" name=""/>
        <dsp:cNvSpPr/>
      </dsp:nvSpPr>
      <dsp:spPr>
        <a:xfrm>
          <a:off x="7852217" y="1723737"/>
          <a:ext cx="575249" cy="575249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920933"/>
            <a:satOff val="6135"/>
            <a:lumOff val="561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-920933"/>
              <a:satOff val="6135"/>
              <a:lumOff val="56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7981648" y="1723737"/>
        <a:ext cx="316387" cy="432875"/>
      </dsp:txXfrm>
    </dsp:sp>
    <dsp:sp modelId="{304AED32-2747-BB47-991F-B4CD2C3F02D2}">
      <dsp:nvSpPr>
        <dsp:cNvPr id="0" name=""/>
        <dsp:cNvSpPr/>
      </dsp:nvSpPr>
      <dsp:spPr>
        <a:xfrm>
          <a:off x="8493754" y="2769646"/>
          <a:ext cx="575249" cy="575249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1841865"/>
            <a:satOff val="12270"/>
            <a:lumOff val="1122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-1841865"/>
              <a:satOff val="12270"/>
              <a:lumOff val="112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8623185" y="2769646"/>
        <a:ext cx="316387" cy="43287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76CD6D-72F2-DF43-AB92-37E04A47899D}">
      <dsp:nvSpPr>
        <dsp:cNvPr id="0" name=""/>
        <dsp:cNvSpPr/>
      </dsp:nvSpPr>
      <dsp:spPr>
        <a:xfrm>
          <a:off x="0" y="463975"/>
          <a:ext cx="5641974" cy="191834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7880" tIns="604012" rIns="437880" bIns="206248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900" kern="1200"/>
            <a:t>Child development influenced by multiple environmental systems.</a:t>
          </a:r>
        </a:p>
      </dsp:txBody>
      <dsp:txXfrm>
        <a:off x="0" y="463975"/>
        <a:ext cx="5641974" cy="1918349"/>
      </dsp:txXfrm>
    </dsp:sp>
    <dsp:sp modelId="{C0E854CB-5306-D149-AA90-C3E2D2771C74}">
      <dsp:nvSpPr>
        <dsp:cNvPr id="0" name=""/>
        <dsp:cNvSpPr/>
      </dsp:nvSpPr>
      <dsp:spPr>
        <a:xfrm>
          <a:off x="282098" y="35935"/>
          <a:ext cx="3949382" cy="8560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277" tIns="0" rIns="149277" bIns="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1" kern="1200" dirty="0"/>
            <a:t>Ecological Systems Theory</a:t>
          </a:r>
          <a:endParaRPr lang="en-US" sz="2900" kern="1200" dirty="0"/>
        </a:p>
      </dsp:txBody>
      <dsp:txXfrm>
        <a:off x="323888" y="77725"/>
        <a:ext cx="3865802" cy="772500"/>
      </dsp:txXfrm>
    </dsp:sp>
    <dsp:sp modelId="{332210F0-2B68-E441-927F-E96F5394356B}">
      <dsp:nvSpPr>
        <dsp:cNvPr id="0" name=""/>
        <dsp:cNvSpPr/>
      </dsp:nvSpPr>
      <dsp:spPr>
        <a:xfrm>
          <a:off x="0" y="2966965"/>
          <a:ext cx="5641974" cy="191834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-1323373"/>
              <a:satOff val="1492"/>
              <a:lumOff val="353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7880" tIns="604012" rIns="437880" bIns="206248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900" kern="1200" dirty="0"/>
            <a:t>Family dynamics significantly impact technology usage and effects on children.</a:t>
          </a:r>
        </a:p>
      </dsp:txBody>
      <dsp:txXfrm>
        <a:off x="0" y="2966965"/>
        <a:ext cx="5641974" cy="1918349"/>
      </dsp:txXfrm>
    </dsp:sp>
    <dsp:sp modelId="{E4DC115E-4FD2-3543-91D9-80643FCB8107}">
      <dsp:nvSpPr>
        <dsp:cNvPr id="0" name=""/>
        <dsp:cNvSpPr/>
      </dsp:nvSpPr>
      <dsp:spPr>
        <a:xfrm>
          <a:off x="282098" y="2538925"/>
          <a:ext cx="3949382" cy="856080"/>
        </a:xfrm>
        <a:prstGeom prst="roundRect">
          <a:avLst/>
        </a:prstGeom>
        <a:solidFill>
          <a:schemeClr val="accent2">
            <a:hueOff val="-1323373"/>
            <a:satOff val="1492"/>
            <a:lumOff val="353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277" tIns="0" rIns="149277" bIns="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1" kern="1200" dirty="0"/>
            <a:t>Family Systems Theory</a:t>
          </a:r>
          <a:endParaRPr lang="en-US" sz="2900" kern="1200" dirty="0"/>
        </a:p>
      </dsp:txBody>
      <dsp:txXfrm>
        <a:off x="323888" y="2580715"/>
        <a:ext cx="3865802" cy="7725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9281A8-251B-6646-AFEB-093408BD96B8}">
      <dsp:nvSpPr>
        <dsp:cNvPr id="0" name=""/>
        <dsp:cNvSpPr/>
      </dsp:nvSpPr>
      <dsp:spPr>
        <a:xfrm>
          <a:off x="0" y="999088"/>
          <a:ext cx="2733823" cy="173597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825113-B511-394D-ADBA-568BCC491931}">
      <dsp:nvSpPr>
        <dsp:cNvPr id="0" name=""/>
        <dsp:cNvSpPr/>
      </dsp:nvSpPr>
      <dsp:spPr>
        <a:xfrm>
          <a:off x="303758" y="1287658"/>
          <a:ext cx="2733823" cy="173597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Balanced Technology Use translated into practical advice on screen time and app selection.</a:t>
          </a:r>
        </a:p>
      </dsp:txBody>
      <dsp:txXfrm>
        <a:off x="354603" y="1338503"/>
        <a:ext cx="2632133" cy="1634288"/>
      </dsp:txXfrm>
    </dsp:sp>
    <dsp:sp modelId="{CB234D1E-3D9D-A94C-9155-0EAB4B80E67F}">
      <dsp:nvSpPr>
        <dsp:cNvPr id="0" name=""/>
        <dsp:cNvSpPr/>
      </dsp:nvSpPr>
      <dsp:spPr>
        <a:xfrm>
          <a:off x="3341340" y="999088"/>
          <a:ext cx="2733823" cy="173597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67C947-FACB-AD45-89AC-4529BFA34EB0}">
      <dsp:nvSpPr>
        <dsp:cNvPr id="0" name=""/>
        <dsp:cNvSpPr/>
      </dsp:nvSpPr>
      <dsp:spPr>
        <a:xfrm>
          <a:off x="3645098" y="1287658"/>
          <a:ext cx="2733823" cy="173597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Parental Involvement insights used to develop guidelines for digital parenting.</a:t>
          </a:r>
        </a:p>
      </dsp:txBody>
      <dsp:txXfrm>
        <a:off x="3695943" y="1338503"/>
        <a:ext cx="2632133" cy="1634288"/>
      </dsp:txXfrm>
    </dsp:sp>
    <dsp:sp modelId="{095B3D63-7EE3-A74C-9956-023E82E2F98D}">
      <dsp:nvSpPr>
        <dsp:cNvPr id="0" name=""/>
        <dsp:cNvSpPr/>
      </dsp:nvSpPr>
      <dsp:spPr>
        <a:xfrm>
          <a:off x="6682680" y="999088"/>
          <a:ext cx="2733823" cy="173597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89F773-D743-5048-AA54-5FA5441D31D4}">
      <dsp:nvSpPr>
        <dsp:cNvPr id="0" name=""/>
        <dsp:cNvSpPr/>
      </dsp:nvSpPr>
      <dsp:spPr>
        <a:xfrm>
          <a:off x="6986438" y="1287658"/>
          <a:ext cx="2733823" cy="173597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Theories applied to underscore the multi-layered influence of technology on children.</a:t>
          </a:r>
        </a:p>
      </dsp:txBody>
      <dsp:txXfrm>
        <a:off x="7037283" y="1338503"/>
        <a:ext cx="2632133" cy="163428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6E0E54-E527-924B-96CB-0507413701C7}">
      <dsp:nvSpPr>
        <dsp:cNvPr id="0" name=""/>
        <dsp:cNvSpPr/>
      </dsp:nvSpPr>
      <dsp:spPr>
        <a:xfrm>
          <a:off x="0" y="6705"/>
          <a:ext cx="9720072" cy="12694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The depth of coverage on adolescent technology use are limited in this study.</a:t>
          </a:r>
        </a:p>
      </dsp:txBody>
      <dsp:txXfrm>
        <a:off x="61969" y="68674"/>
        <a:ext cx="9596134" cy="1145512"/>
      </dsp:txXfrm>
    </dsp:sp>
    <dsp:sp modelId="{D88A4768-3039-6D42-8821-7D569ED1967C}">
      <dsp:nvSpPr>
        <dsp:cNvPr id="0" name=""/>
        <dsp:cNvSpPr/>
      </dsp:nvSpPr>
      <dsp:spPr>
        <a:xfrm>
          <a:off x="0" y="1376955"/>
          <a:ext cx="9720072" cy="12694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Could not fully explore non-digital interactions and their developmental impacts.</a:t>
          </a:r>
        </a:p>
      </dsp:txBody>
      <dsp:txXfrm>
        <a:off x="61969" y="1438924"/>
        <a:ext cx="9596134" cy="1145512"/>
      </dsp:txXfrm>
    </dsp:sp>
    <dsp:sp modelId="{93336969-FDD3-7343-AC6C-433CE89730C8}">
      <dsp:nvSpPr>
        <dsp:cNvPr id="0" name=""/>
        <dsp:cNvSpPr/>
      </dsp:nvSpPr>
      <dsp:spPr>
        <a:xfrm>
          <a:off x="0" y="2747205"/>
          <a:ext cx="9720072" cy="12694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Excluded detailed case studies due to scope and focus on broader strategies.</a:t>
          </a:r>
        </a:p>
      </dsp:txBody>
      <dsp:txXfrm>
        <a:off x="61969" y="2809174"/>
        <a:ext cx="9596134" cy="11455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4/21/24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4/21/24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4/21/24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4/21/24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4/21/24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4/21/24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4/21/24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4/21/24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4/21/24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4/21/24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4/21/24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4/21/24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2B585-334D-657F-155B-54C181D961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600" b="1" dirty="0">
                <a:effectLst/>
                <a:latin typeface="Aptos" panose="020B00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Navigating Child Development in the Digital Age</a:t>
            </a:r>
            <a:endParaRPr lang="en-US" sz="26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8AD872-0AC5-0F75-7052-19659986E7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1800" dirty="0">
                <a:effectLst/>
                <a:latin typeface="Aptos" panose="020B00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Reflective Presentation by </a:t>
            </a:r>
            <a:r>
              <a:rPr lang="en-US" sz="1800" dirty="0" err="1">
                <a:effectLst/>
                <a:latin typeface="Aptos" panose="020B00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Yuhan</a:t>
            </a:r>
            <a:r>
              <a:rPr lang="en-US" sz="1800" dirty="0">
                <a:effectLst/>
                <a:latin typeface="Aptos" panose="020B00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Zhu</a:t>
            </a:r>
            <a:r>
              <a:rPr lang="en-US" dirty="0">
                <a:effectLst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5611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EA7AE-9886-6980-9DD6-4453BDF89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6066818" cy="1499616"/>
          </a:xfrm>
        </p:spPr>
        <p:txBody>
          <a:bodyPr>
            <a:normAutofit/>
          </a:bodyPr>
          <a:lstStyle/>
          <a:p>
            <a:r>
              <a:rPr lang="en-US" kern="0" cap="none" dirty="0">
                <a:effectLst/>
                <a:ea typeface="Times New Roman" panose="02020603050405020304" pitchFamily="18" charset="0"/>
              </a:rPr>
              <a:t>Final Project </a:t>
            </a:r>
            <a:r>
              <a:rPr lang="en-US" kern="0" cap="none" dirty="0">
                <a:ea typeface="Times New Roman" panose="02020603050405020304" pitchFamily="18" charset="0"/>
              </a:rPr>
              <a:t>S</a:t>
            </a:r>
            <a:r>
              <a:rPr lang="en-US" kern="0" cap="none" dirty="0">
                <a:effectLst/>
                <a:ea typeface="Times New Roman" panose="02020603050405020304" pitchFamily="18" charset="0"/>
              </a:rPr>
              <a:t>howcase</a:t>
            </a:r>
            <a:r>
              <a:rPr lang="en-US" cap="none" dirty="0">
                <a:effectLst/>
              </a:rPr>
              <a:t> </a:t>
            </a:r>
            <a:endParaRPr lang="en-US" cap="none" dirty="0"/>
          </a:p>
        </p:txBody>
      </p:sp>
      <p:pic>
        <p:nvPicPr>
          <p:cNvPr id="4" name="Content Placeholder 3" descr="A close-up of a book&#10;&#10;Description automatically generated">
            <a:extLst>
              <a:ext uri="{FF2B5EF4-FFF2-40B4-BE49-F238E27FC236}">
                <a16:creationId xmlns:a16="http://schemas.microsoft.com/office/drawing/2014/main" id="{BBB9065E-85D2-7AF8-7253-0239993BCD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6330" y="2084832"/>
            <a:ext cx="11319340" cy="3178969"/>
          </a:xfrm>
        </p:spPr>
      </p:pic>
    </p:spTree>
    <p:extLst>
      <p:ext uri="{BB962C8B-B14F-4D97-AF65-F5344CB8AC3E}">
        <p14:creationId xmlns:p14="http://schemas.microsoft.com/office/powerpoint/2010/main" val="3662698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BCB36-057C-461D-0976-854B48571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6066818" cy="1499616"/>
          </a:xfrm>
        </p:spPr>
        <p:txBody>
          <a:bodyPr>
            <a:normAutofit/>
          </a:bodyPr>
          <a:lstStyle/>
          <a:p>
            <a:r>
              <a:rPr lang="en-US" kern="0" cap="none" dirty="0">
                <a:effectLst/>
                <a:ea typeface="Times New Roman" panose="02020603050405020304" pitchFamily="18" charset="0"/>
              </a:rPr>
              <a:t>Reflection and Next </a:t>
            </a:r>
            <a:r>
              <a:rPr lang="en-US" kern="0" cap="none" dirty="0">
                <a:ea typeface="Times New Roman" panose="02020603050405020304" pitchFamily="18" charset="0"/>
              </a:rPr>
              <a:t>S</a:t>
            </a:r>
            <a:r>
              <a:rPr lang="en-US" kern="0" cap="none" dirty="0">
                <a:effectLst/>
                <a:ea typeface="Times New Roman" panose="02020603050405020304" pitchFamily="18" charset="0"/>
              </a:rPr>
              <a:t>teps</a:t>
            </a:r>
            <a:r>
              <a:rPr lang="en-US" cap="none" dirty="0">
                <a:effectLst/>
              </a:rPr>
              <a:t> </a:t>
            </a:r>
            <a:endParaRPr lang="en-US" cap="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A42A82-9E3C-2C06-C142-F84D549E0B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628" y="2286000"/>
            <a:ext cx="7020638" cy="402336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600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2600" dirty="0">
                <a:effectLst/>
                <a:latin typeface="+mj-lt"/>
                <a:ea typeface="Times New Roman" panose="02020603050405020304" pitchFamily="18" charset="0"/>
              </a:rPr>
              <a:t>Reflection:</a:t>
            </a:r>
            <a:r>
              <a:rPr lang="zh-CN" altLang="en-US" sz="2600" dirty="0">
                <a:latin typeface="+mj-lt"/>
                <a:ea typeface="Times New Roman" panose="02020603050405020304" pitchFamily="18" charset="0"/>
              </a:rPr>
              <a:t> </a:t>
            </a:r>
            <a:endParaRPr lang="en-US" altLang="zh-CN" sz="2600" dirty="0">
              <a:latin typeface="+mj-lt"/>
              <a:ea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zh-CN" altLang="en-US" sz="2600" dirty="0">
                <a:latin typeface="+mj-lt"/>
                <a:ea typeface="Times New Roman" panose="02020603050405020304" pitchFamily="18" charset="0"/>
              </a:rPr>
              <a:t>     </a:t>
            </a:r>
            <a:r>
              <a:rPr lang="en-US" altLang="zh-CN" sz="2600" dirty="0">
                <a:latin typeface="+mj-lt"/>
                <a:ea typeface="Times New Roman" panose="02020603050405020304" pitchFamily="18" charset="0"/>
              </a:rPr>
              <a:t>-</a:t>
            </a:r>
            <a:r>
              <a:rPr lang="zh-CN" altLang="en-US" sz="2600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2600" dirty="0">
                <a:effectLst/>
                <a:latin typeface="+mj-lt"/>
                <a:ea typeface="Times New Roman" panose="02020603050405020304" pitchFamily="18" charset="0"/>
              </a:rPr>
              <a:t>Project highlighted the benefits and risks of technology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600" dirty="0">
                <a:latin typeface="+mj-lt"/>
                <a:ea typeface="Times New Roman" panose="02020603050405020304" pitchFamily="18" charset="0"/>
              </a:rPr>
              <a:t>     - </a:t>
            </a:r>
            <a:r>
              <a:rPr lang="en-US" sz="2600" dirty="0">
                <a:effectLst/>
                <a:latin typeface="+mj-lt"/>
                <a:ea typeface="Times New Roman" panose="02020603050405020304" pitchFamily="18" charset="0"/>
              </a:rPr>
              <a:t>Project highlighted the critical need for balanced technology use.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600" dirty="0">
                <a:latin typeface="+mj-lt"/>
                <a:ea typeface="Times New Roman" panose="02020603050405020304" pitchFamily="18" charset="0"/>
              </a:rPr>
              <a:t>     - Project provided development guidance across ages</a:t>
            </a:r>
            <a:endParaRPr lang="en-US" sz="2600" dirty="0">
              <a:effectLst/>
              <a:latin typeface="+mj-lt"/>
              <a:ea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600" dirty="0">
                <a:effectLst/>
                <a:latin typeface="+mj-lt"/>
                <a:ea typeface="Times New Roman" panose="02020603050405020304" pitchFamily="18" charset="0"/>
              </a:rPr>
              <a:t>Future Steps: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zh-CN" altLang="en-US" sz="2600" dirty="0">
                <a:effectLst/>
                <a:latin typeface="+mj-lt"/>
                <a:ea typeface="Times New Roman" panose="02020603050405020304" pitchFamily="18" charset="0"/>
              </a:rPr>
              <a:t>     </a:t>
            </a:r>
            <a:r>
              <a:rPr lang="en-US" altLang="zh-CN" sz="2600" dirty="0">
                <a:effectLst/>
                <a:latin typeface="+mj-lt"/>
                <a:ea typeface="Times New Roman" panose="02020603050405020304" pitchFamily="18" charset="0"/>
              </a:rPr>
              <a:t>-</a:t>
            </a:r>
            <a:r>
              <a:rPr lang="zh-CN" altLang="en-US" sz="26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2600" dirty="0">
                <a:effectLst/>
                <a:latin typeface="+mj-lt"/>
                <a:ea typeface="Times New Roman" panose="02020603050405020304" pitchFamily="18" charset="0"/>
              </a:rPr>
              <a:t>Investigate long-term effects of technology use.</a:t>
            </a:r>
            <a:endParaRPr lang="en-US" sz="2600" dirty="0">
              <a:latin typeface="+mj-lt"/>
              <a:ea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zh-CN" sz="2600" dirty="0">
                <a:latin typeface="+mj-lt"/>
                <a:ea typeface="Times New Roman" panose="02020603050405020304" pitchFamily="18" charset="0"/>
              </a:rPr>
              <a:t>     -</a:t>
            </a:r>
            <a:r>
              <a:rPr lang="zh-CN" altLang="en-US" sz="2600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2600" dirty="0">
                <a:effectLst/>
                <a:latin typeface="+mj-lt"/>
                <a:ea typeface="Times New Roman" panose="02020603050405020304" pitchFamily="18" charset="0"/>
              </a:rPr>
              <a:t>Potential applications like developing targeted intervention strategies for various developmental stages.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600" dirty="0">
                <a:latin typeface="+mj-lt"/>
              </a:rPr>
              <a:t>     - </a:t>
            </a:r>
            <a:r>
              <a:rPr lang="en-US" sz="2600" dirty="0">
                <a:effectLst/>
                <a:latin typeface="+mj-lt"/>
                <a:ea typeface="Times New Roman" panose="02020603050405020304" pitchFamily="18" charset="0"/>
              </a:rPr>
              <a:t>Expand on social media guidance for teenagers.</a:t>
            </a:r>
            <a:endParaRPr lang="en-US" sz="2600" dirty="0">
              <a:latin typeface="+mj-lt"/>
            </a:endParaRPr>
          </a:p>
        </p:txBody>
      </p:sp>
      <p:pic>
        <p:nvPicPr>
          <p:cNvPr id="5" name="Picture 4" descr="Light bulb on yellow background with sketched light beams and cord">
            <a:extLst>
              <a:ext uri="{FF2B5EF4-FFF2-40B4-BE49-F238E27FC236}">
                <a16:creationId xmlns:a16="http://schemas.microsoft.com/office/drawing/2014/main" id="{C5C74DE8-8D56-E46D-6B7C-1D2490CC00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325" r="7067"/>
          <a:stretch/>
        </p:blipFill>
        <p:spPr>
          <a:xfrm>
            <a:off x="7552266" y="10"/>
            <a:ext cx="4639733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650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E194971-2F2D-44B0-8AE6-FF2DCCEE0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" name="Oval 5">
            <a:extLst>
              <a:ext uri="{FF2B5EF4-FFF2-40B4-BE49-F238E27FC236}">
                <a16:creationId xmlns:a16="http://schemas.microsoft.com/office/drawing/2014/main" id="{1FF9A61E-EB11-4C46-82E1-3E00A3B4B4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E564EB3-35F2-4EFF-87DC-642DC02052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62AE8E50-35D4-4D5A-A4BB-168CBB027D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6">
            <a:extLst>
              <a:ext uri="{FF2B5EF4-FFF2-40B4-BE49-F238E27FC236}">
                <a16:creationId xmlns:a16="http://schemas.microsoft.com/office/drawing/2014/main" id="{C37D1D6D-17D8-4296-B000-665D1892D0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0396" y="1276539"/>
            <a:ext cx="5570417" cy="4304276"/>
          </a:xfrm>
          <a:custGeom>
            <a:avLst/>
            <a:gdLst>
              <a:gd name="connsiteX0" fmla="*/ 4985599 w 5593163"/>
              <a:gd name="connsiteY0" fmla="*/ 636203 h 4305008"/>
              <a:gd name="connsiteX1" fmla="*/ 5528908 w 5593163"/>
              <a:gd name="connsiteY1" fmla="*/ 1181049 h 4305008"/>
              <a:gd name="connsiteX2" fmla="*/ 4985599 w 5593163"/>
              <a:gd name="connsiteY2" fmla="*/ 636203 h 4305008"/>
              <a:gd name="connsiteX3" fmla="*/ 4985599 w 5593163"/>
              <a:gd name="connsiteY3" fmla="*/ 2333028 h 4305008"/>
              <a:gd name="connsiteX4" fmla="*/ 5528908 w 5593163"/>
              <a:gd name="connsiteY4" fmla="*/ 2877874 h 4305008"/>
              <a:gd name="connsiteX5" fmla="*/ 4985599 w 5593163"/>
              <a:gd name="connsiteY5" fmla="*/ 2333028 h 4305008"/>
              <a:gd name="connsiteX6" fmla="*/ 4985597 w 5593163"/>
              <a:gd name="connsiteY6" fmla="*/ 2034258 h 4305008"/>
              <a:gd name="connsiteX7" fmla="*/ 5528906 w 5593163"/>
              <a:gd name="connsiteY7" fmla="*/ 1493690 h 4305008"/>
              <a:gd name="connsiteX8" fmla="*/ 4985597 w 5593163"/>
              <a:gd name="connsiteY8" fmla="*/ 2034258 h 4305008"/>
              <a:gd name="connsiteX9" fmla="*/ 4985597 w 5593163"/>
              <a:gd name="connsiteY9" fmla="*/ 3731083 h 4305008"/>
              <a:gd name="connsiteX10" fmla="*/ 5528906 w 5593163"/>
              <a:gd name="connsiteY10" fmla="*/ 3190516 h 4305008"/>
              <a:gd name="connsiteX11" fmla="*/ 4985597 w 5593163"/>
              <a:gd name="connsiteY11" fmla="*/ 3731083 h 4305008"/>
              <a:gd name="connsiteX12" fmla="*/ 4842232 w 5593163"/>
              <a:gd name="connsiteY12" fmla="*/ 503273 h 4305008"/>
              <a:gd name="connsiteX13" fmla="*/ 4842826 w 5593163"/>
              <a:gd name="connsiteY13" fmla="*/ 491833 h 4305008"/>
              <a:gd name="connsiteX14" fmla="*/ 4843324 w 5593163"/>
              <a:gd name="connsiteY14" fmla="*/ 491866 h 4305008"/>
              <a:gd name="connsiteX15" fmla="*/ 4843350 w 5593163"/>
              <a:gd name="connsiteY15" fmla="*/ 491372 h 4305008"/>
              <a:gd name="connsiteX16" fmla="*/ 4860437 w 5593163"/>
              <a:gd name="connsiteY16" fmla="*/ 492995 h 4305008"/>
              <a:gd name="connsiteX17" fmla="*/ 4955899 w 5593163"/>
              <a:gd name="connsiteY17" fmla="*/ 502060 h 4305008"/>
              <a:gd name="connsiteX18" fmla="*/ 4972112 w 5593163"/>
              <a:gd name="connsiteY18" fmla="*/ 503599 h 4305008"/>
              <a:gd name="connsiteX19" fmla="*/ 4972229 w 5593163"/>
              <a:gd name="connsiteY19" fmla="*/ 504747 h 4305008"/>
              <a:gd name="connsiteX20" fmla="*/ 5583809 w 5593163"/>
              <a:gd name="connsiteY20" fmla="*/ 948988 h 4305008"/>
              <a:gd name="connsiteX21" fmla="*/ 5593163 w 5593163"/>
              <a:gd name="connsiteY21" fmla="*/ 971822 h 4305008"/>
              <a:gd name="connsiteX22" fmla="*/ 5593163 w 5593163"/>
              <a:gd name="connsiteY22" fmla="*/ 1318474 h 4305008"/>
              <a:gd name="connsiteX23" fmla="*/ 5558612 w 5593163"/>
              <a:gd name="connsiteY23" fmla="*/ 1315193 h 4305008"/>
              <a:gd name="connsiteX24" fmla="*/ 5542395 w 5593163"/>
              <a:gd name="connsiteY24" fmla="*/ 1313653 h 4305008"/>
              <a:gd name="connsiteX25" fmla="*/ 5542279 w 5593163"/>
              <a:gd name="connsiteY25" fmla="*/ 1312505 h 4305008"/>
              <a:gd name="connsiteX26" fmla="*/ 4852114 w 5593163"/>
              <a:gd name="connsiteY26" fmla="*/ 619464 h 4305008"/>
              <a:gd name="connsiteX27" fmla="*/ 4851608 w 5593163"/>
              <a:gd name="connsiteY27" fmla="*/ 619401 h 4305008"/>
              <a:gd name="connsiteX28" fmla="*/ 4851070 w 5593163"/>
              <a:gd name="connsiteY28" fmla="*/ 612725 h 4305008"/>
              <a:gd name="connsiteX29" fmla="*/ 4843603 w 5593163"/>
              <a:gd name="connsiteY29" fmla="*/ 520249 h 4305008"/>
              <a:gd name="connsiteX30" fmla="*/ 4842232 w 5593163"/>
              <a:gd name="connsiteY30" fmla="*/ 503273 h 4305008"/>
              <a:gd name="connsiteX31" fmla="*/ 4842232 w 5593163"/>
              <a:gd name="connsiteY31" fmla="*/ 2200098 h 4305008"/>
              <a:gd name="connsiteX32" fmla="*/ 4842826 w 5593163"/>
              <a:gd name="connsiteY32" fmla="*/ 2188658 h 4305008"/>
              <a:gd name="connsiteX33" fmla="*/ 4843324 w 5593163"/>
              <a:gd name="connsiteY33" fmla="*/ 2188691 h 4305008"/>
              <a:gd name="connsiteX34" fmla="*/ 4843350 w 5593163"/>
              <a:gd name="connsiteY34" fmla="*/ 2188197 h 4305008"/>
              <a:gd name="connsiteX35" fmla="*/ 4860437 w 5593163"/>
              <a:gd name="connsiteY35" fmla="*/ 2189820 h 4305008"/>
              <a:gd name="connsiteX36" fmla="*/ 4955899 w 5593163"/>
              <a:gd name="connsiteY36" fmla="*/ 2198885 h 4305008"/>
              <a:gd name="connsiteX37" fmla="*/ 4972112 w 5593163"/>
              <a:gd name="connsiteY37" fmla="*/ 2200424 h 4305008"/>
              <a:gd name="connsiteX38" fmla="*/ 4972229 w 5593163"/>
              <a:gd name="connsiteY38" fmla="*/ 2201572 h 4305008"/>
              <a:gd name="connsiteX39" fmla="*/ 5583809 w 5593163"/>
              <a:gd name="connsiteY39" fmla="*/ 2645813 h 4305008"/>
              <a:gd name="connsiteX40" fmla="*/ 5593163 w 5593163"/>
              <a:gd name="connsiteY40" fmla="*/ 2668647 h 4305008"/>
              <a:gd name="connsiteX41" fmla="*/ 5593163 w 5593163"/>
              <a:gd name="connsiteY41" fmla="*/ 3015299 h 4305008"/>
              <a:gd name="connsiteX42" fmla="*/ 5558612 w 5593163"/>
              <a:gd name="connsiteY42" fmla="*/ 3012018 h 4305008"/>
              <a:gd name="connsiteX43" fmla="*/ 5542395 w 5593163"/>
              <a:gd name="connsiteY43" fmla="*/ 3010478 h 4305008"/>
              <a:gd name="connsiteX44" fmla="*/ 5542279 w 5593163"/>
              <a:gd name="connsiteY44" fmla="*/ 3009330 h 4305008"/>
              <a:gd name="connsiteX45" fmla="*/ 4852114 w 5593163"/>
              <a:gd name="connsiteY45" fmla="*/ 2316289 h 4305008"/>
              <a:gd name="connsiteX46" fmla="*/ 4851608 w 5593163"/>
              <a:gd name="connsiteY46" fmla="*/ 2316226 h 4305008"/>
              <a:gd name="connsiteX47" fmla="*/ 4851070 w 5593163"/>
              <a:gd name="connsiteY47" fmla="*/ 2309550 h 4305008"/>
              <a:gd name="connsiteX48" fmla="*/ 4843603 w 5593163"/>
              <a:gd name="connsiteY48" fmla="*/ 2217074 h 4305008"/>
              <a:gd name="connsiteX49" fmla="*/ 4842232 w 5593163"/>
              <a:gd name="connsiteY49" fmla="*/ 2200098 h 4305008"/>
              <a:gd name="connsiteX50" fmla="*/ 4842232 w 5593163"/>
              <a:gd name="connsiteY50" fmla="*/ 3896923 h 4305008"/>
              <a:gd name="connsiteX51" fmla="*/ 4842826 w 5593163"/>
              <a:gd name="connsiteY51" fmla="*/ 3885483 h 4305008"/>
              <a:gd name="connsiteX52" fmla="*/ 4843324 w 5593163"/>
              <a:gd name="connsiteY52" fmla="*/ 3885516 h 4305008"/>
              <a:gd name="connsiteX53" fmla="*/ 4843350 w 5593163"/>
              <a:gd name="connsiteY53" fmla="*/ 3885022 h 4305008"/>
              <a:gd name="connsiteX54" fmla="*/ 4860437 w 5593163"/>
              <a:gd name="connsiteY54" fmla="*/ 3886645 h 4305008"/>
              <a:gd name="connsiteX55" fmla="*/ 4955899 w 5593163"/>
              <a:gd name="connsiteY55" fmla="*/ 3895710 h 4305008"/>
              <a:gd name="connsiteX56" fmla="*/ 4972112 w 5593163"/>
              <a:gd name="connsiteY56" fmla="*/ 3897249 h 4305008"/>
              <a:gd name="connsiteX57" fmla="*/ 4972229 w 5593163"/>
              <a:gd name="connsiteY57" fmla="*/ 3898397 h 4305008"/>
              <a:gd name="connsiteX58" fmla="*/ 5532481 w 5593163"/>
              <a:gd name="connsiteY58" fmla="*/ 4255797 h 4305008"/>
              <a:gd name="connsiteX59" fmla="*/ 5560926 w 5593163"/>
              <a:gd name="connsiteY59" fmla="*/ 4305008 h 4305008"/>
              <a:gd name="connsiteX60" fmla="*/ 5409877 w 5593163"/>
              <a:gd name="connsiteY60" fmla="*/ 4305008 h 4305008"/>
              <a:gd name="connsiteX61" fmla="*/ 5357754 w 5593163"/>
              <a:gd name="connsiteY61" fmla="*/ 4241205 h 4305008"/>
              <a:gd name="connsiteX62" fmla="*/ 4985599 w 5593163"/>
              <a:gd name="connsiteY62" fmla="*/ 4029853 h 4305008"/>
              <a:gd name="connsiteX63" fmla="*/ 5084780 w 5593163"/>
              <a:gd name="connsiteY63" fmla="*/ 4271827 h 4305008"/>
              <a:gd name="connsiteX64" fmla="*/ 5111462 w 5593163"/>
              <a:gd name="connsiteY64" fmla="*/ 4305008 h 4305008"/>
              <a:gd name="connsiteX65" fmla="*/ 4957353 w 5593163"/>
              <a:gd name="connsiteY65" fmla="*/ 4305008 h 4305008"/>
              <a:gd name="connsiteX66" fmla="*/ 4927231 w 5593163"/>
              <a:gd name="connsiteY66" fmla="*/ 4254710 h 4305008"/>
              <a:gd name="connsiteX67" fmla="*/ 4852114 w 5593163"/>
              <a:gd name="connsiteY67" fmla="*/ 4013114 h 4305008"/>
              <a:gd name="connsiteX68" fmla="*/ 4851608 w 5593163"/>
              <a:gd name="connsiteY68" fmla="*/ 4013051 h 4305008"/>
              <a:gd name="connsiteX69" fmla="*/ 4851070 w 5593163"/>
              <a:gd name="connsiteY69" fmla="*/ 4006375 h 4305008"/>
              <a:gd name="connsiteX70" fmla="*/ 4843603 w 5593163"/>
              <a:gd name="connsiteY70" fmla="*/ 3913899 h 4305008"/>
              <a:gd name="connsiteX71" fmla="*/ 4842232 w 5593163"/>
              <a:gd name="connsiteY71" fmla="*/ 3896923 h 4305008"/>
              <a:gd name="connsiteX72" fmla="*/ 4842230 w 5593163"/>
              <a:gd name="connsiteY72" fmla="*/ 469318 h 4305008"/>
              <a:gd name="connsiteX73" fmla="*/ 4843601 w 5593163"/>
              <a:gd name="connsiteY73" fmla="*/ 452471 h 4305008"/>
              <a:gd name="connsiteX74" fmla="*/ 4851065 w 5593163"/>
              <a:gd name="connsiteY74" fmla="*/ 360740 h 4305008"/>
              <a:gd name="connsiteX75" fmla="*/ 4851605 w 5593163"/>
              <a:gd name="connsiteY75" fmla="*/ 354103 h 4305008"/>
              <a:gd name="connsiteX76" fmla="*/ 4852110 w 5593163"/>
              <a:gd name="connsiteY76" fmla="*/ 354040 h 4305008"/>
              <a:gd name="connsiteX77" fmla="*/ 4936323 w 5593163"/>
              <a:gd name="connsiteY77" fmla="*/ 96778 h 4305008"/>
              <a:gd name="connsiteX78" fmla="*/ 4998957 w 5593163"/>
              <a:gd name="connsiteY78" fmla="*/ 0 h 4305008"/>
              <a:gd name="connsiteX79" fmla="*/ 5167333 w 5593163"/>
              <a:gd name="connsiteY79" fmla="*/ 0 h 4305008"/>
              <a:gd name="connsiteX80" fmla="*/ 5099105 w 5593163"/>
              <a:gd name="connsiteY80" fmla="*/ 76659 h 4305008"/>
              <a:gd name="connsiteX81" fmla="*/ 4985597 w 5593163"/>
              <a:gd name="connsiteY81" fmla="*/ 337433 h 4305008"/>
              <a:gd name="connsiteX82" fmla="*/ 5424571 w 5593163"/>
              <a:gd name="connsiteY82" fmla="*/ 44350 h 4305008"/>
              <a:gd name="connsiteX83" fmla="*/ 5446799 w 5593163"/>
              <a:gd name="connsiteY83" fmla="*/ 0 h 4305008"/>
              <a:gd name="connsiteX84" fmla="*/ 5593163 w 5593163"/>
              <a:gd name="connsiteY84" fmla="*/ 0 h 4305008"/>
              <a:gd name="connsiteX85" fmla="*/ 5593163 w 5593163"/>
              <a:gd name="connsiteY85" fmla="*/ 4197 h 4305008"/>
              <a:gd name="connsiteX86" fmla="*/ 5543598 w 5593163"/>
              <a:gd name="connsiteY86" fmla="*/ 95636 h 4305008"/>
              <a:gd name="connsiteX87" fmla="*/ 4972226 w 5593163"/>
              <a:gd name="connsiteY87" fmla="*/ 467856 h 4305008"/>
              <a:gd name="connsiteX88" fmla="*/ 4972110 w 5593163"/>
              <a:gd name="connsiteY88" fmla="*/ 468995 h 4305008"/>
              <a:gd name="connsiteX89" fmla="*/ 4955893 w 5593163"/>
              <a:gd name="connsiteY89" fmla="*/ 470523 h 4305008"/>
              <a:gd name="connsiteX90" fmla="*/ 4860466 w 5593163"/>
              <a:gd name="connsiteY90" fmla="*/ 479514 h 4305008"/>
              <a:gd name="connsiteX91" fmla="*/ 4843348 w 5593163"/>
              <a:gd name="connsiteY91" fmla="*/ 481127 h 4305008"/>
              <a:gd name="connsiteX92" fmla="*/ 4843322 w 5593163"/>
              <a:gd name="connsiteY92" fmla="*/ 480636 h 4305008"/>
              <a:gd name="connsiteX93" fmla="*/ 4842823 w 5593163"/>
              <a:gd name="connsiteY93" fmla="*/ 480669 h 4305008"/>
              <a:gd name="connsiteX94" fmla="*/ 4842230 w 5593163"/>
              <a:gd name="connsiteY94" fmla="*/ 469318 h 4305008"/>
              <a:gd name="connsiteX95" fmla="*/ 4842230 w 5593163"/>
              <a:gd name="connsiteY95" fmla="*/ 2166144 h 4305008"/>
              <a:gd name="connsiteX96" fmla="*/ 4843601 w 5593163"/>
              <a:gd name="connsiteY96" fmla="*/ 2149296 h 4305008"/>
              <a:gd name="connsiteX97" fmla="*/ 4851065 w 5593163"/>
              <a:gd name="connsiteY97" fmla="*/ 2057565 h 4305008"/>
              <a:gd name="connsiteX98" fmla="*/ 4851605 w 5593163"/>
              <a:gd name="connsiteY98" fmla="*/ 2050928 h 4305008"/>
              <a:gd name="connsiteX99" fmla="*/ 4852110 w 5593163"/>
              <a:gd name="connsiteY99" fmla="*/ 2050865 h 4305008"/>
              <a:gd name="connsiteX100" fmla="*/ 5542276 w 5593163"/>
              <a:gd name="connsiteY100" fmla="*/ 1363267 h 4305008"/>
              <a:gd name="connsiteX101" fmla="*/ 5542393 w 5593163"/>
              <a:gd name="connsiteY101" fmla="*/ 1362128 h 4305008"/>
              <a:gd name="connsiteX102" fmla="*/ 5558606 w 5593163"/>
              <a:gd name="connsiteY102" fmla="*/ 1360601 h 4305008"/>
              <a:gd name="connsiteX103" fmla="*/ 5593163 w 5593163"/>
              <a:gd name="connsiteY103" fmla="*/ 1357345 h 4305008"/>
              <a:gd name="connsiteX104" fmla="*/ 5593163 w 5593163"/>
              <a:gd name="connsiteY104" fmla="*/ 1701268 h 4305008"/>
              <a:gd name="connsiteX105" fmla="*/ 5583807 w 5593163"/>
              <a:gd name="connsiteY105" fmla="*/ 1723929 h 4305008"/>
              <a:gd name="connsiteX106" fmla="*/ 4972226 w 5593163"/>
              <a:gd name="connsiteY106" fmla="*/ 2164681 h 4305008"/>
              <a:gd name="connsiteX107" fmla="*/ 4972110 w 5593163"/>
              <a:gd name="connsiteY107" fmla="*/ 2165820 h 4305008"/>
              <a:gd name="connsiteX108" fmla="*/ 4955893 w 5593163"/>
              <a:gd name="connsiteY108" fmla="*/ 2167348 h 4305008"/>
              <a:gd name="connsiteX109" fmla="*/ 4860466 w 5593163"/>
              <a:gd name="connsiteY109" fmla="*/ 2176339 h 4305008"/>
              <a:gd name="connsiteX110" fmla="*/ 4843348 w 5593163"/>
              <a:gd name="connsiteY110" fmla="*/ 2177952 h 4305008"/>
              <a:gd name="connsiteX111" fmla="*/ 4843322 w 5593163"/>
              <a:gd name="connsiteY111" fmla="*/ 2177461 h 4305008"/>
              <a:gd name="connsiteX112" fmla="*/ 4842823 w 5593163"/>
              <a:gd name="connsiteY112" fmla="*/ 2177494 h 4305008"/>
              <a:gd name="connsiteX113" fmla="*/ 4842230 w 5593163"/>
              <a:gd name="connsiteY113" fmla="*/ 2166144 h 4305008"/>
              <a:gd name="connsiteX114" fmla="*/ 4842230 w 5593163"/>
              <a:gd name="connsiteY114" fmla="*/ 3862969 h 4305008"/>
              <a:gd name="connsiteX115" fmla="*/ 4843601 w 5593163"/>
              <a:gd name="connsiteY115" fmla="*/ 3846121 h 4305008"/>
              <a:gd name="connsiteX116" fmla="*/ 4851065 w 5593163"/>
              <a:gd name="connsiteY116" fmla="*/ 3754390 h 4305008"/>
              <a:gd name="connsiteX117" fmla="*/ 4851605 w 5593163"/>
              <a:gd name="connsiteY117" fmla="*/ 3747753 h 4305008"/>
              <a:gd name="connsiteX118" fmla="*/ 4852110 w 5593163"/>
              <a:gd name="connsiteY118" fmla="*/ 3747690 h 4305008"/>
              <a:gd name="connsiteX119" fmla="*/ 5542276 w 5593163"/>
              <a:gd name="connsiteY119" fmla="*/ 3060092 h 4305008"/>
              <a:gd name="connsiteX120" fmla="*/ 5542393 w 5593163"/>
              <a:gd name="connsiteY120" fmla="*/ 3058953 h 4305008"/>
              <a:gd name="connsiteX121" fmla="*/ 5558606 w 5593163"/>
              <a:gd name="connsiteY121" fmla="*/ 3057426 h 4305008"/>
              <a:gd name="connsiteX122" fmla="*/ 5593163 w 5593163"/>
              <a:gd name="connsiteY122" fmla="*/ 3054170 h 4305008"/>
              <a:gd name="connsiteX123" fmla="*/ 5593163 w 5593163"/>
              <a:gd name="connsiteY123" fmla="*/ 3398093 h 4305008"/>
              <a:gd name="connsiteX124" fmla="*/ 5583807 w 5593163"/>
              <a:gd name="connsiteY124" fmla="*/ 3420754 h 4305008"/>
              <a:gd name="connsiteX125" fmla="*/ 4972226 w 5593163"/>
              <a:gd name="connsiteY125" fmla="*/ 3861506 h 4305008"/>
              <a:gd name="connsiteX126" fmla="*/ 4972110 w 5593163"/>
              <a:gd name="connsiteY126" fmla="*/ 3862645 h 4305008"/>
              <a:gd name="connsiteX127" fmla="*/ 4955893 w 5593163"/>
              <a:gd name="connsiteY127" fmla="*/ 3864173 h 4305008"/>
              <a:gd name="connsiteX128" fmla="*/ 4860466 w 5593163"/>
              <a:gd name="connsiteY128" fmla="*/ 3873164 h 4305008"/>
              <a:gd name="connsiteX129" fmla="*/ 4843348 w 5593163"/>
              <a:gd name="connsiteY129" fmla="*/ 3874777 h 4305008"/>
              <a:gd name="connsiteX130" fmla="*/ 4843322 w 5593163"/>
              <a:gd name="connsiteY130" fmla="*/ 3874286 h 4305008"/>
              <a:gd name="connsiteX131" fmla="*/ 4842823 w 5593163"/>
              <a:gd name="connsiteY131" fmla="*/ 3874319 h 4305008"/>
              <a:gd name="connsiteX132" fmla="*/ 4842230 w 5593163"/>
              <a:gd name="connsiteY132" fmla="*/ 3862969 h 4305008"/>
              <a:gd name="connsiteX133" fmla="*/ 4135041 w 5593163"/>
              <a:gd name="connsiteY133" fmla="*/ 1181049 h 4305008"/>
              <a:gd name="connsiteX134" fmla="*/ 4678350 w 5593163"/>
              <a:gd name="connsiteY134" fmla="*/ 636203 h 4305008"/>
              <a:gd name="connsiteX135" fmla="*/ 4135041 w 5593163"/>
              <a:gd name="connsiteY135" fmla="*/ 1181049 h 4305008"/>
              <a:gd name="connsiteX136" fmla="*/ 4135041 w 5593163"/>
              <a:gd name="connsiteY136" fmla="*/ 1493690 h 4305008"/>
              <a:gd name="connsiteX137" fmla="*/ 4678350 w 5593163"/>
              <a:gd name="connsiteY137" fmla="*/ 2034258 h 4305008"/>
              <a:gd name="connsiteX138" fmla="*/ 4135041 w 5593163"/>
              <a:gd name="connsiteY138" fmla="*/ 1493690 h 4305008"/>
              <a:gd name="connsiteX139" fmla="*/ 4135041 w 5593163"/>
              <a:gd name="connsiteY139" fmla="*/ 2877874 h 4305008"/>
              <a:gd name="connsiteX140" fmla="*/ 4678350 w 5593163"/>
              <a:gd name="connsiteY140" fmla="*/ 2333028 h 4305008"/>
              <a:gd name="connsiteX141" fmla="*/ 4135041 w 5593163"/>
              <a:gd name="connsiteY141" fmla="*/ 2877874 h 4305008"/>
              <a:gd name="connsiteX142" fmla="*/ 4135041 w 5593163"/>
              <a:gd name="connsiteY142" fmla="*/ 3190516 h 4305008"/>
              <a:gd name="connsiteX143" fmla="*/ 4678350 w 5593163"/>
              <a:gd name="connsiteY143" fmla="*/ 3731083 h 4305008"/>
              <a:gd name="connsiteX144" fmla="*/ 4135041 w 5593163"/>
              <a:gd name="connsiteY144" fmla="*/ 3190516 h 4305008"/>
              <a:gd name="connsiteX145" fmla="*/ 4103022 w 5593163"/>
              <a:gd name="connsiteY145" fmla="*/ 4305008 h 4305008"/>
              <a:gd name="connsiteX146" fmla="*/ 4131467 w 5593163"/>
              <a:gd name="connsiteY146" fmla="*/ 4255797 h 4305008"/>
              <a:gd name="connsiteX147" fmla="*/ 4691720 w 5593163"/>
              <a:gd name="connsiteY147" fmla="*/ 3898397 h 4305008"/>
              <a:gd name="connsiteX148" fmla="*/ 4691837 w 5593163"/>
              <a:gd name="connsiteY148" fmla="*/ 3897249 h 4305008"/>
              <a:gd name="connsiteX149" fmla="*/ 4708050 w 5593163"/>
              <a:gd name="connsiteY149" fmla="*/ 3895710 h 4305008"/>
              <a:gd name="connsiteX150" fmla="*/ 4803512 w 5593163"/>
              <a:gd name="connsiteY150" fmla="*/ 3886645 h 4305008"/>
              <a:gd name="connsiteX151" fmla="*/ 4820599 w 5593163"/>
              <a:gd name="connsiteY151" fmla="*/ 3885022 h 4305008"/>
              <a:gd name="connsiteX152" fmla="*/ 4820625 w 5593163"/>
              <a:gd name="connsiteY152" fmla="*/ 3885516 h 4305008"/>
              <a:gd name="connsiteX153" fmla="*/ 4821123 w 5593163"/>
              <a:gd name="connsiteY153" fmla="*/ 3885483 h 4305008"/>
              <a:gd name="connsiteX154" fmla="*/ 4821717 w 5593163"/>
              <a:gd name="connsiteY154" fmla="*/ 3896923 h 4305008"/>
              <a:gd name="connsiteX155" fmla="*/ 4820346 w 5593163"/>
              <a:gd name="connsiteY155" fmla="*/ 3913899 h 4305008"/>
              <a:gd name="connsiteX156" fmla="*/ 4812879 w 5593163"/>
              <a:gd name="connsiteY156" fmla="*/ 4006375 h 4305008"/>
              <a:gd name="connsiteX157" fmla="*/ 4812341 w 5593163"/>
              <a:gd name="connsiteY157" fmla="*/ 4013051 h 4305008"/>
              <a:gd name="connsiteX158" fmla="*/ 4811835 w 5593163"/>
              <a:gd name="connsiteY158" fmla="*/ 4013114 h 4305008"/>
              <a:gd name="connsiteX159" fmla="*/ 4736718 w 5593163"/>
              <a:gd name="connsiteY159" fmla="*/ 4254710 h 4305008"/>
              <a:gd name="connsiteX160" fmla="*/ 4706597 w 5593163"/>
              <a:gd name="connsiteY160" fmla="*/ 4305008 h 4305008"/>
              <a:gd name="connsiteX161" fmla="*/ 4552487 w 5593163"/>
              <a:gd name="connsiteY161" fmla="*/ 4305008 h 4305008"/>
              <a:gd name="connsiteX162" fmla="*/ 4579169 w 5593163"/>
              <a:gd name="connsiteY162" fmla="*/ 4271827 h 4305008"/>
              <a:gd name="connsiteX163" fmla="*/ 4678350 w 5593163"/>
              <a:gd name="connsiteY163" fmla="*/ 4029853 h 4305008"/>
              <a:gd name="connsiteX164" fmla="*/ 4306196 w 5593163"/>
              <a:gd name="connsiteY164" fmla="*/ 4241205 h 4305008"/>
              <a:gd name="connsiteX165" fmla="*/ 4254073 w 5593163"/>
              <a:gd name="connsiteY165" fmla="*/ 4305008 h 4305008"/>
              <a:gd name="connsiteX166" fmla="*/ 4068511 w 5593163"/>
              <a:gd name="connsiteY166" fmla="*/ 0 h 4305008"/>
              <a:gd name="connsiteX167" fmla="*/ 4217148 w 5593163"/>
              <a:gd name="connsiteY167" fmla="*/ 0 h 4305008"/>
              <a:gd name="connsiteX168" fmla="*/ 4239376 w 5593163"/>
              <a:gd name="connsiteY168" fmla="*/ 44350 h 4305008"/>
              <a:gd name="connsiteX169" fmla="*/ 4678350 w 5593163"/>
              <a:gd name="connsiteY169" fmla="*/ 337433 h 4305008"/>
              <a:gd name="connsiteX170" fmla="*/ 4564842 w 5593163"/>
              <a:gd name="connsiteY170" fmla="*/ 76659 h 4305008"/>
              <a:gd name="connsiteX171" fmla="*/ 4496615 w 5593163"/>
              <a:gd name="connsiteY171" fmla="*/ 0 h 4305008"/>
              <a:gd name="connsiteX172" fmla="*/ 4664989 w 5593163"/>
              <a:gd name="connsiteY172" fmla="*/ 0 h 4305008"/>
              <a:gd name="connsiteX173" fmla="*/ 4727623 w 5593163"/>
              <a:gd name="connsiteY173" fmla="*/ 96778 h 4305008"/>
              <a:gd name="connsiteX174" fmla="*/ 4811836 w 5593163"/>
              <a:gd name="connsiteY174" fmla="*/ 354040 h 4305008"/>
              <a:gd name="connsiteX175" fmla="*/ 4812342 w 5593163"/>
              <a:gd name="connsiteY175" fmla="*/ 354103 h 4305008"/>
              <a:gd name="connsiteX176" fmla="*/ 4812882 w 5593163"/>
              <a:gd name="connsiteY176" fmla="*/ 360740 h 4305008"/>
              <a:gd name="connsiteX177" fmla="*/ 4820346 w 5593163"/>
              <a:gd name="connsiteY177" fmla="*/ 452471 h 4305008"/>
              <a:gd name="connsiteX178" fmla="*/ 4821717 w 5593163"/>
              <a:gd name="connsiteY178" fmla="*/ 469318 h 4305008"/>
              <a:gd name="connsiteX179" fmla="*/ 4821124 w 5593163"/>
              <a:gd name="connsiteY179" fmla="*/ 480669 h 4305008"/>
              <a:gd name="connsiteX180" fmla="*/ 4820625 w 5593163"/>
              <a:gd name="connsiteY180" fmla="*/ 480636 h 4305008"/>
              <a:gd name="connsiteX181" fmla="*/ 4820599 w 5593163"/>
              <a:gd name="connsiteY181" fmla="*/ 481127 h 4305008"/>
              <a:gd name="connsiteX182" fmla="*/ 4803481 w 5593163"/>
              <a:gd name="connsiteY182" fmla="*/ 479514 h 4305008"/>
              <a:gd name="connsiteX183" fmla="*/ 4708054 w 5593163"/>
              <a:gd name="connsiteY183" fmla="*/ 470523 h 4305008"/>
              <a:gd name="connsiteX184" fmla="*/ 4691837 w 5593163"/>
              <a:gd name="connsiteY184" fmla="*/ 468995 h 4305008"/>
              <a:gd name="connsiteX185" fmla="*/ 4691721 w 5593163"/>
              <a:gd name="connsiteY185" fmla="*/ 467856 h 4305008"/>
              <a:gd name="connsiteX186" fmla="*/ 4120350 w 5593163"/>
              <a:gd name="connsiteY186" fmla="*/ 95636 h 4305008"/>
              <a:gd name="connsiteX187" fmla="*/ 3991674 w 5593163"/>
              <a:gd name="connsiteY187" fmla="*/ 1313979 h 4305008"/>
              <a:gd name="connsiteX188" fmla="*/ 3993045 w 5593163"/>
              <a:gd name="connsiteY188" fmla="*/ 1296998 h 4305008"/>
              <a:gd name="connsiteX189" fmla="*/ 4000509 w 5593163"/>
              <a:gd name="connsiteY189" fmla="*/ 1204541 h 4305008"/>
              <a:gd name="connsiteX190" fmla="*/ 4001049 w 5593163"/>
              <a:gd name="connsiteY190" fmla="*/ 1197851 h 4305008"/>
              <a:gd name="connsiteX191" fmla="*/ 4001555 w 5593163"/>
              <a:gd name="connsiteY191" fmla="*/ 1197788 h 4305008"/>
              <a:gd name="connsiteX192" fmla="*/ 4691720 w 5593163"/>
              <a:gd name="connsiteY192" fmla="*/ 504747 h 4305008"/>
              <a:gd name="connsiteX193" fmla="*/ 4691837 w 5593163"/>
              <a:gd name="connsiteY193" fmla="*/ 503599 h 4305008"/>
              <a:gd name="connsiteX194" fmla="*/ 4708050 w 5593163"/>
              <a:gd name="connsiteY194" fmla="*/ 502060 h 4305008"/>
              <a:gd name="connsiteX195" fmla="*/ 4803512 w 5593163"/>
              <a:gd name="connsiteY195" fmla="*/ 492995 h 4305008"/>
              <a:gd name="connsiteX196" fmla="*/ 4820599 w 5593163"/>
              <a:gd name="connsiteY196" fmla="*/ 491372 h 4305008"/>
              <a:gd name="connsiteX197" fmla="*/ 4820625 w 5593163"/>
              <a:gd name="connsiteY197" fmla="*/ 491866 h 4305008"/>
              <a:gd name="connsiteX198" fmla="*/ 4821123 w 5593163"/>
              <a:gd name="connsiteY198" fmla="*/ 491833 h 4305008"/>
              <a:gd name="connsiteX199" fmla="*/ 4821717 w 5593163"/>
              <a:gd name="connsiteY199" fmla="*/ 503273 h 4305008"/>
              <a:gd name="connsiteX200" fmla="*/ 4820346 w 5593163"/>
              <a:gd name="connsiteY200" fmla="*/ 520249 h 4305008"/>
              <a:gd name="connsiteX201" fmla="*/ 4812879 w 5593163"/>
              <a:gd name="connsiteY201" fmla="*/ 612725 h 4305008"/>
              <a:gd name="connsiteX202" fmla="*/ 4812341 w 5593163"/>
              <a:gd name="connsiteY202" fmla="*/ 619401 h 4305008"/>
              <a:gd name="connsiteX203" fmla="*/ 4811835 w 5593163"/>
              <a:gd name="connsiteY203" fmla="*/ 619464 h 4305008"/>
              <a:gd name="connsiteX204" fmla="*/ 4121670 w 5593163"/>
              <a:gd name="connsiteY204" fmla="*/ 1312505 h 4305008"/>
              <a:gd name="connsiteX205" fmla="*/ 4121554 w 5593163"/>
              <a:gd name="connsiteY205" fmla="*/ 1313653 h 4305008"/>
              <a:gd name="connsiteX206" fmla="*/ 4105337 w 5593163"/>
              <a:gd name="connsiteY206" fmla="*/ 1315193 h 4305008"/>
              <a:gd name="connsiteX207" fmla="*/ 4009911 w 5593163"/>
              <a:gd name="connsiteY207" fmla="*/ 1324255 h 4305008"/>
              <a:gd name="connsiteX208" fmla="*/ 3992792 w 5593163"/>
              <a:gd name="connsiteY208" fmla="*/ 1325881 h 4305008"/>
              <a:gd name="connsiteX209" fmla="*/ 3992766 w 5593163"/>
              <a:gd name="connsiteY209" fmla="*/ 1325386 h 4305008"/>
              <a:gd name="connsiteX210" fmla="*/ 3992267 w 5593163"/>
              <a:gd name="connsiteY210" fmla="*/ 1325419 h 4305008"/>
              <a:gd name="connsiteX211" fmla="*/ 3991674 w 5593163"/>
              <a:gd name="connsiteY211" fmla="*/ 1313979 h 4305008"/>
              <a:gd name="connsiteX212" fmla="*/ 3991674 w 5593163"/>
              <a:gd name="connsiteY212" fmla="*/ 1361805 h 4305008"/>
              <a:gd name="connsiteX213" fmla="*/ 3992268 w 5593163"/>
              <a:gd name="connsiteY213" fmla="*/ 1350455 h 4305008"/>
              <a:gd name="connsiteX214" fmla="*/ 3992766 w 5593163"/>
              <a:gd name="connsiteY214" fmla="*/ 1350487 h 4305008"/>
              <a:gd name="connsiteX215" fmla="*/ 3992792 w 5593163"/>
              <a:gd name="connsiteY215" fmla="*/ 1349997 h 4305008"/>
              <a:gd name="connsiteX216" fmla="*/ 4009880 w 5593163"/>
              <a:gd name="connsiteY216" fmla="*/ 1351607 h 4305008"/>
              <a:gd name="connsiteX217" fmla="*/ 4105341 w 5593163"/>
              <a:gd name="connsiteY217" fmla="*/ 1360601 h 4305008"/>
              <a:gd name="connsiteX218" fmla="*/ 4121554 w 5593163"/>
              <a:gd name="connsiteY218" fmla="*/ 1362128 h 4305008"/>
              <a:gd name="connsiteX219" fmla="*/ 4121671 w 5593163"/>
              <a:gd name="connsiteY219" fmla="*/ 1363267 h 4305008"/>
              <a:gd name="connsiteX220" fmla="*/ 4811836 w 5593163"/>
              <a:gd name="connsiteY220" fmla="*/ 2050865 h 4305008"/>
              <a:gd name="connsiteX221" fmla="*/ 4812342 w 5593163"/>
              <a:gd name="connsiteY221" fmla="*/ 2050928 h 4305008"/>
              <a:gd name="connsiteX222" fmla="*/ 4812882 w 5593163"/>
              <a:gd name="connsiteY222" fmla="*/ 2057565 h 4305008"/>
              <a:gd name="connsiteX223" fmla="*/ 4820346 w 5593163"/>
              <a:gd name="connsiteY223" fmla="*/ 2149296 h 4305008"/>
              <a:gd name="connsiteX224" fmla="*/ 4821717 w 5593163"/>
              <a:gd name="connsiteY224" fmla="*/ 2166144 h 4305008"/>
              <a:gd name="connsiteX225" fmla="*/ 4821124 w 5593163"/>
              <a:gd name="connsiteY225" fmla="*/ 2177494 h 4305008"/>
              <a:gd name="connsiteX226" fmla="*/ 4820625 w 5593163"/>
              <a:gd name="connsiteY226" fmla="*/ 2177461 h 4305008"/>
              <a:gd name="connsiteX227" fmla="*/ 4820599 w 5593163"/>
              <a:gd name="connsiteY227" fmla="*/ 2177952 h 4305008"/>
              <a:gd name="connsiteX228" fmla="*/ 4803481 w 5593163"/>
              <a:gd name="connsiteY228" fmla="*/ 2176339 h 4305008"/>
              <a:gd name="connsiteX229" fmla="*/ 4708054 w 5593163"/>
              <a:gd name="connsiteY229" fmla="*/ 2167348 h 4305008"/>
              <a:gd name="connsiteX230" fmla="*/ 4691837 w 5593163"/>
              <a:gd name="connsiteY230" fmla="*/ 2165820 h 4305008"/>
              <a:gd name="connsiteX231" fmla="*/ 4691721 w 5593163"/>
              <a:gd name="connsiteY231" fmla="*/ 2164681 h 4305008"/>
              <a:gd name="connsiteX232" fmla="*/ 4001556 w 5593163"/>
              <a:gd name="connsiteY232" fmla="*/ 1477083 h 4305008"/>
              <a:gd name="connsiteX233" fmla="*/ 4001050 w 5593163"/>
              <a:gd name="connsiteY233" fmla="*/ 1477021 h 4305008"/>
              <a:gd name="connsiteX234" fmla="*/ 4000512 w 5593163"/>
              <a:gd name="connsiteY234" fmla="*/ 1470397 h 4305008"/>
              <a:gd name="connsiteX235" fmla="*/ 3993045 w 5593163"/>
              <a:gd name="connsiteY235" fmla="*/ 1378647 h 4305008"/>
              <a:gd name="connsiteX236" fmla="*/ 3991674 w 5593163"/>
              <a:gd name="connsiteY236" fmla="*/ 1361805 h 4305008"/>
              <a:gd name="connsiteX237" fmla="*/ 3991674 w 5593163"/>
              <a:gd name="connsiteY237" fmla="*/ 3010804 h 4305008"/>
              <a:gd name="connsiteX238" fmla="*/ 3993045 w 5593163"/>
              <a:gd name="connsiteY238" fmla="*/ 2993823 h 4305008"/>
              <a:gd name="connsiteX239" fmla="*/ 4000509 w 5593163"/>
              <a:gd name="connsiteY239" fmla="*/ 2901366 h 4305008"/>
              <a:gd name="connsiteX240" fmla="*/ 4001049 w 5593163"/>
              <a:gd name="connsiteY240" fmla="*/ 2894676 h 4305008"/>
              <a:gd name="connsiteX241" fmla="*/ 4001555 w 5593163"/>
              <a:gd name="connsiteY241" fmla="*/ 2894613 h 4305008"/>
              <a:gd name="connsiteX242" fmla="*/ 4691720 w 5593163"/>
              <a:gd name="connsiteY242" fmla="*/ 2201572 h 4305008"/>
              <a:gd name="connsiteX243" fmla="*/ 4691837 w 5593163"/>
              <a:gd name="connsiteY243" fmla="*/ 2200424 h 4305008"/>
              <a:gd name="connsiteX244" fmla="*/ 4708050 w 5593163"/>
              <a:gd name="connsiteY244" fmla="*/ 2198885 h 4305008"/>
              <a:gd name="connsiteX245" fmla="*/ 4803512 w 5593163"/>
              <a:gd name="connsiteY245" fmla="*/ 2189820 h 4305008"/>
              <a:gd name="connsiteX246" fmla="*/ 4820599 w 5593163"/>
              <a:gd name="connsiteY246" fmla="*/ 2188197 h 4305008"/>
              <a:gd name="connsiteX247" fmla="*/ 4820625 w 5593163"/>
              <a:gd name="connsiteY247" fmla="*/ 2188691 h 4305008"/>
              <a:gd name="connsiteX248" fmla="*/ 4821123 w 5593163"/>
              <a:gd name="connsiteY248" fmla="*/ 2188658 h 4305008"/>
              <a:gd name="connsiteX249" fmla="*/ 4821717 w 5593163"/>
              <a:gd name="connsiteY249" fmla="*/ 2200098 h 4305008"/>
              <a:gd name="connsiteX250" fmla="*/ 4820346 w 5593163"/>
              <a:gd name="connsiteY250" fmla="*/ 2217074 h 4305008"/>
              <a:gd name="connsiteX251" fmla="*/ 4812879 w 5593163"/>
              <a:gd name="connsiteY251" fmla="*/ 2309550 h 4305008"/>
              <a:gd name="connsiteX252" fmla="*/ 4812341 w 5593163"/>
              <a:gd name="connsiteY252" fmla="*/ 2316226 h 4305008"/>
              <a:gd name="connsiteX253" fmla="*/ 4811835 w 5593163"/>
              <a:gd name="connsiteY253" fmla="*/ 2316289 h 4305008"/>
              <a:gd name="connsiteX254" fmla="*/ 4121670 w 5593163"/>
              <a:gd name="connsiteY254" fmla="*/ 3009330 h 4305008"/>
              <a:gd name="connsiteX255" fmla="*/ 4121554 w 5593163"/>
              <a:gd name="connsiteY255" fmla="*/ 3010478 h 4305008"/>
              <a:gd name="connsiteX256" fmla="*/ 4105337 w 5593163"/>
              <a:gd name="connsiteY256" fmla="*/ 3012018 h 4305008"/>
              <a:gd name="connsiteX257" fmla="*/ 4009911 w 5593163"/>
              <a:gd name="connsiteY257" fmla="*/ 3021080 h 4305008"/>
              <a:gd name="connsiteX258" fmla="*/ 3992792 w 5593163"/>
              <a:gd name="connsiteY258" fmla="*/ 3022706 h 4305008"/>
              <a:gd name="connsiteX259" fmla="*/ 3992766 w 5593163"/>
              <a:gd name="connsiteY259" fmla="*/ 3022211 h 4305008"/>
              <a:gd name="connsiteX260" fmla="*/ 3992267 w 5593163"/>
              <a:gd name="connsiteY260" fmla="*/ 3022244 h 4305008"/>
              <a:gd name="connsiteX261" fmla="*/ 3991674 w 5593163"/>
              <a:gd name="connsiteY261" fmla="*/ 3010804 h 4305008"/>
              <a:gd name="connsiteX262" fmla="*/ 3991674 w 5593163"/>
              <a:gd name="connsiteY262" fmla="*/ 3058630 h 4305008"/>
              <a:gd name="connsiteX263" fmla="*/ 3992268 w 5593163"/>
              <a:gd name="connsiteY263" fmla="*/ 3047280 h 4305008"/>
              <a:gd name="connsiteX264" fmla="*/ 3992766 w 5593163"/>
              <a:gd name="connsiteY264" fmla="*/ 3047312 h 4305008"/>
              <a:gd name="connsiteX265" fmla="*/ 3992792 w 5593163"/>
              <a:gd name="connsiteY265" fmla="*/ 3046822 h 4305008"/>
              <a:gd name="connsiteX266" fmla="*/ 4009880 w 5593163"/>
              <a:gd name="connsiteY266" fmla="*/ 3048432 h 4305008"/>
              <a:gd name="connsiteX267" fmla="*/ 4105341 w 5593163"/>
              <a:gd name="connsiteY267" fmla="*/ 3057426 h 4305008"/>
              <a:gd name="connsiteX268" fmla="*/ 4121554 w 5593163"/>
              <a:gd name="connsiteY268" fmla="*/ 3058953 h 4305008"/>
              <a:gd name="connsiteX269" fmla="*/ 4121671 w 5593163"/>
              <a:gd name="connsiteY269" fmla="*/ 3060092 h 4305008"/>
              <a:gd name="connsiteX270" fmla="*/ 4811836 w 5593163"/>
              <a:gd name="connsiteY270" fmla="*/ 3747690 h 4305008"/>
              <a:gd name="connsiteX271" fmla="*/ 4812342 w 5593163"/>
              <a:gd name="connsiteY271" fmla="*/ 3747753 h 4305008"/>
              <a:gd name="connsiteX272" fmla="*/ 4812882 w 5593163"/>
              <a:gd name="connsiteY272" fmla="*/ 3754390 h 4305008"/>
              <a:gd name="connsiteX273" fmla="*/ 4820346 w 5593163"/>
              <a:gd name="connsiteY273" fmla="*/ 3846121 h 4305008"/>
              <a:gd name="connsiteX274" fmla="*/ 4821717 w 5593163"/>
              <a:gd name="connsiteY274" fmla="*/ 3862969 h 4305008"/>
              <a:gd name="connsiteX275" fmla="*/ 4821124 w 5593163"/>
              <a:gd name="connsiteY275" fmla="*/ 3874319 h 4305008"/>
              <a:gd name="connsiteX276" fmla="*/ 4820625 w 5593163"/>
              <a:gd name="connsiteY276" fmla="*/ 3874286 h 4305008"/>
              <a:gd name="connsiteX277" fmla="*/ 4820599 w 5593163"/>
              <a:gd name="connsiteY277" fmla="*/ 3874777 h 4305008"/>
              <a:gd name="connsiteX278" fmla="*/ 4803481 w 5593163"/>
              <a:gd name="connsiteY278" fmla="*/ 3873164 h 4305008"/>
              <a:gd name="connsiteX279" fmla="*/ 4708054 w 5593163"/>
              <a:gd name="connsiteY279" fmla="*/ 3864173 h 4305008"/>
              <a:gd name="connsiteX280" fmla="*/ 4691837 w 5593163"/>
              <a:gd name="connsiteY280" fmla="*/ 3862645 h 4305008"/>
              <a:gd name="connsiteX281" fmla="*/ 4691721 w 5593163"/>
              <a:gd name="connsiteY281" fmla="*/ 3861506 h 4305008"/>
              <a:gd name="connsiteX282" fmla="*/ 4001556 w 5593163"/>
              <a:gd name="connsiteY282" fmla="*/ 3173908 h 4305008"/>
              <a:gd name="connsiteX283" fmla="*/ 4001050 w 5593163"/>
              <a:gd name="connsiteY283" fmla="*/ 3173846 h 4305008"/>
              <a:gd name="connsiteX284" fmla="*/ 4000512 w 5593163"/>
              <a:gd name="connsiteY284" fmla="*/ 3167222 h 4305008"/>
              <a:gd name="connsiteX285" fmla="*/ 3993045 w 5593163"/>
              <a:gd name="connsiteY285" fmla="*/ 3075472 h 4305008"/>
              <a:gd name="connsiteX286" fmla="*/ 3991674 w 5593163"/>
              <a:gd name="connsiteY286" fmla="*/ 3058630 h 4305008"/>
              <a:gd name="connsiteX287" fmla="*/ 3293448 w 5593163"/>
              <a:gd name="connsiteY287" fmla="*/ 636203 h 4305008"/>
              <a:gd name="connsiteX288" fmla="*/ 3836757 w 5593163"/>
              <a:gd name="connsiteY288" fmla="*/ 1181049 h 4305008"/>
              <a:gd name="connsiteX289" fmla="*/ 3293448 w 5593163"/>
              <a:gd name="connsiteY289" fmla="*/ 636203 h 4305008"/>
              <a:gd name="connsiteX290" fmla="*/ 3293448 w 5593163"/>
              <a:gd name="connsiteY290" fmla="*/ 2333028 h 4305008"/>
              <a:gd name="connsiteX291" fmla="*/ 3836757 w 5593163"/>
              <a:gd name="connsiteY291" fmla="*/ 2877874 h 4305008"/>
              <a:gd name="connsiteX292" fmla="*/ 3293448 w 5593163"/>
              <a:gd name="connsiteY292" fmla="*/ 2333028 h 4305008"/>
              <a:gd name="connsiteX293" fmla="*/ 3293446 w 5593163"/>
              <a:gd name="connsiteY293" fmla="*/ 2034258 h 4305008"/>
              <a:gd name="connsiteX294" fmla="*/ 3836755 w 5593163"/>
              <a:gd name="connsiteY294" fmla="*/ 1493690 h 4305008"/>
              <a:gd name="connsiteX295" fmla="*/ 3293446 w 5593163"/>
              <a:gd name="connsiteY295" fmla="*/ 2034258 h 4305008"/>
              <a:gd name="connsiteX296" fmla="*/ 3293446 w 5593163"/>
              <a:gd name="connsiteY296" fmla="*/ 3731083 h 4305008"/>
              <a:gd name="connsiteX297" fmla="*/ 3836755 w 5593163"/>
              <a:gd name="connsiteY297" fmla="*/ 3190516 h 4305008"/>
              <a:gd name="connsiteX298" fmla="*/ 3293446 w 5593163"/>
              <a:gd name="connsiteY298" fmla="*/ 3731083 h 4305008"/>
              <a:gd name="connsiteX299" fmla="*/ 3150081 w 5593163"/>
              <a:gd name="connsiteY299" fmla="*/ 503273 h 4305008"/>
              <a:gd name="connsiteX300" fmla="*/ 3150675 w 5593163"/>
              <a:gd name="connsiteY300" fmla="*/ 491833 h 4305008"/>
              <a:gd name="connsiteX301" fmla="*/ 3151173 w 5593163"/>
              <a:gd name="connsiteY301" fmla="*/ 491866 h 4305008"/>
              <a:gd name="connsiteX302" fmla="*/ 3151199 w 5593163"/>
              <a:gd name="connsiteY302" fmla="*/ 491372 h 4305008"/>
              <a:gd name="connsiteX303" fmla="*/ 3168287 w 5593163"/>
              <a:gd name="connsiteY303" fmla="*/ 492995 h 4305008"/>
              <a:gd name="connsiteX304" fmla="*/ 3263748 w 5593163"/>
              <a:gd name="connsiteY304" fmla="*/ 502060 h 4305008"/>
              <a:gd name="connsiteX305" fmla="*/ 3279961 w 5593163"/>
              <a:gd name="connsiteY305" fmla="*/ 503599 h 4305008"/>
              <a:gd name="connsiteX306" fmla="*/ 3280078 w 5593163"/>
              <a:gd name="connsiteY306" fmla="*/ 504747 h 4305008"/>
              <a:gd name="connsiteX307" fmla="*/ 3970244 w 5593163"/>
              <a:gd name="connsiteY307" fmla="*/ 1197788 h 4305008"/>
              <a:gd name="connsiteX308" fmla="*/ 3970749 w 5593163"/>
              <a:gd name="connsiteY308" fmla="*/ 1197851 h 4305008"/>
              <a:gd name="connsiteX309" fmla="*/ 3971290 w 5593163"/>
              <a:gd name="connsiteY309" fmla="*/ 1204541 h 4305008"/>
              <a:gd name="connsiteX310" fmla="*/ 3978754 w 5593163"/>
              <a:gd name="connsiteY310" fmla="*/ 1296998 h 4305008"/>
              <a:gd name="connsiteX311" fmla="*/ 3980124 w 5593163"/>
              <a:gd name="connsiteY311" fmla="*/ 1313979 h 4305008"/>
              <a:gd name="connsiteX312" fmla="*/ 3979531 w 5593163"/>
              <a:gd name="connsiteY312" fmla="*/ 1325419 h 4305008"/>
              <a:gd name="connsiteX313" fmla="*/ 3979032 w 5593163"/>
              <a:gd name="connsiteY313" fmla="*/ 1325386 h 4305008"/>
              <a:gd name="connsiteX314" fmla="*/ 3979006 w 5593163"/>
              <a:gd name="connsiteY314" fmla="*/ 1325881 h 4305008"/>
              <a:gd name="connsiteX315" fmla="*/ 3961888 w 5593163"/>
              <a:gd name="connsiteY315" fmla="*/ 1324255 h 4305008"/>
              <a:gd name="connsiteX316" fmla="*/ 3866461 w 5593163"/>
              <a:gd name="connsiteY316" fmla="*/ 1315193 h 4305008"/>
              <a:gd name="connsiteX317" fmla="*/ 3850245 w 5593163"/>
              <a:gd name="connsiteY317" fmla="*/ 1313653 h 4305008"/>
              <a:gd name="connsiteX318" fmla="*/ 3850129 w 5593163"/>
              <a:gd name="connsiteY318" fmla="*/ 1312505 h 4305008"/>
              <a:gd name="connsiteX319" fmla="*/ 3159963 w 5593163"/>
              <a:gd name="connsiteY319" fmla="*/ 619464 h 4305008"/>
              <a:gd name="connsiteX320" fmla="*/ 3159457 w 5593163"/>
              <a:gd name="connsiteY320" fmla="*/ 619401 h 4305008"/>
              <a:gd name="connsiteX321" fmla="*/ 3158919 w 5593163"/>
              <a:gd name="connsiteY321" fmla="*/ 612725 h 4305008"/>
              <a:gd name="connsiteX322" fmla="*/ 3151452 w 5593163"/>
              <a:gd name="connsiteY322" fmla="*/ 520249 h 4305008"/>
              <a:gd name="connsiteX323" fmla="*/ 3150081 w 5593163"/>
              <a:gd name="connsiteY323" fmla="*/ 503273 h 4305008"/>
              <a:gd name="connsiteX324" fmla="*/ 3150081 w 5593163"/>
              <a:gd name="connsiteY324" fmla="*/ 2200098 h 4305008"/>
              <a:gd name="connsiteX325" fmla="*/ 3150675 w 5593163"/>
              <a:gd name="connsiteY325" fmla="*/ 2188658 h 4305008"/>
              <a:gd name="connsiteX326" fmla="*/ 3151173 w 5593163"/>
              <a:gd name="connsiteY326" fmla="*/ 2188691 h 4305008"/>
              <a:gd name="connsiteX327" fmla="*/ 3151199 w 5593163"/>
              <a:gd name="connsiteY327" fmla="*/ 2188197 h 4305008"/>
              <a:gd name="connsiteX328" fmla="*/ 3168287 w 5593163"/>
              <a:gd name="connsiteY328" fmla="*/ 2189820 h 4305008"/>
              <a:gd name="connsiteX329" fmla="*/ 3263748 w 5593163"/>
              <a:gd name="connsiteY329" fmla="*/ 2198885 h 4305008"/>
              <a:gd name="connsiteX330" fmla="*/ 3279961 w 5593163"/>
              <a:gd name="connsiteY330" fmla="*/ 2200424 h 4305008"/>
              <a:gd name="connsiteX331" fmla="*/ 3280078 w 5593163"/>
              <a:gd name="connsiteY331" fmla="*/ 2201572 h 4305008"/>
              <a:gd name="connsiteX332" fmla="*/ 3970244 w 5593163"/>
              <a:gd name="connsiteY332" fmla="*/ 2894613 h 4305008"/>
              <a:gd name="connsiteX333" fmla="*/ 3970749 w 5593163"/>
              <a:gd name="connsiteY333" fmla="*/ 2894676 h 4305008"/>
              <a:gd name="connsiteX334" fmla="*/ 3971290 w 5593163"/>
              <a:gd name="connsiteY334" fmla="*/ 2901366 h 4305008"/>
              <a:gd name="connsiteX335" fmla="*/ 3978754 w 5593163"/>
              <a:gd name="connsiteY335" fmla="*/ 2993823 h 4305008"/>
              <a:gd name="connsiteX336" fmla="*/ 3980124 w 5593163"/>
              <a:gd name="connsiteY336" fmla="*/ 3010804 h 4305008"/>
              <a:gd name="connsiteX337" fmla="*/ 3979531 w 5593163"/>
              <a:gd name="connsiteY337" fmla="*/ 3022244 h 4305008"/>
              <a:gd name="connsiteX338" fmla="*/ 3979032 w 5593163"/>
              <a:gd name="connsiteY338" fmla="*/ 3022211 h 4305008"/>
              <a:gd name="connsiteX339" fmla="*/ 3979006 w 5593163"/>
              <a:gd name="connsiteY339" fmla="*/ 3022706 h 4305008"/>
              <a:gd name="connsiteX340" fmla="*/ 3961888 w 5593163"/>
              <a:gd name="connsiteY340" fmla="*/ 3021080 h 4305008"/>
              <a:gd name="connsiteX341" fmla="*/ 3866461 w 5593163"/>
              <a:gd name="connsiteY341" fmla="*/ 3012018 h 4305008"/>
              <a:gd name="connsiteX342" fmla="*/ 3850245 w 5593163"/>
              <a:gd name="connsiteY342" fmla="*/ 3010478 h 4305008"/>
              <a:gd name="connsiteX343" fmla="*/ 3850129 w 5593163"/>
              <a:gd name="connsiteY343" fmla="*/ 3009330 h 4305008"/>
              <a:gd name="connsiteX344" fmla="*/ 3159963 w 5593163"/>
              <a:gd name="connsiteY344" fmla="*/ 2316289 h 4305008"/>
              <a:gd name="connsiteX345" fmla="*/ 3159457 w 5593163"/>
              <a:gd name="connsiteY345" fmla="*/ 2316226 h 4305008"/>
              <a:gd name="connsiteX346" fmla="*/ 3158919 w 5593163"/>
              <a:gd name="connsiteY346" fmla="*/ 2309550 h 4305008"/>
              <a:gd name="connsiteX347" fmla="*/ 3151452 w 5593163"/>
              <a:gd name="connsiteY347" fmla="*/ 2217074 h 4305008"/>
              <a:gd name="connsiteX348" fmla="*/ 3150081 w 5593163"/>
              <a:gd name="connsiteY348" fmla="*/ 2200098 h 4305008"/>
              <a:gd name="connsiteX349" fmla="*/ 3150081 w 5593163"/>
              <a:gd name="connsiteY349" fmla="*/ 3896923 h 4305008"/>
              <a:gd name="connsiteX350" fmla="*/ 3150675 w 5593163"/>
              <a:gd name="connsiteY350" fmla="*/ 3885483 h 4305008"/>
              <a:gd name="connsiteX351" fmla="*/ 3151173 w 5593163"/>
              <a:gd name="connsiteY351" fmla="*/ 3885516 h 4305008"/>
              <a:gd name="connsiteX352" fmla="*/ 3151199 w 5593163"/>
              <a:gd name="connsiteY352" fmla="*/ 3885022 h 4305008"/>
              <a:gd name="connsiteX353" fmla="*/ 3168287 w 5593163"/>
              <a:gd name="connsiteY353" fmla="*/ 3886645 h 4305008"/>
              <a:gd name="connsiteX354" fmla="*/ 3263748 w 5593163"/>
              <a:gd name="connsiteY354" fmla="*/ 3895710 h 4305008"/>
              <a:gd name="connsiteX355" fmla="*/ 3279961 w 5593163"/>
              <a:gd name="connsiteY355" fmla="*/ 3897249 h 4305008"/>
              <a:gd name="connsiteX356" fmla="*/ 3280078 w 5593163"/>
              <a:gd name="connsiteY356" fmla="*/ 3898397 h 4305008"/>
              <a:gd name="connsiteX357" fmla="*/ 3840331 w 5593163"/>
              <a:gd name="connsiteY357" fmla="*/ 4255797 h 4305008"/>
              <a:gd name="connsiteX358" fmla="*/ 3868775 w 5593163"/>
              <a:gd name="connsiteY358" fmla="*/ 4305008 h 4305008"/>
              <a:gd name="connsiteX359" fmla="*/ 3717725 w 5593163"/>
              <a:gd name="connsiteY359" fmla="*/ 4305008 h 4305008"/>
              <a:gd name="connsiteX360" fmla="*/ 3665602 w 5593163"/>
              <a:gd name="connsiteY360" fmla="*/ 4241205 h 4305008"/>
              <a:gd name="connsiteX361" fmla="*/ 3293448 w 5593163"/>
              <a:gd name="connsiteY361" fmla="*/ 4029853 h 4305008"/>
              <a:gd name="connsiteX362" fmla="*/ 3392629 w 5593163"/>
              <a:gd name="connsiteY362" fmla="*/ 4271827 h 4305008"/>
              <a:gd name="connsiteX363" fmla="*/ 3419311 w 5593163"/>
              <a:gd name="connsiteY363" fmla="*/ 4305008 h 4305008"/>
              <a:gd name="connsiteX364" fmla="*/ 3265201 w 5593163"/>
              <a:gd name="connsiteY364" fmla="*/ 4305008 h 4305008"/>
              <a:gd name="connsiteX365" fmla="*/ 3235080 w 5593163"/>
              <a:gd name="connsiteY365" fmla="*/ 4254710 h 4305008"/>
              <a:gd name="connsiteX366" fmla="*/ 3159963 w 5593163"/>
              <a:gd name="connsiteY366" fmla="*/ 4013114 h 4305008"/>
              <a:gd name="connsiteX367" fmla="*/ 3159457 w 5593163"/>
              <a:gd name="connsiteY367" fmla="*/ 4013051 h 4305008"/>
              <a:gd name="connsiteX368" fmla="*/ 3158919 w 5593163"/>
              <a:gd name="connsiteY368" fmla="*/ 4006375 h 4305008"/>
              <a:gd name="connsiteX369" fmla="*/ 3151452 w 5593163"/>
              <a:gd name="connsiteY369" fmla="*/ 3913899 h 4305008"/>
              <a:gd name="connsiteX370" fmla="*/ 3150081 w 5593163"/>
              <a:gd name="connsiteY370" fmla="*/ 3896923 h 4305008"/>
              <a:gd name="connsiteX371" fmla="*/ 3150079 w 5593163"/>
              <a:gd name="connsiteY371" fmla="*/ 469318 h 4305008"/>
              <a:gd name="connsiteX372" fmla="*/ 3151450 w 5593163"/>
              <a:gd name="connsiteY372" fmla="*/ 452471 h 4305008"/>
              <a:gd name="connsiteX373" fmla="*/ 3158914 w 5593163"/>
              <a:gd name="connsiteY373" fmla="*/ 360740 h 4305008"/>
              <a:gd name="connsiteX374" fmla="*/ 3159454 w 5593163"/>
              <a:gd name="connsiteY374" fmla="*/ 354103 h 4305008"/>
              <a:gd name="connsiteX375" fmla="*/ 3159960 w 5593163"/>
              <a:gd name="connsiteY375" fmla="*/ 354040 h 4305008"/>
              <a:gd name="connsiteX376" fmla="*/ 3244173 w 5593163"/>
              <a:gd name="connsiteY376" fmla="*/ 96778 h 4305008"/>
              <a:gd name="connsiteX377" fmla="*/ 3306807 w 5593163"/>
              <a:gd name="connsiteY377" fmla="*/ 0 h 4305008"/>
              <a:gd name="connsiteX378" fmla="*/ 3475182 w 5593163"/>
              <a:gd name="connsiteY378" fmla="*/ 0 h 4305008"/>
              <a:gd name="connsiteX379" fmla="*/ 3406954 w 5593163"/>
              <a:gd name="connsiteY379" fmla="*/ 76659 h 4305008"/>
              <a:gd name="connsiteX380" fmla="*/ 3293446 w 5593163"/>
              <a:gd name="connsiteY380" fmla="*/ 337433 h 4305008"/>
              <a:gd name="connsiteX381" fmla="*/ 3732420 w 5593163"/>
              <a:gd name="connsiteY381" fmla="*/ 44350 h 4305008"/>
              <a:gd name="connsiteX382" fmla="*/ 3754649 w 5593163"/>
              <a:gd name="connsiteY382" fmla="*/ 0 h 4305008"/>
              <a:gd name="connsiteX383" fmla="*/ 3903287 w 5593163"/>
              <a:gd name="connsiteY383" fmla="*/ 0 h 4305008"/>
              <a:gd name="connsiteX384" fmla="*/ 3851448 w 5593163"/>
              <a:gd name="connsiteY384" fmla="*/ 95636 h 4305008"/>
              <a:gd name="connsiteX385" fmla="*/ 3280075 w 5593163"/>
              <a:gd name="connsiteY385" fmla="*/ 467856 h 4305008"/>
              <a:gd name="connsiteX386" fmla="*/ 3279959 w 5593163"/>
              <a:gd name="connsiteY386" fmla="*/ 468995 h 4305008"/>
              <a:gd name="connsiteX387" fmla="*/ 3263742 w 5593163"/>
              <a:gd name="connsiteY387" fmla="*/ 470523 h 4305008"/>
              <a:gd name="connsiteX388" fmla="*/ 3168316 w 5593163"/>
              <a:gd name="connsiteY388" fmla="*/ 479514 h 4305008"/>
              <a:gd name="connsiteX389" fmla="*/ 3151197 w 5593163"/>
              <a:gd name="connsiteY389" fmla="*/ 481127 h 4305008"/>
              <a:gd name="connsiteX390" fmla="*/ 3151171 w 5593163"/>
              <a:gd name="connsiteY390" fmla="*/ 480636 h 4305008"/>
              <a:gd name="connsiteX391" fmla="*/ 3150672 w 5593163"/>
              <a:gd name="connsiteY391" fmla="*/ 480669 h 4305008"/>
              <a:gd name="connsiteX392" fmla="*/ 3150079 w 5593163"/>
              <a:gd name="connsiteY392" fmla="*/ 469318 h 4305008"/>
              <a:gd name="connsiteX393" fmla="*/ 3150079 w 5593163"/>
              <a:gd name="connsiteY393" fmla="*/ 2166144 h 4305008"/>
              <a:gd name="connsiteX394" fmla="*/ 3151450 w 5593163"/>
              <a:gd name="connsiteY394" fmla="*/ 2149296 h 4305008"/>
              <a:gd name="connsiteX395" fmla="*/ 3158914 w 5593163"/>
              <a:gd name="connsiteY395" fmla="*/ 2057565 h 4305008"/>
              <a:gd name="connsiteX396" fmla="*/ 3159454 w 5593163"/>
              <a:gd name="connsiteY396" fmla="*/ 2050928 h 4305008"/>
              <a:gd name="connsiteX397" fmla="*/ 3159960 w 5593163"/>
              <a:gd name="connsiteY397" fmla="*/ 2050865 h 4305008"/>
              <a:gd name="connsiteX398" fmla="*/ 3850126 w 5593163"/>
              <a:gd name="connsiteY398" fmla="*/ 1363267 h 4305008"/>
              <a:gd name="connsiteX399" fmla="*/ 3850243 w 5593163"/>
              <a:gd name="connsiteY399" fmla="*/ 1362128 h 4305008"/>
              <a:gd name="connsiteX400" fmla="*/ 3866455 w 5593163"/>
              <a:gd name="connsiteY400" fmla="*/ 1360601 h 4305008"/>
              <a:gd name="connsiteX401" fmla="*/ 3961917 w 5593163"/>
              <a:gd name="connsiteY401" fmla="*/ 1351607 h 4305008"/>
              <a:gd name="connsiteX402" fmla="*/ 3979004 w 5593163"/>
              <a:gd name="connsiteY402" fmla="*/ 1349997 h 4305008"/>
              <a:gd name="connsiteX403" fmla="*/ 3979030 w 5593163"/>
              <a:gd name="connsiteY403" fmla="*/ 1350487 h 4305008"/>
              <a:gd name="connsiteX404" fmla="*/ 3979528 w 5593163"/>
              <a:gd name="connsiteY404" fmla="*/ 1350455 h 4305008"/>
              <a:gd name="connsiteX405" fmla="*/ 3980122 w 5593163"/>
              <a:gd name="connsiteY405" fmla="*/ 1361805 h 4305008"/>
              <a:gd name="connsiteX406" fmla="*/ 3978752 w 5593163"/>
              <a:gd name="connsiteY406" fmla="*/ 1378647 h 4305008"/>
              <a:gd name="connsiteX407" fmla="*/ 3971285 w 5593163"/>
              <a:gd name="connsiteY407" fmla="*/ 1470397 h 4305008"/>
              <a:gd name="connsiteX408" fmla="*/ 3970746 w 5593163"/>
              <a:gd name="connsiteY408" fmla="*/ 1477021 h 4305008"/>
              <a:gd name="connsiteX409" fmla="*/ 3970241 w 5593163"/>
              <a:gd name="connsiteY409" fmla="*/ 1477083 h 4305008"/>
              <a:gd name="connsiteX410" fmla="*/ 3280075 w 5593163"/>
              <a:gd name="connsiteY410" fmla="*/ 2164681 h 4305008"/>
              <a:gd name="connsiteX411" fmla="*/ 3279959 w 5593163"/>
              <a:gd name="connsiteY411" fmla="*/ 2165820 h 4305008"/>
              <a:gd name="connsiteX412" fmla="*/ 3263742 w 5593163"/>
              <a:gd name="connsiteY412" fmla="*/ 2167348 h 4305008"/>
              <a:gd name="connsiteX413" fmla="*/ 3168316 w 5593163"/>
              <a:gd name="connsiteY413" fmla="*/ 2176339 h 4305008"/>
              <a:gd name="connsiteX414" fmla="*/ 3151197 w 5593163"/>
              <a:gd name="connsiteY414" fmla="*/ 2177952 h 4305008"/>
              <a:gd name="connsiteX415" fmla="*/ 3151171 w 5593163"/>
              <a:gd name="connsiteY415" fmla="*/ 2177461 h 4305008"/>
              <a:gd name="connsiteX416" fmla="*/ 3150672 w 5593163"/>
              <a:gd name="connsiteY416" fmla="*/ 2177494 h 4305008"/>
              <a:gd name="connsiteX417" fmla="*/ 3150079 w 5593163"/>
              <a:gd name="connsiteY417" fmla="*/ 2166144 h 4305008"/>
              <a:gd name="connsiteX418" fmla="*/ 3150079 w 5593163"/>
              <a:gd name="connsiteY418" fmla="*/ 3862969 h 4305008"/>
              <a:gd name="connsiteX419" fmla="*/ 3151450 w 5593163"/>
              <a:gd name="connsiteY419" fmla="*/ 3846121 h 4305008"/>
              <a:gd name="connsiteX420" fmla="*/ 3158914 w 5593163"/>
              <a:gd name="connsiteY420" fmla="*/ 3754390 h 4305008"/>
              <a:gd name="connsiteX421" fmla="*/ 3159454 w 5593163"/>
              <a:gd name="connsiteY421" fmla="*/ 3747753 h 4305008"/>
              <a:gd name="connsiteX422" fmla="*/ 3159960 w 5593163"/>
              <a:gd name="connsiteY422" fmla="*/ 3747690 h 4305008"/>
              <a:gd name="connsiteX423" fmla="*/ 3850126 w 5593163"/>
              <a:gd name="connsiteY423" fmla="*/ 3060092 h 4305008"/>
              <a:gd name="connsiteX424" fmla="*/ 3850243 w 5593163"/>
              <a:gd name="connsiteY424" fmla="*/ 3058953 h 4305008"/>
              <a:gd name="connsiteX425" fmla="*/ 3866455 w 5593163"/>
              <a:gd name="connsiteY425" fmla="*/ 3057426 h 4305008"/>
              <a:gd name="connsiteX426" fmla="*/ 3961917 w 5593163"/>
              <a:gd name="connsiteY426" fmla="*/ 3048432 h 4305008"/>
              <a:gd name="connsiteX427" fmla="*/ 3979004 w 5593163"/>
              <a:gd name="connsiteY427" fmla="*/ 3046822 h 4305008"/>
              <a:gd name="connsiteX428" fmla="*/ 3979030 w 5593163"/>
              <a:gd name="connsiteY428" fmla="*/ 3047312 h 4305008"/>
              <a:gd name="connsiteX429" fmla="*/ 3979528 w 5593163"/>
              <a:gd name="connsiteY429" fmla="*/ 3047280 h 4305008"/>
              <a:gd name="connsiteX430" fmla="*/ 3980122 w 5593163"/>
              <a:gd name="connsiteY430" fmla="*/ 3058630 h 4305008"/>
              <a:gd name="connsiteX431" fmla="*/ 3978752 w 5593163"/>
              <a:gd name="connsiteY431" fmla="*/ 3075472 h 4305008"/>
              <a:gd name="connsiteX432" fmla="*/ 3971285 w 5593163"/>
              <a:gd name="connsiteY432" fmla="*/ 3167222 h 4305008"/>
              <a:gd name="connsiteX433" fmla="*/ 3970746 w 5593163"/>
              <a:gd name="connsiteY433" fmla="*/ 3173846 h 4305008"/>
              <a:gd name="connsiteX434" fmla="*/ 3970241 w 5593163"/>
              <a:gd name="connsiteY434" fmla="*/ 3173908 h 4305008"/>
              <a:gd name="connsiteX435" fmla="*/ 3280075 w 5593163"/>
              <a:gd name="connsiteY435" fmla="*/ 3861506 h 4305008"/>
              <a:gd name="connsiteX436" fmla="*/ 3279959 w 5593163"/>
              <a:gd name="connsiteY436" fmla="*/ 3862645 h 4305008"/>
              <a:gd name="connsiteX437" fmla="*/ 3263742 w 5593163"/>
              <a:gd name="connsiteY437" fmla="*/ 3864173 h 4305008"/>
              <a:gd name="connsiteX438" fmla="*/ 3168316 w 5593163"/>
              <a:gd name="connsiteY438" fmla="*/ 3873164 h 4305008"/>
              <a:gd name="connsiteX439" fmla="*/ 3151197 w 5593163"/>
              <a:gd name="connsiteY439" fmla="*/ 3874777 h 4305008"/>
              <a:gd name="connsiteX440" fmla="*/ 3151171 w 5593163"/>
              <a:gd name="connsiteY440" fmla="*/ 3874286 h 4305008"/>
              <a:gd name="connsiteX441" fmla="*/ 3150672 w 5593163"/>
              <a:gd name="connsiteY441" fmla="*/ 3874319 h 4305008"/>
              <a:gd name="connsiteX442" fmla="*/ 3150079 w 5593163"/>
              <a:gd name="connsiteY442" fmla="*/ 3862969 h 4305008"/>
              <a:gd name="connsiteX443" fmla="*/ 2442890 w 5593163"/>
              <a:gd name="connsiteY443" fmla="*/ 1181049 h 4305008"/>
              <a:gd name="connsiteX444" fmla="*/ 2986199 w 5593163"/>
              <a:gd name="connsiteY444" fmla="*/ 636203 h 4305008"/>
              <a:gd name="connsiteX445" fmla="*/ 2442890 w 5593163"/>
              <a:gd name="connsiteY445" fmla="*/ 1181049 h 4305008"/>
              <a:gd name="connsiteX446" fmla="*/ 2442890 w 5593163"/>
              <a:gd name="connsiteY446" fmla="*/ 1493690 h 4305008"/>
              <a:gd name="connsiteX447" fmla="*/ 2986199 w 5593163"/>
              <a:gd name="connsiteY447" fmla="*/ 2034258 h 4305008"/>
              <a:gd name="connsiteX448" fmla="*/ 2442890 w 5593163"/>
              <a:gd name="connsiteY448" fmla="*/ 1493690 h 4305008"/>
              <a:gd name="connsiteX449" fmla="*/ 2442890 w 5593163"/>
              <a:gd name="connsiteY449" fmla="*/ 2877874 h 4305008"/>
              <a:gd name="connsiteX450" fmla="*/ 2986199 w 5593163"/>
              <a:gd name="connsiteY450" fmla="*/ 2333028 h 4305008"/>
              <a:gd name="connsiteX451" fmla="*/ 2442890 w 5593163"/>
              <a:gd name="connsiteY451" fmla="*/ 2877874 h 4305008"/>
              <a:gd name="connsiteX452" fmla="*/ 2442890 w 5593163"/>
              <a:gd name="connsiteY452" fmla="*/ 3190516 h 4305008"/>
              <a:gd name="connsiteX453" fmla="*/ 2986199 w 5593163"/>
              <a:gd name="connsiteY453" fmla="*/ 3731083 h 4305008"/>
              <a:gd name="connsiteX454" fmla="*/ 2442890 w 5593163"/>
              <a:gd name="connsiteY454" fmla="*/ 3190516 h 4305008"/>
              <a:gd name="connsiteX455" fmla="*/ 2410871 w 5593163"/>
              <a:gd name="connsiteY455" fmla="*/ 4305008 h 4305008"/>
              <a:gd name="connsiteX456" fmla="*/ 2439316 w 5593163"/>
              <a:gd name="connsiteY456" fmla="*/ 4255797 h 4305008"/>
              <a:gd name="connsiteX457" fmla="*/ 2999569 w 5593163"/>
              <a:gd name="connsiteY457" fmla="*/ 3898397 h 4305008"/>
              <a:gd name="connsiteX458" fmla="*/ 2999686 w 5593163"/>
              <a:gd name="connsiteY458" fmla="*/ 3897249 h 4305008"/>
              <a:gd name="connsiteX459" fmla="*/ 3015899 w 5593163"/>
              <a:gd name="connsiteY459" fmla="*/ 3895710 h 4305008"/>
              <a:gd name="connsiteX460" fmla="*/ 3111360 w 5593163"/>
              <a:gd name="connsiteY460" fmla="*/ 3886645 h 4305008"/>
              <a:gd name="connsiteX461" fmla="*/ 3128448 w 5593163"/>
              <a:gd name="connsiteY461" fmla="*/ 3885022 h 4305008"/>
              <a:gd name="connsiteX462" fmla="*/ 3128474 w 5593163"/>
              <a:gd name="connsiteY462" fmla="*/ 3885516 h 4305008"/>
              <a:gd name="connsiteX463" fmla="*/ 3128972 w 5593163"/>
              <a:gd name="connsiteY463" fmla="*/ 3885483 h 4305008"/>
              <a:gd name="connsiteX464" fmla="*/ 3129566 w 5593163"/>
              <a:gd name="connsiteY464" fmla="*/ 3896923 h 4305008"/>
              <a:gd name="connsiteX465" fmla="*/ 3128195 w 5593163"/>
              <a:gd name="connsiteY465" fmla="*/ 3913899 h 4305008"/>
              <a:gd name="connsiteX466" fmla="*/ 3120728 w 5593163"/>
              <a:gd name="connsiteY466" fmla="*/ 4006375 h 4305008"/>
              <a:gd name="connsiteX467" fmla="*/ 3120190 w 5593163"/>
              <a:gd name="connsiteY467" fmla="*/ 4013051 h 4305008"/>
              <a:gd name="connsiteX468" fmla="*/ 3119684 w 5593163"/>
              <a:gd name="connsiteY468" fmla="*/ 4013114 h 4305008"/>
              <a:gd name="connsiteX469" fmla="*/ 3044567 w 5593163"/>
              <a:gd name="connsiteY469" fmla="*/ 4254710 h 4305008"/>
              <a:gd name="connsiteX470" fmla="*/ 3014445 w 5593163"/>
              <a:gd name="connsiteY470" fmla="*/ 4305008 h 4305008"/>
              <a:gd name="connsiteX471" fmla="*/ 2860336 w 5593163"/>
              <a:gd name="connsiteY471" fmla="*/ 4305008 h 4305008"/>
              <a:gd name="connsiteX472" fmla="*/ 2887018 w 5593163"/>
              <a:gd name="connsiteY472" fmla="*/ 4271827 h 4305008"/>
              <a:gd name="connsiteX473" fmla="*/ 2986199 w 5593163"/>
              <a:gd name="connsiteY473" fmla="*/ 4029853 h 4305008"/>
              <a:gd name="connsiteX474" fmla="*/ 2614045 w 5593163"/>
              <a:gd name="connsiteY474" fmla="*/ 4241205 h 4305008"/>
              <a:gd name="connsiteX475" fmla="*/ 2561922 w 5593163"/>
              <a:gd name="connsiteY475" fmla="*/ 4305008 h 4305008"/>
              <a:gd name="connsiteX476" fmla="*/ 2376360 w 5593163"/>
              <a:gd name="connsiteY476" fmla="*/ 0 h 4305008"/>
              <a:gd name="connsiteX477" fmla="*/ 2524998 w 5593163"/>
              <a:gd name="connsiteY477" fmla="*/ 0 h 4305008"/>
              <a:gd name="connsiteX478" fmla="*/ 2547226 w 5593163"/>
              <a:gd name="connsiteY478" fmla="*/ 44350 h 4305008"/>
              <a:gd name="connsiteX479" fmla="*/ 2986199 w 5593163"/>
              <a:gd name="connsiteY479" fmla="*/ 337433 h 4305008"/>
              <a:gd name="connsiteX480" fmla="*/ 2872691 w 5593163"/>
              <a:gd name="connsiteY480" fmla="*/ 76659 h 4305008"/>
              <a:gd name="connsiteX481" fmla="*/ 2804464 w 5593163"/>
              <a:gd name="connsiteY481" fmla="*/ 0 h 4305008"/>
              <a:gd name="connsiteX482" fmla="*/ 2972839 w 5593163"/>
              <a:gd name="connsiteY482" fmla="*/ 0 h 4305008"/>
              <a:gd name="connsiteX483" fmla="*/ 3035473 w 5593163"/>
              <a:gd name="connsiteY483" fmla="*/ 96778 h 4305008"/>
              <a:gd name="connsiteX484" fmla="*/ 3119686 w 5593163"/>
              <a:gd name="connsiteY484" fmla="*/ 354040 h 4305008"/>
              <a:gd name="connsiteX485" fmla="*/ 3120191 w 5593163"/>
              <a:gd name="connsiteY485" fmla="*/ 354103 h 4305008"/>
              <a:gd name="connsiteX486" fmla="*/ 3120732 w 5593163"/>
              <a:gd name="connsiteY486" fmla="*/ 360740 h 4305008"/>
              <a:gd name="connsiteX487" fmla="*/ 3128196 w 5593163"/>
              <a:gd name="connsiteY487" fmla="*/ 452471 h 4305008"/>
              <a:gd name="connsiteX488" fmla="*/ 3129566 w 5593163"/>
              <a:gd name="connsiteY488" fmla="*/ 469318 h 4305008"/>
              <a:gd name="connsiteX489" fmla="*/ 3128973 w 5593163"/>
              <a:gd name="connsiteY489" fmla="*/ 480669 h 4305008"/>
              <a:gd name="connsiteX490" fmla="*/ 3128474 w 5593163"/>
              <a:gd name="connsiteY490" fmla="*/ 480636 h 4305008"/>
              <a:gd name="connsiteX491" fmla="*/ 3128448 w 5593163"/>
              <a:gd name="connsiteY491" fmla="*/ 481127 h 4305008"/>
              <a:gd name="connsiteX492" fmla="*/ 3111330 w 5593163"/>
              <a:gd name="connsiteY492" fmla="*/ 479514 h 4305008"/>
              <a:gd name="connsiteX493" fmla="*/ 3015903 w 5593163"/>
              <a:gd name="connsiteY493" fmla="*/ 470523 h 4305008"/>
              <a:gd name="connsiteX494" fmla="*/ 2999687 w 5593163"/>
              <a:gd name="connsiteY494" fmla="*/ 468995 h 4305008"/>
              <a:gd name="connsiteX495" fmla="*/ 2999571 w 5593163"/>
              <a:gd name="connsiteY495" fmla="*/ 467856 h 4305008"/>
              <a:gd name="connsiteX496" fmla="*/ 2428199 w 5593163"/>
              <a:gd name="connsiteY496" fmla="*/ 95636 h 4305008"/>
              <a:gd name="connsiteX497" fmla="*/ 2299523 w 5593163"/>
              <a:gd name="connsiteY497" fmla="*/ 1313979 h 4305008"/>
              <a:gd name="connsiteX498" fmla="*/ 2300894 w 5593163"/>
              <a:gd name="connsiteY498" fmla="*/ 1296998 h 4305008"/>
              <a:gd name="connsiteX499" fmla="*/ 2308358 w 5593163"/>
              <a:gd name="connsiteY499" fmla="*/ 1204541 h 4305008"/>
              <a:gd name="connsiteX500" fmla="*/ 2308898 w 5593163"/>
              <a:gd name="connsiteY500" fmla="*/ 1197851 h 4305008"/>
              <a:gd name="connsiteX501" fmla="*/ 2309404 w 5593163"/>
              <a:gd name="connsiteY501" fmla="*/ 1197788 h 4305008"/>
              <a:gd name="connsiteX502" fmla="*/ 2999570 w 5593163"/>
              <a:gd name="connsiteY502" fmla="*/ 504747 h 4305008"/>
              <a:gd name="connsiteX503" fmla="*/ 2999687 w 5593163"/>
              <a:gd name="connsiteY503" fmla="*/ 503599 h 4305008"/>
              <a:gd name="connsiteX504" fmla="*/ 3015899 w 5593163"/>
              <a:gd name="connsiteY504" fmla="*/ 502060 h 4305008"/>
              <a:gd name="connsiteX505" fmla="*/ 3111361 w 5593163"/>
              <a:gd name="connsiteY505" fmla="*/ 492995 h 4305008"/>
              <a:gd name="connsiteX506" fmla="*/ 3128448 w 5593163"/>
              <a:gd name="connsiteY506" fmla="*/ 491372 h 4305008"/>
              <a:gd name="connsiteX507" fmla="*/ 3128474 w 5593163"/>
              <a:gd name="connsiteY507" fmla="*/ 491866 h 4305008"/>
              <a:gd name="connsiteX508" fmla="*/ 3128972 w 5593163"/>
              <a:gd name="connsiteY508" fmla="*/ 491833 h 4305008"/>
              <a:gd name="connsiteX509" fmla="*/ 3129566 w 5593163"/>
              <a:gd name="connsiteY509" fmla="*/ 503273 h 4305008"/>
              <a:gd name="connsiteX510" fmla="*/ 3128196 w 5593163"/>
              <a:gd name="connsiteY510" fmla="*/ 520249 h 4305008"/>
              <a:gd name="connsiteX511" fmla="*/ 3120729 w 5593163"/>
              <a:gd name="connsiteY511" fmla="*/ 612725 h 4305008"/>
              <a:gd name="connsiteX512" fmla="*/ 3120190 w 5593163"/>
              <a:gd name="connsiteY512" fmla="*/ 619401 h 4305008"/>
              <a:gd name="connsiteX513" fmla="*/ 3119685 w 5593163"/>
              <a:gd name="connsiteY513" fmla="*/ 619464 h 4305008"/>
              <a:gd name="connsiteX514" fmla="*/ 2429519 w 5593163"/>
              <a:gd name="connsiteY514" fmla="*/ 1312505 h 4305008"/>
              <a:gd name="connsiteX515" fmla="*/ 2429403 w 5593163"/>
              <a:gd name="connsiteY515" fmla="*/ 1313653 h 4305008"/>
              <a:gd name="connsiteX516" fmla="*/ 2413186 w 5593163"/>
              <a:gd name="connsiteY516" fmla="*/ 1315193 h 4305008"/>
              <a:gd name="connsiteX517" fmla="*/ 2317760 w 5593163"/>
              <a:gd name="connsiteY517" fmla="*/ 1324255 h 4305008"/>
              <a:gd name="connsiteX518" fmla="*/ 2300641 w 5593163"/>
              <a:gd name="connsiteY518" fmla="*/ 1325881 h 4305008"/>
              <a:gd name="connsiteX519" fmla="*/ 2300615 w 5593163"/>
              <a:gd name="connsiteY519" fmla="*/ 1325386 h 4305008"/>
              <a:gd name="connsiteX520" fmla="*/ 2300116 w 5593163"/>
              <a:gd name="connsiteY520" fmla="*/ 1325419 h 4305008"/>
              <a:gd name="connsiteX521" fmla="*/ 2299523 w 5593163"/>
              <a:gd name="connsiteY521" fmla="*/ 1313979 h 4305008"/>
              <a:gd name="connsiteX522" fmla="*/ 2299523 w 5593163"/>
              <a:gd name="connsiteY522" fmla="*/ 1361805 h 4305008"/>
              <a:gd name="connsiteX523" fmla="*/ 2300117 w 5593163"/>
              <a:gd name="connsiteY523" fmla="*/ 1350455 h 4305008"/>
              <a:gd name="connsiteX524" fmla="*/ 2300615 w 5593163"/>
              <a:gd name="connsiteY524" fmla="*/ 1350487 h 4305008"/>
              <a:gd name="connsiteX525" fmla="*/ 2300641 w 5593163"/>
              <a:gd name="connsiteY525" fmla="*/ 1349997 h 4305008"/>
              <a:gd name="connsiteX526" fmla="*/ 2317729 w 5593163"/>
              <a:gd name="connsiteY526" fmla="*/ 1351607 h 4305008"/>
              <a:gd name="connsiteX527" fmla="*/ 2413190 w 5593163"/>
              <a:gd name="connsiteY527" fmla="*/ 1360601 h 4305008"/>
              <a:gd name="connsiteX528" fmla="*/ 2429403 w 5593163"/>
              <a:gd name="connsiteY528" fmla="*/ 1362128 h 4305008"/>
              <a:gd name="connsiteX529" fmla="*/ 2429520 w 5593163"/>
              <a:gd name="connsiteY529" fmla="*/ 1363267 h 4305008"/>
              <a:gd name="connsiteX530" fmla="*/ 3119686 w 5593163"/>
              <a:gd name="connsiteY530" fmla="*/ 2050865 h 4305008"/>
              <a:gd name="connsiteX531" fmla="*/ 3120191 w 5593163"/>
              <a:gd name="connsiteY531" fmla="*/ 2050928 h 4305008"/>
              <a:gd name="connsiteX532" fmla="*/ 3120732 w 5593163"/>
              <a:gd name="connsiteY532" fmla="*/ 2057565 h 4305008"/>
              <a:gd name="connsiteX533" fmla="*/ 3128196 w 5593163"/>
              <a:gd name="connsiteY533" fmla="*/ 2149296 h 4305008"/>
              <a:gd name="connsiteX534" fmla="*/ 3129566 w 5593163"/>
              <a:gd name="connsiteY534" fmla="*/ 2166144 h 4305008"/>
              <a:gd name="connsiteX535" fmla="*/ 3128973 w 5593163"/>
              <a:gd name="connsiteY535" fmla="*/ 2177494 h 4305008"/>
              <a:gd name="connsiteX536" fmla="*/ 3128474 w 5593163"/>
              <a:gd name="connsiteY536" fmla="*/ 2177461 h 4305008"/>
              <a:gd name="connsiteX537" fmla="*/ 3128448 w 5593163"/>
              <a:gd name="connsiteY537" fmla="*/ 2177952 h 4305008"/>
              <a:gd name="connsiteX538" fmla="*/ 3111330 w 5593163"/>
              <a:gd name="connsiteY538" fmla="*/ 2176339 h 4305008"/>
              <a:gd name="connsiteX539" fmla="*/ 3015903 w 5593163"/>
              <a:gd name="connsiteY539" fmla="*/ 2167348 h 4305008"/>
              <a:gd name="connsiteX540" fmla="*/ 2999687 w 5593163"/>
              <a:gd name="connsiteY540" fmla="*/ 2165820 h 4305008"/>
              <a:gd name="connsiteX541" fmla="*/ 2999571 w 5593163"/>
              <a:gd name="connsiteY541" fmla="*/ 2164681 h 4305008"/>
              <a:gd name="connsiteX542" fmla="*/ 2309405 w 5593163"/>
              <a:gd name="connsiteY542" fmla="*/ 1477083 h 4305008"/>
              <a:gd name="connsiteX543" fmla="*/ 2308899 w 5593163"/>
              <a:gd name="connsiteY543" fmla="*/ 1477021 h 4305008"/>
              <a:gd name="connsiteX544" fmla="*/ 2308361 w 5593163"/>
              <a:gd name="connsiteY544" fmla="*/ 1470397 h 4305008"/>
              <a:gd name="connsiteX545" fmla="*/ 2300894 w 5593163"/>
              <a:gd name="connsiteY545" fmla="*/ 1378647 h 4305008"/>
              <a:gd name="connsiteX546" fmla="*/ 2299523 w 5593163"/>
              <a:gd name="connsiteY546" fmla="*/ 1361805 h 4305008"/>
              <a:gd name="connsiteX547" fmla="*/ 2299523 w 5593163"/>
              <a:gd name="connsiteY547" fmla="*/ 3010804 h 4305008"/>
              <a:gd name="connsiteX548" fmla="*/ 2300894 w 5593163"/>
              <a:gd name="connsiteY548" fmla="*/ 2993823 h 4305008"/>
              <a:gd name="connsiteX549" fmla="*/ 2308358 w 5593163"/>
              <a:gd name="connsiteY549" fmla="*/ 2901366 h 4305008"/>
              <a:gd name="connsiteX550" fmla="*/ 2308898 w 5593163"/>
              <a:gd name="connsiteY550" fmla="*/ 2894676 h 4305008"/>
              <a:gd name="connsiteX551" fmla="*/ 2309404 w 5593163"/>
              <a:gd name="connsiteY551" fmla="*/ 2894613 h 4305008"/>
              <a:gd name="connsiteX552" fmla="*/ 2999570 w 5593163"/>
              <a:gd name="connsiteY552" fmla="*/ 2201572 h 4305008"/>
              <a:gd name="connsiteX553" fmla="*/ 2999687 w 5593163"/>
              <a:gd name="connsiteY553" fmla="*/ 2200424 h 4305008"/>
              <a:gd name="connsiteX554" fmla="*/ 3015899 w 5593163"/>
              <a:gd name="connsiteY554" fmla="*/ 2198885 h 4305008"/>
              <a:gd name="connsiteX555" fmla="*/ 3111361 w 5593163"/>
              <a:gd name="connsiteY555" fmla="*/ 2189820 h 4305008"/>
              <a:gd name="connsiteX556" fmla="*/ 3128448 w 5593163"/>
              <a:gd name="connsiteY556" fmla="*/ 2188197 h 4305008"/>
              <a:gd name="connsiteX557" fmla="*/ 3128474 w 5593163"/>
              <a:gd name="connsiteY557" fmla="*/ 2188691 h 4305008"/>
              <a:gd name="connsiteX558" fmla="*/ 3128972 w 5593163"/>
              <a:gd name="connsiteY558" fmla="*/ 2188658 h 4305008"/>
              <a:gd name="connsiteX559" fmla="*/ 3129566 w 5593163"/>
              <a:gd name="connsiteY559" fmla="*/ 2200098 h 4305008"/>
              <a:gd name="connsiteX560" fmla="*/ 3128196 w 5593163"/>
              <a:gd name="connsiteY560" fmla="*/ 2217074 h 4305008"/>
              <a:gd name="connsiteX561" fmla="*/ 3120729 w 5593163"/>
              <a:gd name="connsiteY561" fmla="*/ 2309550 h 4305008"/>
              <a:gd name="connsiteX562" fmla="*/ 3120190 w 5593163"/>
              <a:gd name="connsiteY562" fmla="*/ 2316226 h 4305008"/>
              <a:gd name="connsiteX563" fmla="*/ 3119685 w 5593163"/>
              <a:gd name="connsiteY563" fmla="*/ 2316289 h 4305008"/>
              <a:gd name="connsiteX564" fmla="*/ 2429519 w 5593163"/>
              <a:gd name="connsiteY564" fmla="*/ 3009330 h 4305008"/>
              <a:gd name="connsiteX565" fmla="*/ 2429403 w 5593163"/>
              <a:gd name="connsiteY565" fmla="*/ 3010478 h 4305008"/>
              <a:gd name="connsiteX566" fmla="*/ 2413186 w 5593163"/>
              <a:gd name="connsiteY566" fmla="*/ 3012018 h 4305008"/>
              <a:gd name="connsiteX567" fmla="*/ 2317760 w 5593163"/>
              <a:gd name="connsiteY567" fmla="*/ 3021080 h 4305008"/>
              <a:gd name="connsiteX568" fmla="*/ 2300641 w 5593163"/>
              <a:gd name="connsiteY568" fmla="*/ 3022706 h 4305008"/>
              <a:gd name="connsiteX569" fmla="*/ 2300615 w 5593163"/>
              <a:gd name="connsiteY569" fmla="*/ 3022211 h 4305008"/>
              <a:gd name="connsiteX570" fmla="*/ 2300116 w 5593163"/>
              <a:gd name="connsiteY570" fmla="*/ 3022244 h 4305008"/>
              <a:gd name="connsiteX571" fmla="*/ 2299523 w 5593163"/>
              <a:gd name="connsiteY571" fmla="*/ 3010804 h 4305008"/>
              <a:gd name="connsiteX572" fmla="*/ 2299523 w 5593163"/>
              <a:gd name="connsiteY572" fmla="*/ 3058630 h 4305008"/>
              <a:gd name="connsiteX573" fmla="*/ 2300117 w 5593163"/>
              <a:gd name="connsiteY573" fmla="*/ 3047280 h 4305008"/>
              <a:gd name="connsiteX574" fmla="*/ 2300615 w 5593163"/>
              <a:gd name="connsiteY574" fmla="*/ 3047312 h 4305008"/>
              <a:gd name="connsiteX575" fmla="*/ 2300641 w 5593163"/>
              <a:gd name="connsiteY575" fmla="*/ 3046822 h 4305008"/>
              <a:gd name="connsiteX576" fmla="*/ 2317729 w 5593163"/>
              <a:gd name="connsiteY576" fmla="*/ 3048432 h 4305008"/>
              <a:gd name="connsiteX577" fmla="*/ 2413190 w 5593163"/>
              <a:gd name="connsiteY577" fmla="*/ 3057426 h 4305008"/>
              <a:gd name="connsiteX578" fmla="*/ 2429403 w 5593163"/>
              <a:gd name="connsiteY578" fmla="*/ 3058953 h 4305008"/>
              <a:gd name="connsiteX579" fmla="*/ 2429520 w 5593163"/>
              <a:gd name="connsiteY579" fmla="*/ 3060092 h 4305008"/>
              <a:gd name="connsiteX580" fmla="*/ 3119686 w 5593163"/>
              <a:gd name="connsiteY580" fmla="*/ 3747690 h 4305008"/>
              <a:gd name="connsiteX581" fmla="*/ 3120191 w 5593163"/>
              <a:gd name="connsiteY581" fmla="*/ 3747753 h 4305008"/>
              <a:gd name="connsiteX582" fmla="*/ 3120732 w 5593163"/>
              <a:gd name="connsiteY582" fmla="*/ 3754390 h 4305008"/>
              <a:gd name="connsiteX583" fmla="*/ 3128196 w 5593163"/>
              <a:gd name="connsiteY583" fmla="*/ 3846121 h 4305008"/>
              <a:gd name="connsiteX584" fmla="*/ 3129566 w 5593163"/>
              <a:gd name="connsiteY584" fmla="*/ 3862969 h 4305008"/>
              <a:gd name="connsiteX585" fmla="*/ 3128973 w 5593163"/>
              <a:gd name="connsiteY585" fmla="*/ 3874319 h 4305008"/>
              <a:gd name="connsiteX586" fmla="*/ 3128474 w 5593163"/>
              <a:gd name="connsiteY586" fmla="*/ 3874286 h 4305008"/>
              <a:gd name="connsiteX587" fmla="*/ 3128448 w 5593163"/>
              <a:gd name="connsiteY587" fmla="*/ 3874777 h 4305008"/>
              <a:gd name="connsiteX588" fmla="*/ 3111330 w 5593163"/>
              <a:gd name="connsiteY588" fmla="*/ 3873164 h 4305008"/>
              <a:gd name="connsiteX589" fmla="*/ 3015903 w 5593163"/>
              <a:gd name="connsiteY589" fmla="*/ 3864173 h 4305008"/>
              <a:gd name="connsiteX590" fmla="*/ 2999687 w 5593163"/>
              <a:gd name="connsiteY590" fmla="*/ 3862645 h 4305008"/>
              <a:gd name="connsiteX591" fmla="*/ 2999571 w 5593163"/>
              <a:gd name="connsiteY591" fmla="*/ 3861506 h 4305008"/>
              <a:gd name="connsiteX592" fmla="*/ 2309405 w 5593163"/>
              <a:gd name="connsiteY592" fmla="*/ 3173908 h 4305008"/>
              <a:gd name="connsiteX593" fmla="*/ 2308899 w 5593163"/>
              <a:gd name="connsiteY593" fmla="*/ 3173846 h 4305008"/>
              <a:gd name="connsiteX594" fmla="*/ 2308361 w 5593163"/>
              <a:gd name="connsiteY594" fmla="*/ 3167222 h 4305008"/>
              <a:gd name="connsiteX595" fmla="*/ 2300894 w 5593163"/>
              <a:gd name="connsiteY595" fmla="*/ 3075472 h 4305008"/>
              <a:gd name="connsiteX596" fmla="*/ 2299523 w 5593163"/>
              <a:gd name="connsiteY596" fmla="*/ 3058630 h 4305008"/>
              <a:gd name="connsiteX597" fmla="*/ 1601297 w 5593163"/>
              <a:gd name="connsiteY597" fmla="*/ 636203 h 4305008"/>
              <a:gd name="connsiteX598" fmla="*/ 2144606 w 5593163"/>
              <a:gd name="connsiteY598" fmla="*/ 1181049 h 4305008"/>
              <a:gd name="connsiteX599" fmla="*/ 1601297 w 5593163"/>
              <a:gd name="connsiteY599" fmla="*/ 636203 h 4305008"/>
              <a:gd name="connsiteX600" fmla="*/ 1601297 w 5593163"/>
              <a:gd name="connsiteY600" fmla="*/ 2333028 h 4305008"/>
              <a:gd name="connsiteX601" fmla="*/ 2144606 w 5593163"/>
              <a:gd name="connsiteY601" fmla="*/ 2877874 h 4305008"/>
              <a:gd name="connsiteX602" fmla="*/ 1601297 w 5593163"/>
              <a:gd name="connsiteY602" fmla="*/ 2333028 h 4305008"/>
              <a:gd name="connsiteX603" fmla="*/ 1601295 w 5593163"/>
              <a:gd name="connsiteY603" fmla="*/ 2034258 h 4305008"/>
              <a:gd name="connsiteX604" fmla="*/ 2144604 w 5593163"/>
              <a:gd name="connsiteY604" fmla="*/ 1493690 h 4305008"/>
              <a:gd name="connsiteX605" fmla="*/ 1601295 w 5593163"/>
              <a:gd name="connsiteY605" fmla="*/ 2034258 h 4305008"/>
              <a:gd name="connsiteX606" fmla="*/ 1601295 w 5593163"/>
              <a:gd name="connsiteY606" fmla="*/ 3731083 h 4305008"/>
              <a:gd name="connsiteX607" fmla="*/ 2144604 w 5593163"/>
              <a:gd name="connsiteY607" fmla="*/ 3190516 h 4305008"/>
              <a:gd name="connsiteX608" fmla="*/ 1601295 w 5593163"/>
              <a:gd name="connsiteY608" fmla="*/ 3731083 h 4305008"/>
              <a:gd name="connsiteX609" fmla="*/ 1457930 w 5593163"/>
              <a:gd name="connsiteY609" fmla="*/ 503273 h 4305008"/>
              <a:gd name="connsiteX610" fmla="*/ 1458524 w 5593163"/>
              <a:gd name="connsiteY610" fmla="*/ 491833 h 4305008"/>
              <a:gd name="connsiteX611" fmla="*/ 1459022 w 5593163"/>
              <a:gd name="connsiteY611" fmla="*/ 491866 h 4305008"/>
              <a:gd name="connsiteX612" fmla="*/ 1459048 w 5593163"/>
              <a:gd name="connsiteY612" fmla="*/ 491372 h 4305008"/>
              <a:gd name="connsiteX613" fmla="*/ 1476135 w 5593163"/>
              <a:gd name="connsiteY613" fmla="*/ 492995 h 4305008"/>
              <a:gd name="connsiteX614" fmla="*/ 1571597 w 5593163"/>
              <a:gd name="connsiteY614" fmla="*/ 502060 h 4305008"/>
              <a:gd name="connsiteX615" fmla="*/ 1587809 w 5593163"/>
              <a:gd name="connsiteY615" fmla="*/ 503599 h 4305008"/>
              <a:gd name="connsiteX616" fmla="*/ 1587926 w 5593163"/>
              <a:gd name="connsiteY616" fmla="*/ 504747 h 4305008"/>
              <a:gd name="connsiteX617" fmla="*/ 2278092 w 5593163"/>
              <a:gd name="connsiteY617" fmla="*/ 1197788 h 4305008"/>
              <a:gd name="connsiteX618" fmla="*/ 2278598 w 5593163"/>
              <a:gd name="connsiteY618" fmla="*/ 1197851 h 4305008"/>
              <a:gd name="connsiteX619" fmla="*/ 2279138 w 5593163"/>
              <a:gd name="connsiteY619" fmla="*/ 1204541 h 4305008"/>
              <a:gd name="connsiteX620" fmla="*/ 2286602 w 5593163"/>
              <a:gd name="connsiteY620" fmla="*/ 1296998 h 4305008"/>
              <a:gd name="connsiteX621" fmla="*/ 2287973 w 5593163"/>
              <a:gd name="connsiteY621" fmla="*/ 1313979 h 4305008"/>
              <a:gd name="connsiteX622" fmla="*/ 2287380 w 5593163"/>
              <a:gd name="connsiteY622" fmla="*/ 1325419 h 4305008"/>
              <a:gd name="connsiteX623" fmla="*/ 2286881 w 5593163"/>
              <a:gd name="connsiteY623" fmla="*/ 1325386 h 4305008"/>
              <a:gd name="connsiteX624" fmla="*/ 2286855 w 5593163"/>
              <a:gd name="connsiteY624" fmla="*/ 1325881 h 4305008"/>
              <a:gd name="connsiteX625" fmla="*/ 2269736 w 5593163"/>
              <a:gd name="connsiteY625" fmla="*/ 1324255 h 4305008"/>
              <a:gd name="connsiteX626" fmla="*/ 2174310 w 5593163"/>
              <a:gd name="connsiteY626" fmla="*/ 1315193 h 4305008"/>
              <a:gd name="connsiteX627" fmla="*/ 2158093 w 5593163"/>
              <a:gd name="connsiteY627" fmla="*/ 1313653 h 4305008"/>
              <a:gd name="connsiteX628" fmla="*/ 2157977 w 5593163"/>
              <a:gd name="connsiteY628" fmla="*/ 1312505 h 4305008"/>
              <a:gd name="connsiteX629" fmla="*/ 1467811 w 5593163"/>
              <a:gd name="connsiteY629" fmla="*/ 619464 h 4305008"/>
              <a:gd name="connsiteX630" fmla="*/ 1467306 w 5593163"/>
              <a:gd name="connsiteY630" fmla="*/ 619401 h 4305008"/>
              <a:gd name="connsiteX631" fmla="*/ 1466767 w 5593163"/>
              <a:gd name="connsiteY631" fmla="*/ 612725 h 4305008"/>
              <a:gd name="connsiteX632" fmla="*/ 1459300 w 5593163"/>
              <a:gd name="connsiteY632" fmla="*/ 520249 h 4305008"/>
              <a:gd name="connsiteX633" fmla="*/ 1457930 w 5593163"/>
              <a:gd name="connsiteY633" fmla="*/ 503273 h 4305008"/>
              <a:gd name="connsiteX634" fmla="*/ 1457930 w 5593163"/>
              <a:gd name="connsiteY634" fmla="*/ 2200098 h 4305008"/>
              <a:gd name="connsiteX635" fmla="*/ 1458524 w 5593163"/>
              <a:gd name="connsiteY635" fmla="*/ 2188658 h 4305008"/>
              <a:gd name="connsiteX636" fmla="*/ 1459022 w 5593163"/>
              <a:gd name="connsiteY636" fmla="*/ 2188691 h 4305008"/>
              <a:gd name="connsiteX637" fmla="*/ 1459048 w 5593163"/>
              <a:gd name="connsiteY637" fmla="*/ 2188197 h 4305008"/>
              <a:gd name="connsiteX638" fmla="*/ 1476135 w 5593163"/>
              <a:gd name="connsiteY638" fmla="*/ 2189820 h 4305008"/>
              <a:gd name="connsiteX639" fmla="*/ 1571597 w 5593163"/>
              <a:gd name="connsiteY639" fmla="*/ 2198885 h 4305008"/>
              <a:gd name="connsiteX640" fmla="*/ 1587809 w 5593163"/>
              <a:gd name="connsiteY640" fmla="*/ 2200424 h 4305008"/>
              <a:gd name="connsiteX641" fmla="*/ 1587926 w 5593163"/>
              <a:gd name="connsiteY641" fmla="*/ 2201572 h 4305008"/>
              <a:gd name="connsiteX642" fmla="*/ 2278092 w 5593163"/>
              <a:gd name="connsiteY642" fmla="*/ 2894613 h 4305008"/>
              <a:gd name="connsiteX643" fmla="*/ 2278598 w 5593163"/>
              <a:gd name="connsiteY643" fmla="*/ 2894676 h 4305008"/>
              <a:gd name="connsiteX644" fmla="*/ 2279138 w 5593163"/>
              <a:gd name="connsiteY644" fmla="*/ 2901366 h 4305008"/>
              <a:gd name="connsiteX645" fmla="*/ 2286602 w 5593163"/>
              <a:gd name="connsiteY645" fmla="*/ 2993823 h 4305008"/>
              <a:gd name="connsiteX646" fmla="*/ 2287973 w 5593163"/>
              <a:gd name="connsiteY646" fmla="*/ 3010804 h 4305008"/>
              <a:gd name="connsiteX647" fmla="*/ 2287380 w 5593163"/>
              <a:gd name="connsiteY647" fmla="*/ 3022244 h 4305008"/>
              <a:gd name="connsiteX648" fmla="*/ 2286881 w 5593163"/>
              <a:gd name="connsiteY648" fmla="*/ 3022211 h 4305008"/>
              <a:gd name="connsiteX649" fmla="*/ 2286855 w 5593163"/>
              <a:gd name="connsiteY649" fmla="*/ 3022706 h 4305008"/>
              <a:gd name="connsiteX650" fmla="*/ 2269736 w 5593163"/>
              <a:gd name="connsiteY650" fmla="*/ 3021080 h 4305008"/>
              <a:gd name="connsiteX651" fmla="*/ 2174310 w 5593163"/>
              <a:gd name="connsiteY651" fmla="*/ 3012018 h 4305008"/>
              <a:gd name="connsiteX652" fmla="*/ 2158093 w 5593163"/>
              <a:gd name="connsiteY652" fmla="*/ 3010478 h 4305008"/>
              <a:gd name="connsiteX653" fmla="*/ 2157977 w 5593163"/>
              <a:gd name="connsiteY653" fmla="*/ 3009330 h 4305008"/>
              <a:gd name="connsiteX654" fmla="*/ 1467811 w 5593163"/>
              <a:gd name="connsiteY654" fmla="*/ 2316289 h 4305008"/>
              <a:gd name="connsiteX655" fmla="*/ 1467306 w 5593163"/>
              <a:gd name="connsiteY655" fmla="*/ 2316226 h 4305008"/>
              <a:gd name="connsiteX656" fmla="*/ 1466767 w 5593163"/>
              <a:gd name="connsiteY656" fmla="*/ 2309550 h 4305008"/>
              <a:gd name="connsiteX657" fmla="*/ 1459300 w 5593163"/>
              <a:gd name="connsiteY657" fmla="*/ 2217074 h 4305008"/>
              <a:gd name="connsiteX658" fmla="*/ 1457930 w 5593163"/>
              <a:gd name="connsiteY658" fmla="*/ 2200098 h 4305008"/>
              <a:gd name="connsiteX659" fmla="*/ 1457930 w 5593163"/>
              <a:gd name="connsiteY659" fmla="*/ 3896923 h 4305008"/>
              <a:gd name="connsiteX660" fmla="*/ 1458524 w 5593163"/>
              <a:gd name="connsiteY660" fmla="*/ 3885483 h 4305008"/>
              <a:gd name="connsiteX661" fmla="*/ 1459022 w 5593163"/>
              <a:gd name="connsiteY661" fmla="*/ 3885516 h 4305008"/>
              <a:gd name="connsiteX662" fmla="*/ 1459048 w 5593163"/>
              <a:gd name="connsiteY662" fmla="*/ 3885022 h 4305008"/>
              <a:gd name="connsiteX663" fmla="*/ 1476135 w 5593163"/>
              <a:gd name="connsiteY663" fmla="*/ 3886645 h 4305008"/>
              <a:gd name="connsiteX664" fmla="*/ 1571597 w 5593163"/>
              <a:gd name="connsiteY664" fmla="*/ 3895710 h 4305008"/>
              <a:gd name="connsiteX665" fmla="*/ 1587809 w 5593163"/>
              <a:gd name="connsiteY665" fmla="*/ 3897249 h 4305008"/>
              <a:gd name="connsiteX666" fmla="*/ 1587926 w 5593163"/>
              <a:gd name="connsiteY666" fmla="*/ 3898397 h 4305008"/>
              <a:gd name="connsiteX667" fmla="*/ 2148179 w 5593163"/>
              <a:gd name="connsiteY667" fmla="*/ 4255797 h 4305008"/>
              <a:gd name="connsiteX668" fmla="*/ 2176624 w 5593163"/>
              <a:gd name="connsiteY668" fmla="*/ 4305008 h 4305008"/>
              <a:gd name="connsiteX669" fmla="*/ 2025574 w 5593163"/>
              <a:gd name="connsiteY669" fmla="*/ 4305008 h 4305008"/>
              <a:gd name="connsiteX670" fmla="*/ 1973451 w 5593163"/>
              <a:gd name="connsiteY670" fmla="*/ 4241205 h 4305008"/>
              <a:gd name="connsiteX671" fmla="*/ 1601297 w 5593163"/>
              <a:gd name="connsiteY671" fmla="*/ 4029853 h 4305008"/>
              <a:gd name="connsiteX672" fmla="*/ 1700478 w 5593163"/>
              <a:gd name="connsiteY672" fmla="*/ 4271827 h 4305008"/>
              <a:gd name="connsiteX673" fmla="*/ 1727160 w 5593163"/>
              <a:gd name="connsiteY673" fmla="*/ 4305008 h 4305008"/>
              <a:gd name="connsiteX674" fmla="*/ 1573050 w 5593163"/>
              <a:gd name="connsiteY674" fmla="*/ 4305008 h 4305008"/>
              <a:gd name="connsiteX675" fmla="*/ 1542929 w 5593163"/>
              <a:gd name="connsiteY675" fmla="*/ 4254710 h 4305008"/>
              <a:gd name="connsiteX676" fmla="*/ 1467811 w 5593163"/>
              <a:gd name="connsiteY676" fmla="*/ 4013114 h 4305008"/>
              <a:gd name="connsiteX677" fmla="*/ 1467306 w 5593163"/>
              <a:gd name="connsiteY677" fmla="*/ 4013051 h 4305008"/>
              <a:gd name="connsiteX678" fmla="*/ 1466767 w 5593163"/>
              <a:gd name="connsiteY678" fmla="*/ 4006375 h 4305008"/>
              <a:gd name="connsiteX679" fmla="*/ 1459300 w 5593163"/>
              <a:gd name="connsiteY679" fmla="*/ 3913899 h 4305008"/>
              <a:gd name="connsiteX680" fmla="*/ 1457930 w 5593163"/>
              <a:gd name="connsiteY680" fmla="*/ 3896923 h 4305008"/>
              <a:gd name="connsiteX681" fmla="*/ 1457928 w 5593163"/>
              <a:gd name="connsiteY681" fmla="*/ 469318 h 4305008"/>
              <a:gd name="connsiteX682" fmla="*/ 1459298 w 5593163"/>
              <a:gd name="connsiteY682" fmla="*/ 452471 h 4305008"/>
              <a:gd name="connsiteX683" fmla="*/ 1466762 w 5593163"/>
              <a:gd name="connsiteY683" fmla="*/ 360740 h 4305008"/>
              <a:gd name="connsiteX684" fmla="*/ 1467303 w 5593163"/>
              <a:gd name="connsiteY684" fmla="*/ 354103 h 4305008"/>
              <a:gd name="connsiteX685" fmla="*/ 1467808 w 5593163"/>
              <a:gd name="connsiteY685" fmla="*/ 354040 h 4305008"/>
              <a:gd name="connsiteX686" fmla="*/ 1552022 w 5593163"/>
              <a:gd name="connsiteY686" fmla="*/ 96778 h 4305008"/>
              <a:gd name="connsiteX687" fmla="*/ 1614656 w 5593163"/>
              <a:gd name="connsiteY687" fmla="*/ 0 h 4305008"/>
              <a:gd name="connsiteX688" fmla="*/ 1783031 w 5593163"/>
              <a:gd name="connsiteY688" fmla="*/ 0 h 4305008"/>
              <a:gd name="connsiteX689" fmla="*/ 1714803 w 5593163"/>
              <a:gd name="connsiteY689" fmla="*/ 76659 h 4305008"/>
              <a:gd name="connsiteX690" fmla="*/ 1601295 w 5593163"/>
              <a:gd name="connsiteY690" fmla="*/ 337433 h 4305008"/>
              <a:gd name="connsiteX691" fmla="*/ 2040269 w 5593163"/>
              <a:gd name="connsiteY691" fmla="*/ 44350 h 4305008"/>
              <a:gd name="connsiteX692" fmla="*/ 2062497 w 5593163"/>
              <a:gd name="connsiteY692" fmla="*/ 0 h 4305008"/>
              <a:gd name="connsiteX693" fmla="*/ 2211135 w 5593163"/>
              <a:gd name="connsiteY693" fmla="*/ 0 h 4305008"/>
              <a:gd name="connsiteX694" fmla="*/ 2159296 w 5593163"/>
              <a:gd name="connsiteY694" fmla="*/ 95636 h 4305008"/>
              <a:gd name="connsiteX695" fmla="*/ 1587923 w 5593163"/>
              <a:gd name="connsiteY695" fmla="*/ 467856 h 4305008"/>
              <a:gd name="connsiteX696" fmla="*/ 1587807 w 5593163"/>
              <a:gd name="connsiteY696" fmla="*/ 468995 h 4305008"/>
              <a:gd name="connsiteX697" fmla="*/ 1571591 w 5593163"/>
              <a:gd name="connsiteY697" fmla="*/ 470523 h 4305008"/>
              <a:gd name="connsiteX698" fmla="*/ 1476164 w 5593163"/>
              <a:gd name="connsiteY698" fmla="*/ 479514 h 4305008"/>
              <a:gd name="connsiteX699" fmla="*/ 1459046 w 5593163"/>
              <a:gd name="connsiteY699" fmla="*/ 481127 h 4305008"/>
              <a:gd name="connsiteX700" fmla="*/ 1459020 w 5593163"/>
              <a:gd name="connsiteY700" fmla="*/ 480636 h 4305008"/>
              <a:gd name="connsiteX701" fmla="*/ 1458521 w 5593163"/>
              <a:gd name="connsiteY701" fmla="*/ 480669 h 4305008"/>
              <a:gd name="connsiteX702" fmla="*/ 1457928 w 5593163"/>
              <a:gd name="connsiteY702" fmla="*/ 469318 h 4305008"/>
              <a:gd name="connsiteX703" fmla="*/ 1457928 w 5593163"/>
              <a:gd name="connsiteY703" fmla="*/ 2166144 h 4305008"/>
              <a:gd name="connsiteX704" fmla="*/ 1459298 w 5593163"/>
              <a:gd name="connsiteY704" fmla="*/ 2149296 h 4305008"/>
              <a:gd name="connsiteX705" fmla="*/ 1466762 w 5593163"/>
              <a:gd name="connsiteY705" fmla="*/ 2057565 h 4305008"/>
              <a:gd name="connsiteX706" fmla="*/ 1467303 w 5593163"/>
              <a:gd name="connsiteY706" fmla="*/ 2050928 h 4305008"/>
              <a:gd name="connsiteX707" fmla="*/ 1467808 w 5593163"/>
              <a:gd name="connsiteY707" fmla="*/ 2050865 h 4305008"/>
              <a:gd name="connsiteX708" fmla="*/ 2157974 w 5593163"/>
              <a:gd name="connsiteY708" fmla="*/ 1363267 h 4305008"/>
              <a:gd name="connsiteX709" fmla="*/ 2158091 w 5593163"/>
              <a:gd name="connsiteY709" fmla="*/ 1362128 h 4305008"/>
              <a:gd name="connsiteX710" fmla="*/ 2174304 w 5593163"/>
              <a:gd name="connsiteY710" fmla="*/ 1360601 h 4305008"/>
              <a:gd name="connsiteX711" fmla="*/ 2269765 w 5593163"/>
              <a:gd name="connsiteY711" fmla="*/ 1351607 h 4305008"/>
              <a:gd name="connsiteX712" fmla="*/ 2286853 w 5593163"/>
              <a:gd name="connsiteY712" fmla="*/ 1349997 h 4305008"/>
              <a:gd name="connsiteX713" fmla="*/ 2286879 w 5593163"/>
              <a:gd name="connsiteY713" fmla="*/ 1350487 h 4305008"/>
              <a:gd name="connsiteX714" fmla="*/ 2287377 w 5593163"/>
              <a:gd name="connsiteY714" fmla="*/ 1350455 h 4305008"/>
              <a:gd name="connsiteX715" fmla="*/ 2287971 w 5593163"/>
              <a:gd name="connsiteY715" fmla="*/ 1361805 h 4305008"/>
              <a:gd name="connsiteX716" fmla="*/ 2286600 w 5593163"/>
              <a:gd name="connsiteY716" fmla="*/ 1378647 h 4305008"/>
              <a:gd name="connsiteX717" fmla="*/ 2279133 w 5593163"/>
              <a:gd name="connsiteY717" fmla="*/ 1470397 h 4305008"/>
              <a:gd name="connsiteX718" fmla="*/ 2278595 w 5593163"/>
              <a:gd name="connsiteY718" fmla="*/ 1477021 h 4305008"/>
              <a:gd name="connsiteX719" fmla="*/ 2278089 w 5593163"/>
              <a:gd name="connsiteY719" fmla="*/ 1477083 h 4305008"/>
              <a:gd name="connsiteX720" fmla="*/ 1587923 w 5593163"/>
              <a:gd name="connsiteY720" fmla="*/ 2164681 h 4305008"/>
              <a:gd name="connsiteX721" fmla="*/ 1587807 w 5593163"/>
              <a:gd name="connsiteY721" fmla="*/ 2165820 h 4305008"/>
              <a:gd name="connsiteX722" fmla="*/ 1571591 w 5593163"/>
              <a:gd name="connsiteY722" fmla="*/ 2167348 h 4305008"/>
              <a:gd name="connsiteX723" fmla="*/ 1476164 w 5593163"/>
              <a:gd name="connsiteY723" fmla="*/ 2176339 h 4305008"/>
              <a:gd name="connsiteX724" fmla="*/ 1459046 w 5593163"/>
              <a:gd name="connsiteY724" fmla="*/ 2177952 h 4305008"/>
              <a:gd name="connsiteX725" fmla="*/ 1459020 w 5593163"/>
              <a:gd name="connsiteY725" fmla="*/ 2177461 h 4305008"/>
              <a:gd name="connsiteX726" fmla="*/ 1458521 w 5593163"/>
              <a:gd name="connsiteY726" fmla="*/ 2177494 h 4305008"/>
              <a:gd name="connsiteX727" fmla="*/ 1457928 w 5593163"/>
              <a:gd name="connsiteY727" fmla="*/ 2166144 h 4305008"/>
              <a:gd name="connsiteX728" fmla="*/ 1457928 w 5593163"/>
              <a:gd name="connsiteY728" fmla="*/ 3862969 h 4305008"/>
              <a:gd name="connsiteX729" fmla="*/ 1459298 w 5593163"/>
              <a:gd name="connsiteY729" fmla="*/ 3846121 h 4305008"/>
              <a:gd name="connsiteX730" fmla="*/ 1466762 w 5593163"/>
              <a:gd name="connsiteY730" fmla="*/ 3754390 h 4305008"/>
              <a:gd name="connsiteX731" fmla="*/ 1467303 w 5593163"/>
              <a:gd name="connsiteY731" fmla="*/ 3747753 h 4305008"/>
              <a:gd name="connsiteX732" fmla="*/ 1467808 w 5593163"/>
              <a:gd name="connsiteY732" fmla="*/ 3747690 h 4305008"/>
              <a:gd name="connsiteX733" fmla="*/ 2157974 w 5593163"/>
              <a:gd name="connsiteY733" fmla="*/ 3060092 h 4305008"/>
              <a:gd name="connsiteX734" fmla="*/ 2158091 w 5593163"/>
              <a:gd name="connsiteY734" fmla="*/ 3058953 h 4305008"/>
              <a:gd name="connsiteX735" fmla="*/ 2174304 w 5593163"/>
              <a:gd name="connsiteY735" fmla="*/ 3057426 h 4305008"/>
              <a:gd name="connsiteX736" fmla="*/ 2269765 w 5593163"/>
              <a:gd name="connsiteY736" fmla="*/ 3048432 h 4305008"/>
              <a:gd name="connsiteX737" fmla="*/ 2286853 w 5593163"/>
              <a:gd name="connsiteY737" fmla="*/ 3046822 h 4305008"/>
              <a:gd name="connsiteX738" fmla="*/ 2286879 w 5593163"/>
              <a:gd name="connsiteY738" fmla="*/ 3047312 h 4305008"/>
              <a:gd name="connsiteX739" fmla="*/ 2287377 w 5593163"/>
              <a:gd name="connsiteY739" fmla="*/ 3047280 h 4305008"/>
              <a:gd name="connsiteX740" fmla="*/ 2287971 w 5593163"/>
              <a:gd name="connsiteY740" fmla="*/ 3058630 h 4305008"/>
              <a:gd name="connsiteX741" fmla="*/ 2286600 w 5593163"/>
              <a:gd name="connsiteY741" fmla="*/ 3075472 h 4305008"/>
              <a:gd name="connsiteX742" fmla="*/ 2279133 w 5593163"/>
              <a:gd name="connsiteY742" fmla="*/ 3167222 h 4305008"/>
              <a:gd name="connsiteX743" fmla="*/ 2278595 w 5593163"/>
              <a:gd name="connsiteY743" fmla="*/ 3173846 h 4305008"/>
              <a:gd name="connsiteX744" fmla="*/ 2278089 w 5593163"/>
              <a:gd name="connsiteY744" fmla="*/ 3173908 h 4305008"/>
              <a:gd name="connsiteX745" fmla="*/ 1587923 w 5593163"/>
              <a:gd name="connsiteY745" fmla="*/ 3861506 h 4305008"/>
              <a:gd name="connsiteX746" fmla="*/ 1587807 w 5593163"/>
              <a:gd name="connsiteY746" fmla="*/ 3862645 h 4305008"/>
              <a:gd name="connsiteX747" fmla="*/ 1571591 w 5593163"/>
              <a:gd name="connsiteY747" fmla="*/ 3864173 h 4305008"/>
              <a:gd name="connsiteX748" fmla="*/ 1476164 w 5593163"/>
              <a:gd name="connsiteY748" fmla="*/ 3873164 h 4305008"/>
              <a:gd name="connsiteX749" fmla="*/ 1459046 w 5593163"/>
              <a:gd name="connsiteY749" fmla="*/ 3874777 h 4305008"/>
              <a:gd name="connsiteX750" fmla="*/ 1459020 w 5593163"/>
              <a:gd name="connsiteY750" fmla="*/ 3874286 h 4305008"/>
              <a:gd name="connsiteX751" fmla="*/ 1458521 w 5593163"/>
              <a:gd name="connsiteY751" fmla="*/ 3874319 h 4305008"/>
              <a:gd name="connsiteX752" fmla="*/ 1457928 w 5593163"/>
              <a:gd name="connsiteY752" fmla="*/ 3862969 h 4305008"/>
              <a:gd name="connsiteX753" fmla="*/ 750739 w 5593163"/>
              <a:gd name="connsiteY753" fmla="*/ 1181049 h 4305008"/>
              <a:gd name="connsiteX754" fmla="*/ 1294048 w 5593163"/>
              <a:gd name="connsiteY754" fmla="*/ 636203 h 4305008"/>
              <a:gd name="connsiteX755" fmla="*/ 750739 w 5593163"/>
              <a:gd name="connsiteY755" fmla="*/ 1181049 h 4305008"/>
              <a:gd name="connsiteX756" fmla="*/ 750739 w 5593163"/>
              <a:gd name="connsiteY756" fmla="*/ 1493690 h 4305008"/>
              <a:gd name="connsiteX757" fmla="*/ 1294048 w 5593163"/>
              <a:gd name="connsiteY757" fmla="*/ 2034258 h 4305008"/>
              <a:gd name="connsiteX758" fmla="*/ 750739 w 5593163"/>
              <a:gd name="connsiteY758" fmla="*/ 1493690 h 4305008"/>
              <a:gd name="connsiteX759" fmla="*/ 750739 w 5593163"/>
              <a:gd name="connsiteY759" fmla="*/ 2877874 h 4305008"/>
              <a:gd name="connsiteX760" fmla="*/ 1294048 w 5593163"/>
              <a:gd name="connsiteY760" fmla="*/ 2333028 h 4305008"/>
              <a:gd name="connsiteX761" fmla="*/ 750739 w 5593163"/>
              <a:gd name="connsiteY761" fmla="*/ 2877874 h 4305008"/>
              <a:gd name="connsiteX762" fmla="*/ 750739 w 5593163"/>
              <a:gd name="connsiteY762" fmla="*/ 3190516 h 4305008"/>
              <a:gd name="connsiteX763" fmla="*/ 1294048 w 5593163"/>
              <a:gd name="connsiteY763" fmla="*/ 3731083 h 4305008"/>
              <a:gd name="connsiteX764" fmla="*/ 750739 w 5593163"/>
              <a:gd name="connsiteY764" fmla="*/ 3190516 h 4305008"/>
              <a:gd name="connsiteX765" fmla="*/ 718720 w 5593163"/>
              <a:gd name="connsiteY765" fmla="*/ 4305008 h 4305008"/>
              <a:gd name="connsiteX766" fmla="*/ 747165 w 5593163"/>
              <a:gd name="connsiteY766" fmla="*/ 4255797 h 4305008"/>
              <a:gd name="connsiteX767" fmla="*/ 1307418 w 5593163"/>
              <a:gd name="connsiteY767" fmla="*/ 3898397 h 4305008"/>
              <a:gd name="connsiteX768" fmla="*/ 1307535 w 5593163"/>
              <a:gd name="connsiteY768" fmla="*/ 3897249 h 4305008"/>
              <a:gd name="connsiteX769" fmla="*/ 1323748 w 5593163"/>
              <a:gd name="connsiteY769" fmla="*/ 3895710 h 4305008"/>
              <a:gd name="connsiteX770" fmla="*/ 1419209 w 5593163"/>
              <a:gd name="connsiteY770" fmla="*/ 3886645 h 4305008"/>
              <a:gd name="connsiteX771" fmla="*/ 1436297 w 5593163"/>
              <a:gd name="connsiteY771" fmla="*/ 3885022 h 4305008"/>
              <a:gd name="connsiteX772" fmla="*/ 1436323 w 5593163"/>
              <a:gd name="connsiteY772" fmla="*/ 3885516 h 4305008"/>
              <a:gd name="connsiteX773" fmla="*/ 1436821 w 5593163"/>
              <a:gd name="connsiteY773" fmla="*/ 3885483 h 4305008"/>
              <a:gd name="connsiteX774" fmla="*/ 1437415 w 5593163"/>
              <a:gd name="connsiteY774" fmla="*/ 3896923 h 4305008"/>
              <a:gd name="connsiteX775" fmla="*/ 1436044 w 5593163"/>
              <a:gd name="connsiteY775" fmla="*/ 3913899 h 4305008"/>
              <a:gd name="connsiteX776" fmla="*/ 1428577 w 5593163"/>
              <a:gd name="connsiteY776" fmla="*/ 4006375 h 4305008"/>
              <a:gd name="connsiteX777" fmla="*/ 1428039 w 5593163"/>
              <a:gd name="connsiteY777" fmla="*/ 4013051 h 4305008"/>
              <a:gd name="connsiteX778" fmla="*/ 1427533 w 5593163"/>
              <a:gd name="connsiteY778" fmla="*/ 4013114 h 4305008"/>
              <a:gd name="connsiteX779" fmla="*/ 1352416 w 5593163"/>
              <a:gd name="connsiteY779" fmla="*/ 4254710 h 4305008"/>
              <a:gd name="connsiteX780" fmla="*/ 1322295 w 5593163"/>
              <a:gd name="connsiteY780" fmla="*/ 4305008 h 4305008"/>
              <a:gd name="connsiteX781" fmla="*/ 1168185 w 5593163"/>
              <a:gd name="connsiteY781" fmla="*/ 4305008 h 4305008"/>
              <a:gd name="connsiteX782" fmla="*/ 1194867 w 5593163"/>
              <a:gd name="connsiteY782" fmla="*/ 4271827 h 4305008"/>
              <a:gd name="connsiteX783" fmla="*/ 1294048 w 5593163"/>
              <a:gd name="connsiteY783" fmla="*/ 4029853 h 4305008"/>
              <a:gd name="connsiteX784" fmla="*/ 921894 w 5593163"/>
              <a:gd name="connsiteY784" fmla="*/ 4241205 h 4305008"/>
              <a:gd name="connsiteX785" fmla="*/ 869771 w 5593163"/>
              <a:gd name="connsiteY785" fmla="*/ 4305008 h 4305008"/>
              <a:gd name="connsiteX786" fmla="*/ 684209 w 5593163"/>
              <a:gd name="connsiteY786" fmla="*/ 0 h 4305008"/>
              <a:gd name="connsiteX787" fmla="*/ 832847 w 5593163"/>
              <a:gd name="connsiteY787" fmla="*/ 0 h 4305008"/>
              <a:gd name="connsiteX788" fmla="*/ 855075 w 5593163"/>
              <a:gd name="connsiteY788" fmla="*/ 44350 h 4305008"/>
              <a:gd name="connsiteX789" fmla="*/ 1294048 w 5593163"/>
              <a:gd name="connsiteY789" fmla="*/ 337433 h 4305008"/>
              <a:gd name="connsiteX790" fmla="*/ 1180541 w 5593163"/>
              <a:gd name="connsiteY790" fmla="*/ 76659 h 4305008"/>
              <a:gd name="connsiteX791" fmla="*/ 1112313 w 5593163"/>
              <a:gd name="connsiteY791" fmla="*/ 0 h 4305008"/>
              <a:gd name="connsiteX792" fmla="*/ 1280688 w 5593163"/>
              <a:gd name="connsiteY792" fmla="*/ 0 h 4305008"/>
              <a:gd name="connsiteX793" fmla="*/ 1343322 w 5593163"/>
              <a:gd name="connsiteY793" fmla="*/ 96778 h 4305008"/>
              <a:gd name="connsiteX794" fmla="*/ 1427534 w 5593163"/>
              <a:gd name="connsiteY794" fmla="*/ 354040 h 4305008"/>
              <a:gd name="connsiteX795" fmla="*/ 1428040 w 5593163"/>
              <a:gd name="connsiteY795" fmla="*/ 354102 h 4305008"/>
              <a:gd name="connsiteX796" fmla="*/ 1428580 w 5593163"/>
              <a:gd name="connsiteY796" fmla="*/ 360740 h 4305008"/>
              <a:gd name="connsiteX797" fmla="*/ 1436044 w 5593163"/>
              <a:gd name="connsiteY797" fmla="*/ 452471 h 4305008"/>
              <a:gd name="connsiteX798" fmla="*/ 1437415 w 5593163"/>
              <a:gd name="connsiteY798" fmla="*/ 469318 h 4305008"/>
              <a:gd name="connsiteX799" fmla="*/ 1436822 w 5593163"/>
              <a:gd name="connsiteY799" fmla="*/ 480669 h 4305008"/>
              <a:gd name="connsiteX800" fmla="*/ 1436323 w 5593163"/>
              <a:gd name="connsiteY800" fmla="*/ 480636 h 4305008"/>
              <a:gd name="connsiteX801" fmla="*/ 1436297 w 5593163"/>
              <a:gd name="connsiteY801" fmla="*/ 481127 h 4305008"/>
              <a:gd name="connsiteX802" fmla="*/ 1419178 w 5593163"/>
              <a:gd name="connsiteY802" fmla="*/ 479514 h 4305008"/>
              <a:gd name="connsiteX803" fmla="*/ 1323752 w 5593163"/>
              <a:gd name="connsiteY803" fmla="*/ 470523 h 4305008"/>
              <a:gd name="connsiteX804" fmla="*/ 1307535 w 5593163"/>
              <a:gd name="connsiteY804" fmla="*/ 468995 h 4305008"/>
              <a:gd name="connsiteX805" fmla="*/ 1307419 w 5593163"/>
              <a:gd name="connsiteY805" fmla="*/ 467856 h 4305008"/>
              <a:gd name="connsiteX806" fmla="*/ 736048 w 5593163"/>
              <a:gd name="connsiteY806" fmla="*/ 95636 h 4305008"/>
              <a:gd name="connsiteX807" fmla="*/ 607372 w 5593163"/>
              <a:gd name="connsiteY807" fmla="*/ 1313979 h 4305008"/>
              <a:gd name="connsiteX808" fmla="*/ 608742 w 5593163"/>
              <a:gd name="connsiteY808" fmla="*/ 1296998 h 4305008"/>
              <a:gd name="connsiteX809" fmla="*/ 616206 w 5593163"/>
              <a:gd name="connsiteY809" fmla="*/ 1204541 h 4305008"/>
              <a:gd name="connsiteX810" fmla="*/ 616747 w 5593163"/>
              <a:gd name="connsiteY810" fmla="*/ 1197851 h 4305008"/>
              <a:gd name="connsiteX811" fmla="*/ 617252 w 5593163"/>
              <a:gd name="connsiteY811" fmla="*/ 1197788 h 4305008"/>
              <a:gd name="connsiteX812" fmla="*/ 1307418 w 5593163"/>
              <a:gd name="connsiteY812" fmla="*/ 504747 h 4305008"/>
              <a:gd name="connsiteX813" fmla="*/ 1307535 w 5593163"/>
              <a:gd name="connsiteY813" fmla="*/ 503599 h 4305008"/>
              <a:gd name="connsiteX814" fmla="*/ 1323748 w 5593163"/>
              <a:gd name="connsiteY814" fmla="*/ 502060 h 4305008"/>
              <a:gd name="connsiteX815" fmla="*/ 1419209 w 5593163"/>
              <a:gd name="connsiteY815" fmla="*/ 492995 h 4305008"/>
              <a:gd name="connsiteX816" fmla="*/ 1436297 w 5593163"/>
              <a:gd name="connsiteY816" fmla="*/ 491372 h 4305008"/>
              <a:gd name="connsiteX817" fmla="*/ 1436323 w 5593163"/>
              <a:gd name="connsiteY817" fmla="*/ 491866 h 4305008"/>
              <a:gd name="connsiteX818" fmla="*/ 1436821 w 5593163"/>
              <a:gd name="connsiteY818" fmla="*/ 491833 h 4305008"/>
              <a:gd name="connsiteX819" fmla="*/ 1437415 w 5593163"/>
              <a:gd name="connsiteY819" fmla="*/ 503273 h 4305008"/>
              <a:gd name="connsiteX820" fmla="*/ 1436044 w 5593163"/>
              <a:gd name="connsiteY820" fmla="*/ 520249 h 4305008"/>
              <a:gd name="connsiteX821" fmla="*/ 1428577 w 5593163"/>
              <a:gd name="connsiteY821" fmla="*/ 612725 h 4305008"/>
              <a:gd name="connsiteX822" fmla="*/ 1428039 w 5593163"/>
              <a:gd name="connsiteY822" fmla="*/ 619401 h 4305008"/>
              <a:gd name="connsiteX823" fmla="*/ 1427533 w 5593163"/>
              <a:gd name="connsiteY823" fmla="*/ 619464 h 4305008"/>
              <a:gd name="connsiteX824" fmla="*/ 737367 w 5593163"/>
              <a:gd name="connsiteY824" fmla="*/ 1312505 h 4305008"/>
              <a:gd name="connsiteX825" fmla="*/ 737251 w 5593163"/>
              <a:gd name="connsiteY825" fmla="*/ 1313653 h 4305008"/>
              <a:gd name="connsiteX826" fmla="*/ 721035 w 5593163"/>
              <a:gd name="connsiteY826" fmla="*/ 1315193 h 4305008"/>
              <a:gd name="connsiteX827" fmla="*/ 625608 w 5593163"/>
              <a:gd name="connsiteY827" fmla="*/ 1324255 h 4305008"/>
              <a:gd name="connsiteX828" fmla="*/ 608490 w 5593163"/>
              <a:gd name="connsiteY828" fmla="*/ 1325881 h 4305008"/>
              <a:gd name="connsiteX829" fmla="*/ 608464 w 5593163"/>
              <a:gd name="connsiteY829" fmla="*/ 1325386 h 4305008"/>
              <a:gd name="connsiteX830" fmla="*/ 607965 w 5593163"/>
              <a:gd name="connsiteY830" fmla="*/ 1325419 h 4305008"/>
              <a:gd name="connsiteX831" fmla="*/ 607372 w 5593163"/>
              <a:gd name="connsiteY831" fmla="*/ 1313979 h 4305008"/>
              <a:gd name="connsiteX832" fmla="*/ 607372 w 5593163"/>
              <a:gd name="connsiteY832" fmla="*/ 1361805 h 4305008"/>
              <a:gd name="connsiteX833" fmla="*/ 607966 w 5593163"/>
              <a:gd name="connsiteY833" fmla="*/ 1350455 h 4305008"/>
              <a:gd name="connsiteX834" fmla="*/ 608464 w 5593163"/>
              <a:gd name="connsiteY834" fmla="*/ 1350487 h 4305008"/>
              <a:gd name="connsiteX835" fmla="*/ 608490 w 5593163"/>
              <a:gd name="connsiteY835" fmla="*/ 1349997 h 4305008"/>
              <a:gd name="connsiteX836" fmla="*/ 625577 w 5593163"/>
              <a:gd name="connsiteY836" fmla="*/ 1351607 h 4305008"/>
              <a:gd name="connsiteX837" fmla="*/ 721039 w 5593163"/>
              <a:gd name="connsiteY837" fmla="*/ 1360601 h 4305008"/>
              <a:gd name="connsiteX838" fmla="*/ 737251 w 5593163"/>
              <a:gd name="connsiteY838" fmla="*/ 1362128 h 4305008"/>
              <a:gd name="connsiteX839" fmla="*/ 737368 w 5593163"/>
              <a:gd name="connsiteY839" fmla="*/ 1363267 h 4305008"/>
              <a:gd name="connsiteX840" fmla="*/ 1427534 w 5593163"/>
              <a:gd name="connsiteY840" fmla="*/ 2050865 h 4305008"/>
              <a:gd name="connsiteX841" fmla="*/ 1428040 w 5593163"/>
              <a:gd name="connsiteY841" fmla="*/ 2050928 h 4305008"/>
              <a:gd name="connsiteX842" fmla="*/ 1428580 w 5593163"/>
              <a:gd name="connsiteY842" fmla="*/ 2057565 h 4305008"/>
              <a:gd name="connsiteX843" fmla="*/ 1436044 w 5593163"/>
              <a:gd name="connsiteY843" fmla="*/ 2149296 h 4305008"/>
              <a:gd name="connsiteX844" fmla="*/ 1437415 w 5593163"/>
              <a:gd name="connsiteY844" fmla="*/ 2166144 h 4305008"/>
              <a:gd name="connsiteX845" fmla="*/ 1436822 w 5593163"/>
              <a:gd name="connsiteY845" fmla="*/ 2177494 h 4305008"/>
              <a:gd name="connsiteX846" fmla="*/ 1436323 w 5593163"/>
              <a:gd name="connsiteY846" fmla="*/ 2177461 h 4305008"/>
              <a:gd name="connsiteX847" fmla="*/ 1436297 w 5593163"/>
              <a:gd name="connsiteY847" fmla="*/ 2177952 h 4305008"/>
              <a:gd name="connsiteX848" fmla="*/ 1419178 w 5593163"/>
              <a:gd name="connsiteY848" fmla="*/ 2176339 h 4305008"/>
              <a:gd name="connsiteX849" fmla="*/ 1323752 w 5593163"/>
              <a:gd name="connsiteY849" fmla="*/ 2167348 h 4305008"/>
              <a:gd name="connsiteX850" fmla="*/ 1307535 w 5593163"/>
              <a:gd name="connsiteY850" fmla="*/ 2165820 h 4305008"/>
              <a:gd name="connsiteX851" fmla="*/ 1307419 w 5593163"/>
              <a:gd name="connsiteY851" fmla="*/ 2164681 h 4305008"/>
              <a:gd name="connsiteX852" fmla="*/ 617253 w 5593163"/>
              <a:gd name="connsiteY852" fmla="*/ 1477083 h 4305008"/>
              <a:gd name="connsiteX853" fmla="*/ 616748 w 5593163"/>
              <a:gd name="connsiteY853" fmla="*/ 1477021 h 4305008"/>
              <a:gd name="connsiteX854" fmla="*/ 616209 w 5593163"/>
              <a:gd name="connsiteY854" fmla="*/ 1470397 h 4305008"/>
              <a:gd name="connsiteX855" fmla="*/ 608742 w 5593163"/>
              <a:gd name="connsiteY855" fmla="*/ 1378647 h 4305008"/>
              <a:gd name="connsiteX856" fmla="*/ 607372 w 5593163"/>
              <a:gd name="connsiteY856" fmla="*/ 1361805 h 4305008"/>
              <a:gd name="connsiteX857" fmla="*/ 607372 w 5593163"/>
              <a:gd name="connsiteY857" fmla="*/ 3010804 h 4305008"/>
              <a:gd name="connsiteX858" fmla="*/ 608742 w 5593163"/>
              <a:gd name="connsiteY858" fmla="*/ 2993823 h 4305008"/>
              <a:gd name="connsiteX859" fmla="*/ 616206 w 5593163"/>
              <a:gd name="connsiteY859" fmla="*/ 2901366 h 4305008"/>
              <a:gd name="connsiteX860" fmla="*/ 616747 w 5593163"/>
              <a:gd name="connsiteY860" fmla="*/ 2894676 h 4305008"/>
              <a:gd name="connsiteX861" fmla="*/ 617252 w 5593163"/>
              <a:gd name="connsiteY861" fmla="*/ 2894613 h 4305008"/>
              <a:gd name="connsiteX862" fmla="*/ 1307418 w 5593163"/>
              <a:gd name="connsiteY862" fmla="*/ 2201572 h 4305008"/>
              <a:gd name="connsiteX863" fmla="*/ 1307535 w 5593163"/>
              <a:gd name="connsiteY863" fmla="*/ 2200424 h 4305008"/>
              <a:gd name="connsiteX864" fmla="*/ 1323748 w 5593163"/>
              <a:gd name="connsiteY864" fmla="*/ 2198885 h 4305008"/>
              <a:gd name="connsiteX865" fmla="*/ 1419209 w 5593163"/>
              <a:gd name="connsiteY865" fmla="*/ 2189820 h 4305008"/>
              <a:gd name="connsiteX866" fmla="*/ 1436297 w 5593163"/>
              <a:gd name="connsiteY866" fmla="*/ 2188197 h 4305008"/>
              <a:gd name="connsiteX867" fmla="*/ 1436323 w 5593163"/>
              <a:gd name="connsiteY867" fmla="*/ 2188691 h 4305008"/>
              <a:gd name="connsiteX868" fmla="*/ 1436821 w 5593163"/>
              <a:gd name="connsiteY868" fmla="*/ 2188658 h 4305008"/>
              <a:gd name="connsiteX869" fmla="*/ 1437415 w 5593163"/>
              <a:gd name="connsiteY869" fmla="*/ 2200098 h 4305008"/>
              <a:gd name="connsiteX870" fmla="*/ 1436044 w 5593163"/>
              <a:gd name="connsiteY870" fmla="*/ 2217074 h 4305008"/>
              <a:gd name="connsiteX871" fmla="*/ 1428577 w 5593163"/>
              <a:gd name="connsiteY871" fmla="*/ 2309550 h 4305008"/>
              <a:gd name="connsiteX872" fmla="*/ 1428039 w 5593163"/>
              <a:gd name="connsiteY872" fmla="*/ 2316226 h 4305008"/>
              <a:gd name="connsiteX873" fmla="*/ 1427533 w 5593163"/>
              <a:gd name="connsiteY873" fmla="*/ 2316289 h 4305008"/>
              <a:gd name="connsiteX874" fmla="*/ 737367 w 5593163"/>
              <a:gd name="connsiteY874" fmla="*/ 3009330 h 4305008"/>
              <a:gd name="connsiteX875" fmla="*/ 737251 w 5593163"/>
              <a:gd name="connsiteY875" fmla="*/ 3010478 h 4305008"/>
              <a:gd name="connsiteX876" fmla="*/ 721035 w 5593163"/>
              <a:gd name="connsiteY876" fmla="*/ 3012018 h 4305008"/>
              <a:gd name="connsiteX877" fmla="*/ 625608 w 5593163"/>
              <a:gd name="connsiteY877" fmla="*/ 3021080 h 4305008"/>
              <a:gd name="connsiteX878" fmla="*/ 608490 w 5593163"/>
              <a:gd name="connsiteY878" fmla="*/ 3022706 h 4305008"/>
              <a:gd name="connsiteX879" fmla="*/ 608464 w 5593163"/>
              <a:gd name="connsiteY879" fmla="*/ 3022211 h 4305008"/>
              <a:gd name="connsiteX880" fmla="*/ 607965 w 5593163"/>
              <a:gd name="connsiteY880" fmla="*/ 3022244 h 4305008"/>
              <a:gd name="connsiteX881" fmla="*/ 607372 w 5593163"/>
              <a:gd name="connsiteY881" fmla="*/ 3010804 h 4305008"/>
              <a:gd name="connsiteX882" fmla="*/ 607372 w 5593163"/>
              <a:gd name="connsiteY882" fmla="*/ 3058630 h 4305008"/>
              <a:gd name="connsiteX883" fmla="*/ 607966 w 5593163"/>
              <a:gd name="connsiteY883" fmla="*/ 3047280 h 4305008"/>
              <a:gd name="connsiteX884" fmla="*/ 608464 w 5593163"/>
              <a:gd name="connsiteY884" fmla="*/ 3047312 h 4305008"/>
              <a:gd name="connsiteX885" fmla="*/ 608490 w 5593163"/>
              <a:gd name="connsiteY885" fmla="*/ 3046822 h 4305008"/>
              <a:gd name="connsiteX886" fmla="*/ 625577 w 5593163"/>
              <a:gd name="connsiteY886" fmla="*/ 3048432 h 4305008"/>
              <a:gd name="connsiteX887" fmla="*/ 721039 w 5593163"/>
              <a:gd name="connsiteY887" fmla="*/ 3057426 h 4305008"/>
              <a:gd name="connsiteX888" fmla="*/ 737251 w 5593163"/>
              <a:gd name="connsiteY888" fmla="*/ 3058953 h 4305008"/>
              <a:gd name="connsiteX889" fmla="*/ 737368 w 5593163"/>
              <a:gd name="connsiteY889" fmla="*/ 3060092 h 4305008"/>
              <a:gd name="connsiteX890" fmla="*/ 1427534 w 5593163"/>
              <a:gd name="connsiteY890" fmla="*/ 3747690 h 4305008"/>
              <a:gd name="connsiteX891" fmla="*/ 1428040 w 5593163"/>
              <a:gd name="connsiteY891" fmla="*/ 3747753 h 4305008"/>
              <a:gd name="connsiteX892" fmla="*/ 1428580 w 5593163"/>
              <a:gd name="connsiteY892" fmla="*/ 3754390 h 4305008"/>
              <a:gd name="connsiteX893" fmla="*/ 1436044 w 5593163"/>
              <a:gd name="connsiteY893" fmla="*/ 3846121 h 4305008"/>
              <a:gd name="connsiteX894" fmla="*/ 1437415 w 5593163"/>
              <a:gd name="connsiteY894" fmla="*/ 3862969 h 4305008"/>
              <a:gd name="connsiteX895" fmla="*/ 1436822 w 5593163"/>
              <a:gd name="connsiteY895" fmla="*/ 3874319 h 4305008"/>
              <a:gd name="connsiteX896" fmla="*/ 1436323 w 5593163"/>
              <a:gd name="connsiteY896" fmla="*/ 3874286 h 4305008"/>
              <a:gd name="connsiteX897" fmla="*/ 1436297 w 5593163"/>
              <a:gd name="connsiteY897" fmla="*/ 3874777 h 4305008"/>
              <a:gd name="connsiteX898" fmla="*/ 1419178 w 5593163"/>
              <a:gd name="connsiteY898" fmla="*/ 3873164 h 4305008"/>
              <a:gd name="connsiteX899" fmla="*/ 1323752 w 5593163"/>
              <a:gd name="connsiteY899" fmla="*/ 3864173 h 4305008"/>
              <a:gd name="connsiteX900" fmla="*/ 1307535 w 5593163"/>
              <a:gd name="connsiteY900" fmla="*/ 3862645 h 4305008"/>
              <a:gd name="connsiteX901" fmla="*/ 1307419 w 5593163"/>
              <a:gd name="connsiteY901" fmla="*/ 3861506 h 4305008"/>
              <a:gd name="connsiteX902" fmla="*/ 617253 w 5593163"/>
              <a:gd name="connsiteY902" fmla="*/ 3173908 h 4305008"/>
              <a:gd name="connsiteX903" fmla="*/ 616748 w 5593163"/>
              <a:gd name="connsiteY903" fmla="*/ 3173846 h 4305008"/>
              <a:gd name="connsiteX904" fmla="*/ 616209 w 5593163"/>
              <a:gd name="connsiteY904" fmla="*/ 3167222 h 4305008"/>
              <a:gd name="connsiteX905" fmla="*/ 608742 w 5593163"/>
              <a:gd name="connsiteY905" fmla="*/ 3075472 h 4305008"/>
              <a:gd name="connsiteX906" fmla="*/ 607372 w 5593163"/>
              <a:gd name="connsiteY906" fmla="*/ 3058630 h 4305008"/>
              <a:gd name="connsiteX907" fmla="*/ 0 w 5593163"/>
              <a:gd name="connsiteY907" fmla="*/ 116373 h 4305008"/>
              <a:gd name="connsiteX908" fmla="*/ 0 w 5593163"/>
              <a:gd name="connsiteY908" fmla="*/ 0 h 4305008"/>
              <a:gd name="connsiteX909" fmla="*/ 90880 w 5593163"/>
              <a:gd name="connsiteY909" fmla="*/ 0 h 4305008"/>
              <a:gd name="connsiteX910" fmla="*/ 22652 w 5593163"/>
              <a:gd name="connsiteY910" fmla="*/ 76659 h 4305008"/>
              <a:gd name="connsiteX911" fmla="*/ 0 w 5593163"/>
              <a:gd name="connsiteY911" fmla="*/ 443121 h 4305008"/>
              <a:gd name="connsiteX912" fmla="*/ 0 w 5593163"/>
              <a:gd name="connsiteY912" fmla="*/ 311637 h 4305008"/>
              <a:gd name="connsiteX913" fmla="*/ 82171 w 5593163"/>
              <a:gd name="connsiteY913" fmla="*/ 276703 h 4305008"/>
              <a:gd name="connsiteX914" fmla="*/ 348118 w 5593163"/>
              <a:gd name="connsiteY914" fmla="*/ 44350 h 4305008"/>
              <a:gd name="connsiteX915" fmla="*/ 370347 w 5593163"/>
              <a:gd name="connsiteY915" fmla="*/ 0 h 4305008"/>
              <a:gd name="connsiteX916" fmla="*/ 518984 w 5593163"/>
              <a:gd name="connsiteY916" fmla="*/ 0 h 4305008"/>
              <a:gd name="connsiteX917" fmla="*/ 467145 w 5593163"/>
              <a:gd name="connsiteY917" fmla="*/ 95636 h 4305008"/>
              <a:gd name="connsiteX918" fmla="*/ 13323 w 5593163"/>
              <a:gd name="connsiteY918" fmla="*/ 439959 h 4305008"/>
              <a:gd name="connsiteX919" fmla="*/ 0 w 5593163"/>
              <a:gd name="connsiteY919" fmla="*/ 1070142 h 4305008"/>
              <a:gd name="connsiteX920" fmla="*/ 0 w 5593163"/>
              <a:gd name="connsiteY920" fmla="*/ 862064 h 4305008"/>
              <a:gd name="connsiteX921" fmla="*/ 31905 w 5593163"/>
              <a:gd name="connsiteY921" fmla="*/ 912052 h 4305008"/>
              <a:gd name="connsiteX922" fmla="*/ 452455 w 5593163"/>
              <a:gd name="connsiteY922" fmla="*/ 1181049 h 4305008"/>
              <a:gd name="connsiteX923" fmla="*/ 9316 w 5593163"/>
              <a:gd name="connsiteY923" fmla="*/ 665484 h 4305008"/>
              <a:gd name="connsiteX924" fmla="*/ 0 w 5593163"/>
              <a:gd name="connsiteY924" fmla="*/ 662760 h 4305008"/>
              <a:gd name="connsiteX925" fmla="*/ 0 w 5593163"/>
              <a:gd name="connsiteY925" fmla="*/ 530567 h 4305008"/>
              <a:gd name="connsiteX926" fmla="*/ 26399 w 5593163"/>
              <a:gd name="connsiteY926" fmla="*/ 537107 h 4305008"/>
              <a:gd name="connsiteX927" fmla="*/ 585941 w 5593163"/>
              <a:gd name="connsiteY927" fmla="*/ 1197788 h 4305008"/>
              <a:gd name="connsiteX928" fmla="*/ 586447 w 5593163"/>
              <a:gd name="connsiteY928" fmla="*/ 1197851 h 4305008"/>
              <a:gd name="connsiteX929" fmla="*/ 586987 w 5593163"/>
              <a:gd name="connsiteY929" fmla="*/ 1204541 h 4305008"/>
              <a:gd name="connsiteX930" fmla="*/ 594451 w 5593163"/>
              <a:gd name="connsiteY930" fmla="*/ 1296998 h 4305008"/>
              <a:gd name="connsiteX931" fmla="*/ 595822 w 5593163"/>
              <a:gd name="connsiteY931" fmla="*/ 1313979 h 4305008"/>
              <a:gd name="connsiteX932" fmla="*/ 595229 w 5593163"/>
              <a:gd name="connsiteY932" fmla="*/ 1325419 h 4305008"/>
              <a:gd name="connsiteX933" fmla="*/ 594730 w 5593163"/>
              <a:gd name="connsiteY933" fmla="*/ 1325386 h 4305008"/>
              <a:gd name="connsiteX934" fmla="*/ 594704 w 5593163"/>
              <a:gd name="connsiteY934" fmla="*/ 1325881 h 4305008"/>
              <a:gd name="connsiteX935" fmla="*/ 577585 w 5593163"/>
              <a:gd name="connsiteY935" fmla="*/ 1324255 h 4305008"/>
              <a:gd name="connsiteX936" fmla="*/ 482159 w 5593163"/>
              <a:gd name="connsiteY936" fmla="*/ 1315193 h 4305008"/>
              <a:gd name="connsiteX937" fmla="*/ 465942 w 5593163"/>
              <a:gd name="connsiteY937" fmla="*/ 1313653 h 4305008"/>
              <a:gd name="connsiteX938" fmla="*/ 465826 w 5593163"/>
              <a:gd name="connsiteY938" fmla="*/ 1312505 h 4305008"/>
              <a:gd name="connsiteX939" fmla="*/ 5028 w 5593163"/>
              <a:gd name="connsiteY939" fmla="*/ 1076034 h 4305008"/>
              <a:gd name="connsiteX940" fmla="*/ 0 w 5593163"/>
              <a:gd name="connsiteY940" fmla="*/ 2139063 h 4305008"/>
              <a:gd name="connsiteX941" fmla="*/ 0 w 5593163"/>
              <a:gd name="connsiteY941" fmla="*/ 2007909 h 4305008"/>
              <a:gd name="connsiteX942" fmla="*/ 9314 w 5593163"/>
              <a:gd name="connsiteY942" fmla="*/ 2005207 h 4305008"/>
              <a:gd name="connsiteX943" fmla="*/ 452453 w 5593163"/>
              <a:gd name="connsiteY943" fmla="*/ 1493690 h 4305008"/>
              <a:gd name="connsiteX944" fmla="*/ 31903 w 5593163"/>
              <a:gd name="connsiteY944" fmla="*/ 1760575 h 4305008"/>
              <a:gd name="connsiteX945" fmla="*/ 0 w 5593163"/>
              <a:gd name="connsiteY945" fmla="*/ 1810167 h 4305008"/>
              <a:gd name="connsiteX946" fmla="*/ 0 w 5593163"/>
              <a:gd name="connsiteY946" fmla="*/ 1603724 h 4305008"/>
              <a:gd name="connsiteX947" fmla="*/ 5025 w 5593163"/>
              <a:gd name="connsiteY947" fmla="*/ 1597880 h 4305008"/>
              <a:gd name="connsiteX948" fmla="*/ 465823 w 5593163"/>
              <a:gd name="connsiteY948" fmla="*/ 1363267 h 4305008"/>
              <a:gd name="connsiteX949" fmla="*/ 465940 w 5593163"/>
              <a:gd name="connsiteY949" fmla="*/ 1362128 h 4305008"/>
              <a:gd name="connsiteX950" fmla="*/ 482153 w 5593163"/>
              <a:gd name="connsiteY950" fmla="*/ 1360601 h 4305008"/>
              <a:gd name="connsiteX951" fmla="*/ 577614 w 5593163"/>
              <a:gd name="connsiteY951" fmla="*/ 1351607 h 4305008"/>
              <a:gd name="connsiteX952" fmla="*/ 594702 w 5593163"/>
              <a:gd name="connsiteY952" fmla="*/ 1349997 h 4305008"/>
              <a:gd name="connsiteX953" fmla="*/ 594728 w 5593163"/>
              <a:gd name="connsiteY953" fmla="*/ 1350487 h 4305008"/>
              <a:gd name="connsiteX954" fmla="*/ 595226 w 5593163"/>
              <a:gd name="connsiteY954" fmla="*/ 1350455 h 4305008"/>
              <a:gd name="connsiteX955" fmla="*/ 595820 w 5593163"/>
              <a:gd name="connsiteY955" fmla="*/ 1361805 h 4305008"/>
              <a:gd name="connsiteX956" fmla="*/ 594449 w 5593163"/>
              <a:gd name="connsiteY956" fmla="*/ 1378647 h 4305008"/>
              <a:gd name="connsiteX957" fmla="*/ 586982 w 5593163"/>
              <a:gd name="connsiteY957" fmla="*/ 1470397 h 4305008"/>
              <a:gd name="connsiteX958" fmla="*/ 586444 w 5593163"/>
              <a:gd name="connsiteY958" fmla="*/ 1477021 h 4305008"/>
              <a:gd name="connsiteX959" fmla="*/ 585938 w 5593163"/>
              <a:gd name="connsiteY959" fmla="*/ 1477083 h 4305008"/>
              <a:gd name="connsiteX960" fmla="*/ 26396 w 5593163"/>
              <a:gd name="connsiteY960" fmla="*/ 2132575 h 4305008"/>
              <a:gd name="connsiteX961" fmla="*/ 0 w 5593163"/>
              <a:gd name="connsiteY961" fmla="*/ 2766967 h 4305008"/>
              <a:gd name="connsiteX962" fmla="*/ 0 w 5593163"/>
              <a:gd name="connsiteY962" fmla="*/ 2558889 h 4305008"/>
              <a:gd name="connsiteX963" fmla="*/ 31905 w 5593163"/>
              <a:gd name="connsiteY963" fmla="*/ 2608877 h 4305008"/>
              <a:gd name="connsiteX964" fmla="*/ 452455 w 5593163"/>
              <a:gd name="connsiteY964" fmla="*/ 2877874 h 4305008"/>
              <a:gd name="connsiteX965" fmla="*/ 9316 w 5593163"/>
              <a:gd name="connsiteY965" fmla="*/ 2362309 h 4305008"/>
              <a:gd name="connsiteX966" fmla="*/ 0 w 5593163"/>
              <a:gd name="connsiteY966" fmla="*/ 2359585 h 4305008"/>
              <a:gd name="connsiteX967" fmla="*/ 0 w 5593163"/>
              <a:gd name="connsiteY967" fmla="*/ 2227392 h 4305008"/>
              <a:gd name="connsiteX968" fmla="*/ 26399 w 5593163"/>
              <a:gd name="connsiteY968" fmla="*/ 2233932 h 4305008"/>
              <a:gd name="connsiteX969" fmla="*/ 585941 w 5593163"/>
              <a:gd name="connsiteY969" fmla="*/ 2894613 h 4305008"/>
              <a:gd name="connsiteX970" fmla="*/ 586447 w 5593163"/>
              <a:gd name="connsiteY970" fmla="*/ 2894676 h 4305008"/>
              <a:gd name="connsiteX971" fmla="*/ 586987 w 5593163"/>
              <a:gd name="connsiteY971" fmla="*/ 2901366 h 4305008"/>
              <a:gd name="connsiteX972" fmla="*/ 594451 w 5593163"/>
              <a:gd name="connsiteY972" fmla="*/ 2993823 h 4305008"/>
              <a:gd name="connsiteX973" fmla="*/ 595822 w 5593163"/>
              <a:gd name="connsiteY973" fmla="*/ 3010804 h 4305008"/>
              <a:gd name="connsiteX974" fmla="*/ 595229 w 5593163"/>
              <a:gd name="connsiteY974" fmla="*/ 3022244 h 4305008"/>
              <a:gd name="connsiteX975" fmla="*/ 594730 w 5593163"/>
              <a:gd name="connsiteY975" fmla="*/ 3022211 h 4305008"/>
              <a:gd name="connsiteX976" fmla="*/ 594704 w 5593163"/>
              <a:gd name="connsiteY976" fmla="*/ 3022706 h 4305008"/>
              <a:gd name="connsiteX977" fmla="*/ 577585 w 5593163"/>
              <a:gd name="connsiteY977" fmla="*/ 3021080 h 4305008"/>
              <a:gd name="connsiteX978" fmla="*/ 482159 w 5593163"/>
              <a:gd name="connsiteY978" fmla="*/ 3012018 h 4305008"/>
              <a:gd name="connsiteX979" fmla="*/ 465942 w 5593163"/>
              <a:gd name="connsiteY979" fmla="*/ 3010478 h 4305008"/>
              <a:gd name="connsiteX980" fmla="*/ 465826 w 5593163"/>
              <a:gd name="connsiteY980" fmla="*/ 3009330 h 4305008"/>
              <a:gd name="connsiteX981" fmla="*/ 5028 w 5593163"/>
              <a:gd name="connsiteY981" fmla="*/ 2772859 h 4305008"/>
              <a:gd name="connsiteX982" fmla="*/ 0 w 5593163"/>
              <a:gd name="connsiteY982" fmla="*/ 3835888 h 4305008"/>
              <a:gd name="connsiteX983" fmla="*/ 0 w 5593163"/>
              <a:gd name="connsiteY983" fmla="*/ 3704734 h 4305008"/>
              <a:gd name="connsiteX984" fmla="*/ 9314 w 5593163"/>
              <a:gd name="connsiteY984" fmla="*/ 3702032 h 4305008"/>
              <a:gd name="connsiteX985" fmla="*/ 452453 w 5593163"/>
              <a:gd name="connsiteY985" fmla="*/ 3190516 h 4305008"/>
              <a:gd name="connsiteX986" fmla="*/ 31903 w 5593163"/>
              <a:gd name="connsiteY986" fmla="*/ 3457400 h 4305008"/>
              <a:gd name="connsiteX987" fmla="*/ 0 w 5593163"/>
              <a:gd name="connsiteY987" fmla="*/ 3506992 h 4305008"/>
              <a:gd name="connsiteX988" fmla="*/ 0 w 5593163"/>
              <a:gd name="connsiteY988" fmla="*/ 3300549 h 4305008"/>
              <a:gd name="connsiteX989" fmla="*/ 5025 w 5593163"/>
              <a:gd name="connsiteY989" fmla="*/ 3294705 h 4305008"/>
              <a:gd name="connsiteX990" fmla="*/ 465823 w 5593163"/>
              <a:gd name="connsiteY990" fmla="*/ 3060092 h 4305008"/>
              <a:gd name="connsiteX991" fmla="*/ 465940 w 5593163"/>
              <a:gd name="connsiteY991" fmla="*/ 3058953 h 4305008"/>
              <a:gd name="connsiteX992" fmla="*/ 482153 w 5593163"/>
              <a:gd name="connsiteY992" fmla="*/ 3057426 h 4305008"/>
              <a:gd name="connsiteX993" fmla="*/ 577614 w 5593163"/>
              <a:gd name="connsiteY993" fmla="*/ 3048432 h 4305008"/>
              <a:gd name="connsiteX994" fmla="*/ 594702 w 5593163"/>
              <a:gd name="connsiteY994" fmla="*/ 3046822 h 4305008"/>
              <a:gd name="connsiteX995" fmla="*/ 594728 w 5593163"/>
              <a:gd name="connsiteY995" fmla="*/ 3047312 h 4305008"/>
              <a:gd name="connsiteX996" fmla="*/ 595226 w 5593163"/>
              <a:gd name="connsiteY996" fmla="*/ 3047280 h 4305008"/>
              <a:gd name="connsiteX997" fmla="*/ 595820 w 5593163"/>
              <a:gd name="connsiteY997" fmla="*/ 3058630 h 4305008"/>
              <a:gd name="connsiteX998" fmla="*/ 594449 w 5593163"/>
              <a:gd name="connsiteY998" fmla="*/ 3075472 h 4305008"/>
              <a:gd name="connsiteX999" fmla="*/ 586982 w 5593163"/>
              <a:gd name="connsiteY999" fmla="*/ 3167222 h 4305008"/>
              <a:gd name="connsiteX1000" fmla="*/ 586444 w 5593163"/>
              <a:gd name="connsiteY1000" fmla="*/ 3173846 h 4305008"/>
              <a:gd name="connsiteX1001" fmla="*/ 585938 w 5593163"/>
              <a:gd name="connsiteY1001" fmla="*/ 3173908 h 4305008"/>
              <a:gd name="connsiteX1002" fmla="*/ 26396 w 5593163"/>
              <a:gd name="connsiteY1002" fmla="*/ 3829400 h 4305008"/>
              <a:gd name="connsiteX1003" fmla="*/ 0 w 5593163"/>
              <a:gd name="connsiteY1003" fmla="*/ 4056079 h 4305008"/>
              <a:gd name="connsiteX1004" fmla="*/ 0 w 5593163"/>
              <a:gd name="connsiteY1004" fmla="*/ 3923091 h 4305008"/>
              <a:gd name="connsiteX1005" fmla="*/ 9850 w 5593163"/>
              <a:gd name="connsiteY1005" fmla="*/ 3925425 h 4305008"/>
              <a:gd name="connsiteX1006" fmla="*/ 456028 w 5593163"/>
              <a:gd name="connsiteY1006" fmla="*/ 4255797 h 4305008"/>
              <a:gd name="connsiteX1007" fmla="*/ 484473 w 5593163"/>
              <a:gd name="connsiteY1007" fmla="*/ 4305008 h 4305008"/>
              <a:gd name="connsiteX1008" fmla="*/ 333423 w 5593163"/>
              <a:gd name="connsiteY1008" fmla="*/ 4305008 h 4305008"/>
              <a:gd name="connsiteX1009" fmla="*/ 281300 w 5593163"/>
              <a:gd name="connsiteY1009" fmla="*/ 4241205 h 4305008"/>
              <a:gd name="connsiteX1010" fmla="*/ 75476 w 5593163"/>
              <a:gd name="connsiteY1010" fmla="*/ 4087725 h 4305008"/>
              <a:gd name="connsiteX1011" fmla="*/ 0 w 5593163"/>
              <a:gd name="connsiteY1011" fmla="*/ 4305008 h 4305008"/>
              <a:gd name="connsiteX1012" fmla="*/ 0 w 5593163"/>
              <a:gd name="connsiteY1012" fmla="*/ 4256099 h 4305008"/>
              <a:gd name="connsiteX1013" fmla="*/ 8327 w 5593163"/>
              <a:gd name="connsiteY1013" fmla="*/ 4271827 h 4305008"/>
              <a:gd name="connsiteX1014" fmla="*/ 35009 w 5593163"/>
              <a:gd name="connsiteY1014" fmla="*/ 4305008 h 4305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</a:cxnLst>
            <a:rect l="l" t="t" r="r" b="b"/>
            <a:pathLst>
              <a:path w="5593163" h="4305008">
                <a:moveTo>
                  <a:pt x="4985599" y="636203"/>
                </a:moveTo>
                <a:cubicBezTo>
                  <a:pt x="5038875" y="907109"/>
                  <a:pt x="5253718" y="1121906"/>
                  <a:pt x="5528908" y="1181049"/>
                </a:cubicBezTo>
                <a:cubicBezTo>
                  <a:pt x="5475633" y="910143"/>
                  <a:pt x="5260789" y="695346"/>
                  <a:pt x="4985599" y="636203"/>
                </a:cubicBezTo>
                <a:close/>
                <a:moveTo>
                  <a:pt x="4985599" y="2333028"/>
                </a:moveTo>
                <a:cubicBezTo>
                  <a:pt x="5038875" y="2603934"/>
                  <a:pt x="5253718" y="2818731"/>
                  <a:pt x="5528908" y="2877874"/>
                </a:cubicBezTo>
                <a:cubicBezTo>
                  <a:pt x="5475633" y="2606968"/>
                  <a:pt x="5260789" y="2392171"/>
                  <a:pt x="4985599" y="2333028"/>
                </a:cubicBezTo>
                <a:close/>
                <a:moveTo>
                  <a:pt x="4985597" y="2034258"/>
                </a:moveTo>
                <a:cubicBezTo>
                  <a:pt x="5260787" y="1975579"/>
                  <a:pt x="5475630" y="1762469"/>
                  <a:pt x="5528906" y="1493690"/>
                </a:cubicBezTo>
                <a:cubicBezTo>
                  <a:pt x="5253716" y="1552369"/>
                  <a:pt x="5038872" y="1765479"/>
                  <a:pt x="4985597" y="2034258"/>
                </a:cubicBezTo>
                <a:close/>
                <a:moveTo>
                  <a:pt x="4985597" y="3731083"/>
                </a:moveTo>
                <a:cubicBezTo>
                  <a:pt x="5260787" y="3672404"/>
                  <a:pt x="5475630" y="3459294"/>
                  <a:pt x="5528906" y="3190516"/>
                </a:cubicBezTo>
                <a:cubicBezTo>
                  <a:pt x="5253716" y="3249194"/>
                  <a:pt x="5038872" y="3462304"/>
                  <a:pt x="4985597" y="3731083"/>
                </a:cubicBezTo>
                <a:close/>
                <a:moveTo>
                  <a:pt x="4842232" y="503273"/>
                </a:moveTo>
                <a:lnTo>
                  <a:pt x="4842826" y="491833"/>
                </a:lnTo>
                <a:lnTo>
                  <a:pt x="4843324" y="491866"/>
                </a:lnTo>
                <a:lnTo>
                  <a:pt x="4843350" y="491372"/>
                </a:lnTo>
                <a:lnTo>
                  <a:pt x="4860437" y="492995"/>
                </a:lnTo>
                <a:cubicBezTo>
                  <a:pt x="4892823" y="493522"/>
                  <a:pt x="4924716" y="496503"/>
                  <a:pt x="4955899" y="502060"/>
                </a:cubicBezTo>
                <a:cubicBezTo>
                  <a:pt x="4961475" y="501641"/>
                  <a:pt x="4966803" y="502589"/>
                  <a:pt x="4972112" y="503599"/>
                </a:cubicBezTo>
                <a:lnTo>
                  <a:pt x="4972229" y="504747"/>
                </a:lnTo>
                <a:cubicBezTo>
                  <a:pt x="5241367" y="549296"/>
                  <a:pt x="5466735" y="718370"/>
                  <a:pt x="5583809" y="948988"/>
                </a:cubicBezTo>
                <a:lnTo>
                  <a:pt x="5593163" y="971822"/>
                </a:lnTo>
                <a:lnTo>
                  <a:pt x="5593163" y="1318474"/>
                </a:lnTo>
                <a:lnTo>
                  <a:pt x="5558612" y="1315193"/>
                </a:lnTo>
                <a:cubicBezTo>
                  <a:pt x="5553035" y="1315612"/>
                  <a:pt x="5547706" y="1314664"/>
                  <a:pt x="5542395" y="1313653"/>
                </a:cubicBezTo>
                <a:lnTo>
                  <a:pt x="5542279" y="1312505"/>
                </a:lnTo>
                <a:cubicBezTo>
                  <a:pt x="5183428" y="1253106"/>
                  <a:pt x="4902389" y="972329"/>
                  <a:pt x="4852114" y="619464"/>
                </a:cubicBezTo>
                <a:cubicBezTo>
                  <a:pt x="4851946" y="619411"/>
                  <a:pt x="4851778" y="619406"/>
                  <a:pt x="4851608" y="619401"/>
                </a:cubicBezTo>
                <a:lnTo>
                  <a:pt x="4851070" y="612725"/>
                </a:lnTo>
                <a:cubicBezTo>
                  <a:pt x="4846011" y="582475"/>
                  <a:pt x="4843560" y="551584"/>
                  <a:pt x="4843603" y="520249"/>
                </a:cubicBezTo>
                <a:cubicBezTo>
                  <a:pt x="4842291" y="514621"/>
                  <a:pt x="4842232" y="508954"/>
                  <a:pt x="4842232" y="503273"/>
                </a:cubicBezTo>
                <a:close/>
                <a:moveTo>
                  <a:pt x="4842232" y="2200098"/>
                </a:moveTo>
                <a:lnTo>
                  <a:pt x="4842826" y="2188658"/>
                </a:lnTo>
                <a:lnTo>
                  <a:pt x="4843324" y="2188691"/>
                </a:lnTo>
                <a:lnTo>
                  <a:pt x="4843350" y="2188197"/>
                </a:lnTo>
                <a:lnTo>
                  <a:pt x="4860437" y="2189820"/>
                </a:lnTo>
                <a:cubicBezTo>
                  <a:pt x="4892823" y="2190347"/>
                  <a:pt x="4924716" y="2193328"/>
                  <a:pt x="4955899" y="2198885"/>
                </a:cubicBezTo>
                <a:cubicBezTo>
                  <a:pt x="4961475" y="2198466"/>
                  <a:pt x="4966803" y="2199414"/>
                  <a:pt x="4972112" y="2200424"/>
                </a:cubicBezTo>
                <a:lnTo>
                  <a:pt x="4972229" y="2201572"/>
                </a:lnTo>
                <a:cubicBezTo>
                  <a:pt x="5241367" y="2246121"/>
                  <a:pt x="5466735" y="2415195"/>
                  <a:pt x="5583809" y="2645813"/>
                </a:cubicBezTo>
                <a:lnTo>
                  <a:pt x="5593163" y="2668647"/>
                </a:lnTo>
                <a:lnTo>
                  <a:pt x="5593163" y="3015299"/>
                </a:lnTo>
                <a:lnTo>
                  <a:pt x="5558612" y="3012018"/>
                </a:lnTo>
                <a:cubicBezTo>
                  <a:pt x="5553035" y="3012437"/>
                  <a:pt x="5547706" y="3011489"/>
                  <a:pt x="5542395" y="3010478"/>
                </a:cubicBezTo>
                <a:lnTo>
                  <a:pt x="5542279" y="3009330"/>
                </a:lnTo>
                <a:cubicBezTo>
                  <a:pt x="5183428" y="2949931"/>
                  <a:pt x="4902389" y="2669154"/>
                  <a:pt x="4852114" y="2316289"/>
                </a:cubicBezTo>
                <a:cubicBezTo>
                  <a:pt x="4851946" y="2316236"/>
                  <a:pt x="4851778" y="2316231"/>
                  <a:pt x="4851608" y="2316226"/>
                </a:cubicBezTo>
                <a:lnTo>
                  <a:pt x="4851070" y="2309550"/>
                </a:lnTo>
                <a:cubicBezTo>
                  <a:pt x="4846011" y="2279300"/>
                  <a:pt x="4843560" y="2248409"/>
                  <a:pt x="4843603" y="2217074"/>
                </a:cubicBezTo>
                <a:cubicBezTo>
                  <a:pt x="4842291" y="2211446"/>
                  <a:pt x="4842232" y="2205779"/>
                  <a:pt x="4842232" y="2200098"/>
                </a:cubicBezTo>
                <a:close/>
                <a:moveTo>
                  <a:pt x="4842232" y="3896923"/>
                </a:moveTo>
                <a:lnTo>
                  <a:pt x="4842826" y="3885483"/>
                </a:lnTo>
                <a:lnTo>
                  <a:pt x="4843324" y="3885516"/>
                </a:lnTo>
                <a:lnTo>
                  <a:pt x="4843350" y="3885022"/>
                </a:lnTo>
                <a:lnTo>
                  <a:pt x="4860437" y="3886645"/>
                </a:lnTo>
                <a:cubicBezTo>
                  <a:pt x="4892823" y="3887172"/>
                  <a:pt x="4924716" y="3890153"/>
                  <a:pt x="4955899" y="3895710"/>
                </a:cubicBezTo>
                <a:cubicBezTo>
                  <a:pt x="4961475" y="3895291"/>
                  <a:pt x="4966803" y="3896239"/>
                  <a:pt x="4972112" y="3897249"/>
                </a:cubicBezTo>
                <a:lnTo>
                  <a:pt x="4972229" y="3898397"/>
                </a:lnTo>
                <a:cubicBezTo>
                  <a:pt x="5206288" y="3937139"/>
                  <a:pt x="5407245" y="4070062"/>
                  <a:pt x="5532481" y="4255797"/>
                </a:cubicBezTo>
                <a:lnTo>
                  <a:pt x="5560926" y="4305008"/>
                </a:lnTo>
                <a:lnTo>
                  <a:pt x="5409877" y="4305008"/>
                </a:lnTo>
                <a:lnTo>
                  <a:pt x="5357754" y="4241205"/>
                </a:lnTo>
                <a:cubicBezTo>
                  <a:pt x="5261058" y="4136681"/>
                  <a:pt x="5131850" y="4061285"/>
                  <a:pt x="4985599" y="4029853"/>
                </a:cubicBezTo>
                <a:cubicBezTo>
                  <a:pt x="5002846" y="4117553"/>
                  <a:pt x="5037026" y="4199373"/>
                  <a:pt x="5084780" y="4271827"/>
                </a:cubicBezTo>
                <a:lnTo>
                  <a:pt x="5111462" y="4305008"/>
                </a:lnTo>
                <a:lnTo>
                  <a:pt x="4957353" y="4305008"/>
                </a:lnTo>
                <a:lnTo>
                  <a:pt x="4927231" y="4254710"/>
                </a:lnTo>
                <a:cubicBezTo>
                  <a:pt x="4890029" y="4179889"/>
                  <a:pt x="4864297" y="4098618"/>
                  <a:pt x="4852114" y="4013114"/>
                </a:cubicBezTo>
                <a:cubicBezTo>
                  <a:pt x="4851946" y="4013061"/>
                  <a:pt x="4851778" y="4013056"/>
                  <a:pt x="4851608" y="4013051"/>
                </a:cubicBezTo>
                <a:lnTo>
                  <a:pt x="4851070" y="4006375"/>
                </a:lnTo>
                <a:cubicBezTo>
                  <a:pt x="4846011" y="3976125"/>
                  <a:pt x="4843560" y="3945234"/>
                  <a:pt x="4843603" y="3913899"/>
                </a:cubicBezTo>
                <a:cubicBezTo>
                  <a:pt x="4842291" y="3908271"/>
                  <a:pt x="4842232" y="3902604"/>
                  <a:pt x="4842232" y="3896923"/>
                </a:cubicBezTo>
                <a:close/>
                <a:moveTo>
                  <a:pt x="4842230" y="469318"/>
                </a:moveTo>
                <a:cubicBezTo>
                  <a:pt x="4842230" y="463681"/>
                  <a:pt x="4842289" y="458057"/>
                  <a:pt x="4843601" y="452471"/>
                </a:cubicBezTo>
                <a:cubicBezTo>
                  <a:pt x="4843558" y="421389"/>
                  <a:pt x="4846008" y="390746"/>
                  <a:pt x="4851065" y="360740"/>
                </a:cubicBezTo>
                <a:lnTo>
                  <a:pt x="4851605" y="354103"/>
                </a:lnTo>
                <a:cubicBezTo>
                  <a:pt x="4851774" y="354098"/>
                  <a:pt x="4851943" y="354093"/>
                  <a:pt x="4852110" y="354040"/>
                </a:cubicBezTo>
                <a:cubicBezTo>
                  <a:pt x="4865262" y="262463"/>
                  <a:pt x="4894203" y="175780"/>
                  <a:pt x="4936323" y="96778"/>
                </a:cubicBezTo>
                <a:lnTo>
                  <a:pt x="4998957" y="0"/>
                </a:lnTo>
                <a:lnTo>
                  <a:pt x="5167333" y="0"/>
                </a:lnTo>
                <a:lnTo>
                  <a:pt x="5099105" y="76659"/>
                </a:lnTo>
                <a:cubicBezTo>
                  <a:pt x="5043838" y="153496"/>
                  <a:pt x="5004523" y="241952"/>
                  <a:pt x="4985597" y="337433"/>
                </a:cubicBezTo>
                <a:cubicBezTo>
                  <a:pt x="5168636" y="298404"/>
                  <a:pt x="5324978" y="191052"/>
                  <a:pt x="5424571" y="44350"/>
                </a:cubicBezTo>
                <a:lnTo>
                  <a:pt x="5446799" y="0"/>
                </a:lnTo>
                <a:lnTo>
                  <a:pt x="5593163" y="0"/>
                </a:lnTo>
                <a:lnTo>
                  <a:pt x="5593163" y="4197"/>
                </a:lnTo>
                <a:lnTo>
                  <a:pt x="5543598" y="95636"/>
                </a:lnTo>
                <a:cubicBezTo>
                  <a:pt x="5419825" y="289169"/>
                  <a:pt x="5213633" y="428211"/>
                  <a:pt x="4972226" y="467856"/>
                </a:cubicBezTo>
                <a:lnTo>
                  <a:pt x="4972110" y="468995"/>
                </a:lnTo>
                <a:cubicBezTo>
                  <a:pt x="4966799" y="469998"/>
                  <a:pt x="4961470" y="470939"/>
                  <a:pt x="4955893" y="470523"/>
                </a:cubicBezTo>
                <a:cubicBezTo>
                  <a:pt x="4924721" y="476033"/>
                  <a:pt x="4892841" y="478991"/>
                  <a:pt x="4860466" y="479514"/>
                </a:cubicBezTo>
                <a:lnTo>
                  <a:pt x="4843348" y="481127"/>
                </a:lnTo>
                <a:lnTo>
                  <a:pt x="4843322" y="480636"/>
                </a:lnTo>
                <a:lnTo>
                  <a:pt x="4842823" y="480669"/>
                </a:lnTo>
                <a:cubicBezTo>
                  <a:pt x="4842257" y="476896"/>
                  <a:pt x="4842230" y="473110"/>
                  <a:pt x="4842230" y="469318"/>
                </a:cubicBezTo>
                <a:close/>
                <a:moveTo>
                  <a:pt x="4842230" y="2166144"/>
                </a:moveTo>
                <a:cubicBezTo>
                  <a:pt x="4842230" y="2160506"/>
                  <a:pt x="4842289" y="2154882"/>
                  <a:pt x="4843601" y="2149296"/>
                </a:cubicBezTo>
                <a:cubicBezTo>
                  <a:pt x="4843558" y="2118214"/>
                  <a:pt x="4846008" y="2087572"/>
                  <a:pt x="4851065" y="2057565"/>
                </a:cubicBezTo>
                <a:lnTo>
                  <a:pt x="4851605" y="2050928"/>
                </a:lnTo>
                <a:cubicBezTo>
                  <a:pt x="4851774" y="2050923"/>
                  <a:pt x="4851943" y="2050918"/>
                  <a:pt x="4852110" y="2050865"/>
                </a:cubicBezTo>
                <a:cubicBezTo>
                  <a:pt x="4902387" y="1700770"/>
                  <a:pt x="5183426" y="1422199"/>
                  <a:pt x="5542276" y="1363267"/>
                </a:cubicBezTo>
                <a:lnTo>
                  <a:pt x="5542393" y="1362128"/>
                </a:lnTo>
                <a:cubicBezTo>
                  <a:pt x="5547702" y="1361126"/>
                  <a:pt x="5553030" y="1360185"/>
                  <a:pt x="5558606" y="1360601"/>
                </a:cubicBezTo>
                <a:lnTo>
                  <a:pt x="5593163" y="1357345"/>
                </a:lnTo>
                <a:lnTo>
                  <a:pt x="5593163" y="1701268"/>
                </a:lnTo>
                <a:lnTo>
                  <a:pt x="5583807" y="1723929"/>
                </a:lnTo>
                <a:cubicBezTo>
                  <a:pt x="5466733" y="1952736"/>
                  <a:pt x="5241364" y="2120482"/>
                  <a:pt x="4972226" y="2164681"/>
                </a:cubicBezTo>
                <a:lnTo>
                  <a:pt x="4972110" y="2165820"/>
                </a:lnTo>
                <a:cubicBezTo>
                  <a:pt x="4966799" y="2166823"/>
                  <a:pt x="4961470" y="2167764"/>
                  <a:pt x="4955893" y="2167348"/>
                </a:cubicBezTo>
                <a:cubicBezTo>
                  <a:pt x="4924721" y="2172858"/>
                  <a:pt x="4892841" y="2175816"/>
                  <a:pt x="4860466" y="2176339"/>
                </a:cubicBezTo>
                <a:lnTo>
                  <a:pt x="4843348" y="2177952"/>
                </a:lnTo>
                <a:lnTo>
                  <a:pt x="4843322" y="2177461"/>
                </a:lnTo>
                <a:lnTo>
                  <a:pt x="4842823" y="2177494"/>
                </a:lnTo>
                <a:cubicBezTo>
                  <a:pt x="4842257" y="2173722"/>
                  <a:pt x="4842230" y="2169936"/>
                  <a:pt x="4842230" y="2166144"/>
                </a:cubicBezTo>
                <a:close/>
                <a:moveTo>
                  <a:pt x="4842230" y="3862969"/>
                </a:moveTo>
                <a:cubicBezTo>
                  <a:pt x="4842230" y="3857331"/>
                  <a:pt x="4842289" y="3851707"/>
                  <a:pt x="4843601" y="3846121"/>
                </a:cubicBezTo>
                <a:cubicBezTo>
                  <a:pt x="4843558" y="3815039"/>
                  <a:pt x="4846008" y="3784397"/>
                  <a:pt x="4851065" y="3754390"/>
                </a:cubicBezTo>
                <a:lnTo>
                  <a:pt x="4851605" y="3747753"/>
                </a:lnTo>
                <a:cubicBezTo>
                  <a:pt x="4851774" y="3747748"/>
                  <a:pt x="4851943" y="3747743"/>
                  <a:pt x="4852110" y="3747690"/>
                </a:cubicBezTo>
                <a:cubicBezTo>
                  <a:pt x="4902387" y="3397595"/>
                  <a:pt x="5183426" y="3119024"/>
                  <a:pt x="5542276" y="3060092"/>
                </a:cubicBezTo>
                <a:lnTo>
                  <a:pt x="5542393" y="3058953"/>
                </a:lnTo>
                <a:cubicBezTo>
                  <a:pt x="5547702" y="3057951"/>
                  <a:pt x="5553030" y="3057010"/>
                  <a:pt x="5558606" y="3057426"/>
                </a:cubicBezTo>
                <a:lnTo>
                  <a:pt x="5593163" y="3054170"/>
                </a:lnTo>
                <a:lnTo>
                  <a:pt x="5593163" y="3398093"/>
                </a:lnTo>
                <a:lnTo>
                  <a:pt x="5583807" y="3420754"/>
                </a:lnTo>
                <a:cubicBezTo>
                  <a:pt x="5466733" y="3649560"/>
                  <a:pt x="5241364" y="3817307"/>
                  <a:pt x="4972226" y="3861506"/>
                </a:cubicBezTo>
                <a:lnTo>
                  <a:pt x="4972110" y="3862645"/>
                </a:lnTo>
                <a:cubicBezTo>
                  <a:pt x="4966799" y="3863648"/>
                  <a:pt x="4961470" y="3864589"/>
                  <a:pt x="4955893" y="3864173"/>
                </a:cubicBezTo>
                <a:cubicBezTo>
                  <a:pt x="4924721" y="3869683"/>
                  <a:pt x="4892841" y="3872641"/>
                  <a:pt x="4860466" y="3873164"/>
                </a:cubicBezTo>
                <a:lnTo>
                  <a:pt x="4843348" y="3874777"/>
                </a:lnTo>
                <a:lnTo>
                  <a:pt x="4843322" y="3874286"/>
                </a:lnTo>
                <a:lnTo>
                  <a:pt x="4842823" y="3874319"/>
                </a:lnTo>
                <a:cubicBezTo>
                  <a:pt x="4842257" y="3870547"/>
                  <a:pt x="4842230" y="3866761"/>
                  <a:pt x="4842230" y="3862969"/>
                </a:cubicBezTo>
                <a:close/>
                <a:moveTo>
                  <a:pt x="4135041" y="1181049"/>
                </a:moveTo>
                <a:cubicBezTo>
                  <a:pt x="4410231" y="1121906"/>
                  <a:pt x="4625074" y="907109"/>
                  <a:pt x="4678350" y="636203"/>
                </a:cubicBezTo>
                <a:cubicBezTo>
                  <a:pt x="4403160" y="695346"/>
                  <a:pt x="4188316" y="910143"/>
                  <a:pt x="4135041" y="1181049"/>
                </a:cubicBezTo>
                <a:close/>
                <a:moveTo>
                  <a:pt x="4135041" y="1493690"/>
                </a:moveTo>
                <a:cubicBezTo>
                  <a:pt x="4188317" y="1762469"/>
                  <a:pt x="4403160" y="1975579"/>
                  <a:pt x="4678350" y="2034258"/>
                </a:cubicBezTo>
                <a:cubicBezTo>
                  <a:pt x="4625075" y="1765479"/>
                  <a:pt x="4410231" y="1552369"/>
                  <a:pt x="4135041" y="1493690"/>
                </a:cubicBezTo>
                <a:close/>
                <a:moveTo>
                  <a:pt x="4135041" y="2877874"/>
                </a:moveTo>
                <a:cubicBezTo>
                  <a:pt x="4410231" y="2818731"/>
                  <a:pt x="4625074" y="2603934"/>
                  <a:pt x="4678350" y="2333028"/>
                </a:cubicBezTo>
                <a:cubicBezTo>
                  <a:pt x="4403160" y="2392171"/>
                  <a:pt x="4188316" y="2606968"/>
                  <a:pt x="4135041" y="2877874"/>
                </a:cubicBezTo>
                <a:close/>
                <a:moveTo>
                  <a:pt x="4135041" y="3190516"/>
                </a:moveTo>
                <a:cubicBezTo>
                  <a:pt x="4188317" y="3459294"/>
                  <a:pt x="4403160" y="3672404"/>
                  <a:pt x="4678350" y="3731083"/>
                </a:cubicBezTo>
                <a:cubicBezTo>
                  <a:pt x="4625075" y="3462304"/>
                  <a:pt x="4410231" y="3249194"/>
                  <a:pt x="4135041" y="3190516"/>
                </a:cubicBezTo>
                <a:close/>
                <a:moveTo>
                  <a:pt x="4103022" y="4305008"/>
                </a:moveTo>
                <a:lnTo>
                  <a:pt x="4131467" y="4255797"/>
                </a:lnTo>
                <a:cubicBezTo>
                  <a:pt x="4256704" y="4070062"/>
                  <a:pt x="4457661" y="3937139"/>
                  <a:pt x="4691720" y="3898397"/>
                </a:cubicBezTo>
                <a:lnTo>
                  <a:pt x="4691837" y="3897249"/>
                </a:lnTo>
                <a:cubicBezTo>
                  <a:pt x="4697146" y="3896239"/>
                  <a:pt x="4702474" y="3895291"/>
                  <a:pt x="4708050" y="3895710"/>
                </a:cubicBezTo>
                <a:cubicBezTo>
                  <a:pt x="4739233" y="3890153"/>
                  <a:pt x="4771126" y="3887172"/>
                  <a:pt x="4803512" y="3886645"/>
                </a:cubicBezTo>
                <a:lnTo>
                  <a:pt x="4820599" y="3885022"/>
                </a:lnTo>
                <a:lnTo>
                  <a:pt x="4820625" y="3885516"/>
                </a:lnTo>
                <a:lnTo>
                  <a:pt x="4821123" y="3885483"/>
                </a:lnTo>
                <a:lnTo>
                  <a:pt x="4821717" y="3896923"/>
                </a:lnTo>
                <a:cubicBezTo>
                  <a:pt x="4821717" y="3902604"/>
                  <a:pt x="4821658" y="3908271"/>
                  <a:pt x="4820346" y="3913899"/>
                </a:cubicBezTo>
                <a:cubicBezTo>
                  <a:pt x="4820389" y="3945234"/>
                  <a:pt x="4817938" y="3976125"/>
                  <a:pt x="4812879" y="4006375"/>
                </a:cubicBezTo>
                <a:lnTo>
                  <a:pt x="4812341" y="4013051"/>
                </a:lnTo>
                <a:cubicBezTo>
                  <a:pt x="4812171" y="4013056"/>
                  <a:pt x="4812003" y="4013061"/>
                  <a:pt x="4811835" y="4013114"/>
                </a:cubicBezTo>
                <a:cubicBezTo>
                  <a:pt x="4799653" y="4098618"/>
                  <a:pt x="4773921" y="4179889"/>
                  <a:pt x="4736718" y="4254710"/>
                </a:cubicBezTo>
                <a:lnTo>
                  <a:pt x="4706597" y="4305008"/>
                </a:lnTo>
                <a:lnTo>
                  <a:pt x="4552487" y="4305008"/>
                </a:lnTo>
                <a:lnTo>
                  <a:pt x="4579169" y="4271827"/>
                </a:lnTo>
                <a:cubicBezTo>
                  <a:pt x="4626924" y="4199373"/>
                  <a:pt x="4661103" y="4117553"/>
                  <a:pt x="4678350" y="4029853"/>
                </a:cubicBezTo>
                <a:cubicBezTo>
                  <a:pt x="4532099" y="4061285"/>
                  <a:pt x="4402892" y="4136681"/>
                  <a:pt x="4306196" y="4241205"/>
                </a:cubicBezTo>
                <a:lnTo>
                  <a:pt x="4254073" y="4305008"/>
                </a:lnTo>
                <a:close/>
                <a:moveTo>
                  <a:pt x="4068511" y="0"/>
                </a:moveTo>
                <a:lnTo>
                  <a:pt x="4217148" y="0"/>
                </a:lnTo>
                <a:lnTo>
                  <a:pt x="4239376" y="44350"/>
                </a:lnTo>
                <a:cubicBezTo>
                  <a:pt x="4338970" y="191052"/>
                  <a:pt x="4495311" y="298404"/>
                  <a:pt x="4678350" y="337433"/>
                </a:cubicBezTo>
                <a:cubicBezTo>
                  <a:pt x="4659425" y="241952"/>
                  <a:pt x="4620110" y="153496"/>
                  <a:pt x="4564842" y="76659"/>
                </a:cubicBezTo>
                <a:lnTo>
                  <a:pt x="4496615" y="0"/>
                </a:lnTo>
                <a:lnTo>
                  <a:pt x="4664989" y="0"/>
                </a:lnTo>
                <a:lnTo>
                  <a:pt x="4727623" y="96778"/>
                </a:lnTo>
                <a:cubicBezTo>
                  <a:pt x="4769744" y="175780"/>
                  <a:pt x="4798685" y="262463"/>
                  <a:pt x="4811836" y="354040"/>
                </a:cubicBezTo>
                <a:cubicBezTo>
                  <a:pt x="4812004" y="354093"/>
                  <a:pt x="4812173" y="354098"/>
                  <a:pt x="4812342" y="354103"/>
                </a:cubicBezTo>
                <a:lnTo>
                  <a:pt x="4812882" y="360740"/>
                </a:lnTo>
                <a:cubicBezTo>
                  <a:pt x="4817939" y="390746"/>
                  <a:pt x="4820389" y="421389"/>
                  <a:pt x="4820346" y="452471"/>
                </a:cubicBezTo>
                <a:cubicBezTo>
                  <a:pt x="4821658" y="458057"/>
                  <a:pt x="4821717" y="463681"/>
                  <a:pt x="4821717" y="469318"/>
                </a:cubicBezTo>
                <a:cubicBezTo>
                  <a:pt x="4821717" y="473110"/>
                  <a:pt x="4821690" y="476896"/>
                  <a:pt x="4821124" y="480669"/>
                </a:cubicBezTo>
                <a:lnTo>
                  <a:pt x="4820625" y="480636"/>
                </a:lnTo>
                <a:lnTo>
                  <a:pt x="4820599" y="481127"/>
                </a:lnTo>
                <a:lnTo>
                  <a:pt x="4803481" y="479514"/>
                </a:lnTo>
                <a:cubicBezTo>
                  <a:pt x="4771106" y="478991"/>
                  <a:pt x="4739226" y="476033"/>
                  <a:pt x="4708054" y="470523"/>
                </a:cubicBezTo>
                <a:cubicBezTo>
                  <a:pt x="4702477" y="470939"/>
                  <a:pt x="4697148" y="469998"/>
                  <a:pt x="4691837" y="468995"/>
                </a:cubicBezTo>
                <a:lnTo>
                  <a:pt x="4691721" y="467856"/>
                </a:lnTo>
                <a:cubicBezTo>
                  <a:pt x="4450315" y="428211"/>
                  <a:pt x="4244123" y="289169"/>
                  <a:pt x="4120350" y="95636"/>
                </a:cubicBezTo>
                <a:close/>
                <a:moveTo>
                  <a:pt x="3991674" y="1313979"/>
                </a:moveTo>
                <a:cubicBezTo>
                  <a:pt x="3991674" y="1308297"/>
                  <a:pt x="3991733" y="1302628"/>
                  <a:pt x="3993045" y="1296998"/>
                </a:cubicBezTo>
                <a:cubicBezTo>
                  <a:pt x="3993003" y="1265670"/>
                  <a:pt x="3995452" y="1234785"/>
                  <a:pt x="4000509" y="1204541"/>
                </a:cubicBezTo>
                <a:lnTo>
                  <a:pt x="4001049" y="1197851"/>
                </a:lnTo>
                <a:cubicBezTo>
                  <a:pt x="4001218" y="1197846"/>
                  <a:pt x="4001387" y="1197841"/>
                  <a:pt x="4001555" y="1197788"/>
                </a:cubicBezTo>
                <a:cubicBezTo>
                  <a:pt x="4051831" y="844922"/>
                  <a:pt x="4332870" y="564145"/>
                  <a:pt x="4691720" y="504747"/>
                </a:cubicBezTo>
                <a:lnTo>
                  <a:pt x="4691837" y="503599"/>
                </a:lnTo>
                <a:cubicBezTo>
                  <a:pt x="4697146" y="502589"/>
                  <a:pt x="4702474" y="501641"/>
                  <a:pt x="4708050" y="502060"/>
                </a:cubicBezTo>
                <a:cubicBezTo>
                  <a:pt x="4739233" y="496503"/>
                  <a:pt x="4771126" y="493522"/>
                  <a:pt x="4803512" y="492995"/>
                </a:cubicBezTo>
                <a:lnTo>
                  <a:pt x="4820599" y="491372"/>
                </a:lnTo>
                <a:lnTo>
                  <a:pt x="4820625" y="491866"/>
                </a:lnTo>
                <a:lnTo>
                  <a:pt x="4821123" y="491833"/>
                </a:lnTo>
                <a:lnTo>
                  <a:pt x="4821717" y="503273"/>
                </a:lnTo>
                <a:cubicBezTo>
                  <a:pt x="4821717" y="508954"/>
                  <a:pt x="4821658" y="514621"/>
                  <a:pt x="4820346" y="520249"/>
                </a:cubicBezTo>
                <a:cubicBezTo>
                  <a:pt x="4820389" y="551584"/>
                  <a:pt x="4817938" y="582475"/>
                  <a:pt x="4812879" y="612725"/>
                </a:cubicBezTo>
                <a:lnTo>
                  <a:pt x="4812341" y="619401"/>
                </a:lnTo>
                <a:cubicBezTo>
                  <a:pt x="4812171" y="619406"/>
                  <a:pt x="4812003" y="619411"/>
                  <a:pt x="4811835" y="619464"/>
                </a:cubicBezTo>
                <a:cubicBezTo>
                  <a:pt x="4761560" y="972329"/>
                  <a:pt x="4480521" y="1253106"/>
                  <a:pt x="4121670" y="1312505"/>
                </a:cubicBezTo>
                <a:lnTo>
                  <a:pt x="4121554" y="1313653"/>
                </a:lnTo>
                <a:cubicBezTo>
                  <a:pt x="4116243" y="1314664"/>
                  <a:pt x="4110914" y="1315612"/>
                  <a:pt x="4105337" y="1315193"/>
                </a:cubicBezTo>
                <a:cubicBezTo>
                  <a:pt x="4074165" y="1320747"/>
                  <a:pt x="4042285" y="1323728"/>
                  <a:pt x="4009911" y="1324255"/>
                </a:cubicBezTo>
                <a:lnTo>
                  <a:pt x="3992792" y="1325881"/>
                </a:lnTo>
                <a:lnTo>
                  <a:pt x="3992766" y="1325386"/>
                </a:lnTo>
                <a:lnTo>
                  <a:pt x="3992267" y="1325419"/>
                </a:lnTo>
                <a:cubicBezTo>
                  <a:pt x="3991701" y="1321617"/>
                  <a:pt x="3991674" y="1317801"/>
                  <a:pt x="3991674" y="1313979"/>
                </a:cubicBezTo>
                <a:close/>
                <a:moveTo>
                  <a:pt x="3991674" y="1361805"/>
                </a:moveTo>
                <a:lnTo>
                  <a:pt x="3992268" y="1350455"/>
                </a:lnTo>
                <a:lnTo>
                  <a:pt x="3992766" y="1350487"/>
                </a:lnTo>
                <a:lnTo>
                  <a:pt x="3992792" y="1349997"/>
                </a:lnTo>
                <a:lnTo>
                  <a:pt x="4009880" y="1351607"/>
                </a:lnTo>
                <a:cubicBezTo>
                  <a:pt x="4042265" y="1352130"/>
                  <a:pt x="4074158" y="1355088"/>
                  <a:pt x="4105341" y="1360601"/>
                </a:cubicBezTo>
                <a:cubicBezTo>
                  <a:pt x="4110917" y="1360185"/>
                  <a:pt x="4116245" y="1361126"/>
                  <a:pt x="4121554" y="1362128"/>
                </a:cubicBezTo>
                <a:lnTo>
                  <a:pt x="4121671" y="1363267"/>
                </a:lnTo>
                <a:cubicBezTo>
                  <a:pt x="4480521" y="1422199"/>
                  <a:pt x="4761560" y="1700770"/>
                  <a:pt x="4811836" y="2050865"/>
                </a:cubicBezTo>
                <a:cubicBezTo>
                  <a:pt x="4812004" y="2050918"/>
                  <a:pt x="4812173" y="2050923"/>
                  <a:pt x="4812342" y="2050928"/>
                </a:cubicBezTo>
                <a:lnTo>
                  <a:pt x="4812882" y="2057565"/>
                </a:lnTo>
                <a:cubicBezTo>
                  <a:pt x="4817939" y="2087572"/>
                  <a:pt x="4820389" y="2118214"/>
                  <a:pt x="4820346" y="2149296"/>
                </a:cubicBezTo>
                <a:cubicBezTo>
                  <a:pt x="4821658" y="2154882"/>
                  <a:pt x="4821717" y="2160506"/>
                  <a:pt x="4821717" y="2166144"/>
                </a:cubicBezTo>
                <a:cubicBezTo>
                  <a:pt x="4821717" y="2169936"/>
                  <a:pt x="4821690" y="2173722"/>
                  <a:pt x="4821124" y="2177494"/>
                </a:cubicBezTo>
                <a:lnTo>
                  <a:pt x="4820625" y="2177461"/>
                </a:lnTo>
                <a:lnTo>
                  <a:pt x="4820599" y="2177952"/>
                </a:lnTo>
                <a:lnTo>
                  <a:pt x="4803481" y="2176339"/>
                </a:lnTo>
                <a:cubicBezTo>
                  <a:pt x="4771106" y="2175816"/>
                  <a:pt x="4739226" y="2172858"/>
                  <a:pt x="4708054" y="2167348"/>
                </a:cubicBezTo>
                <a:cubicBezTo>
                  <a:pt x="4702477" y="2167764"/>
                  <a:pt x="4697148" y="2166823"/>
                  <a:pt x="4691837" y="2165820"/>
                </a:cubicBezTo>
                <a:lnTo>
                  <a:pt x="4691721" y="2164681"/>
                </a:lnTo>
                <a:cubicBezTo>
                  <a:pt x="4332870" y="2105749"/>
                  <a:pt x="4051831" y="1827177"/>
                  <a:pt x="4001556" y="1477083"/>
                </a:cubicBezTo>
                <a:cubicBezTo>
                  <a:pt x="4001388" y="1477030"/>
                  <a:pt x="4001220" y="1477026"/>
                  <a:pt x="4001050" y="1477021"/>
                </a:cubicBezTo>
                <a:lnTo>
                  <a:pt x="4000512" y="1470397"/>
                </a:lnTo>
                <a:cubicBezTo>
                  <a:pt x="3995453" y="1440385"/>
                  <a:pt x="3993003" y="1409736"/>
                  <a:pt x="3993045" y="1378647"/>
                </a:cubicBezTo>
                <a:cubicBezTo>
                  <a:pt x="3991733" y="1373063"/>
                  <a:pt x="3991674" y="1367441"/>
                  <a:pt x="3991674" y="1361805"/>
                </a:cubicBezTo>
                <a:close/>
                <a:moveTo>
                  <a:pt x="3991674" y="3010804"/>
                </a:moveTo>
                <a:cubicBezTo>
                  <a:pt x="3991674" y="3005122"/>
                  <a:pt x="3991733" y="2999453"/>
                  <a:pt x="3993045" y="2993823"/>
                </a:cubicBezTo>
                <a:cubicBezTo>
                  <a:pt x="3993003" y="2962495"/>
                  <a:pt x="3995452" y="2931610"/>
                  <a:pt x="4000509" y="2901366"/>
                </a:cubicBezTo>
                <a:lnTo>
                  <a:pt x="4001049" y="2894676"/>
                </a:lnTo>
                <a:cubicBezTo>
                  <a:pt x="4001218" y="2894671"/>
                  <a:pt x="4001387" y="2894666"/>
                  <a:pt x="4001555" y="2894613"/>
                </a:cubicBezTo>
                <a:cubicBezTo>
                  <a:pt x="4051831" y="2541747"/>
                  <a:pt x="4332870" y="2260970"/>
                  <a:pt x="4691720" y="2201572"/>
                </a:cubicBezTo>
                <a:lnTo>
                  <a:pt x="4691837" y="2200424"/>
                </a:lnTo>
                <a:cubicBezTo>
                  <a:pt x="4697146" y="2199414"/>
                  <a:pt x="4702474" y="2198466"/>
                  <a:pt x="4708050" y="2198885"/>
                </a:cubicBezTo>
                <a:cubicBezTo>
                  <a:pt x="4739233" y="2193328"/>
                  <a:pt x="4771126" y="2190347"/>
                  <a:pt x="4803512" y="2189820"/>
                </a:cubicBezTo>
                <a:lnTo>
                  <a:pt x="4820599" y="2188197"/>
                </a:lnTo>
                <a:lnTo>
                  <a:pt x="4820625" y="2188691"/>
                </a:lnTo>
                <a:lnTo>
                  <a:pt x="4821123" y="2188658"/>
                </a:lnTo>
                <a:lnTo>
                  <a:pt x="4821717" y="2200098"/>
                </a:lnTo>
                <a:cubicBezTo>
                  <a:pt x="4821717" y="2205779"/>
                  <a:pt x="4821658" y="2211446"/>
                  <a:pt x="4820346" y="2217074"/>
                </a:cubicBezTo>
                <a:cubicBezTo>
                  <a:pt x="4820389" y="2248409"/>
                  <a:pt x="4817938" y="2279300"/>
                  <a:pt x="4812879" y="2309550"/>
                </a:cubicBezTo>
                <a:lnTo>
                  <a:pt x="4812341" y="2316226"/>
                </a:lnTo>
                <a:cubicBezTo>
                  <a:pt x="4812171" y="2316231"/>
                  <a:pt x="4812003" y="2316236"/>
                  <a:pt x="4811835" y="2316289"/>
                </a:cubicBezTo>
                <a:cubicBezTo>
                  <a:pt x="4761560" y="2669154"/>
                  <a:pt x="4480521" y="2949931"/>
                  <a:pt x="4121670" y="3009330"/>
                </a:cubicBezTo>
                <a:lnTo>
                  <a:pt x="4121554" y="3010478"/>
                </a:lnTo>
                <a:cubicBezTo>
                  <a:pt x="4116243" y="3011489"/>
                  <a:pt x="4110914" y="3012437"/>
                  <a:pt x="4105337" y="3012018"/>
                </a:cubicBezTo>
                <a:cubicBezTo>
                  <a:pt x="4074165" y="3017572"/>
                  <a:pt x="4042285" y="3020553"/>
                  <a:pt x="4009911" y="3021080"/>
                </a:cubicBezTo>
                <a:lnTo>
                  <a:pt x="3992792" y="3022706"/>
                </a:lnTo>
                <a:lnTo>
                  <a:pt x="3992766" y="3022211"/>
                </a:lnTo>
                <a:lnTo>
                  <a:pt x="3992267" y="3022244"/>
                </a:lnTo>
                <a:cubicBezTo>
                  <a:pt x="3991701" y="3018442"/>
                  <a:pt x="3991674" y="3014626"/>
                  <a:pt x="3991674" y="3010804"/>
                </a:cubicBezTo>
                <a:close/>
                <a:moveTo>
                  <a:pt x="3991674" y="3058630"/>
                </a:moveTo>
                <a:lnTo>
                  <a:pt x="3992268" y="3047280"/>
                </a:lnTo>
                <a:lnTo>
                  <a:pt x="3992766" y="3047312"/>
                </a:lnTo>
                <a:lnTo>
                  <a:pt x="3992792" y="3046822"/>
                </a:lnTo>
                <a:lnTo>
                  <a:pt x="4009880" y="3048432"/>
                </a:lnTo>
                <a:cubicBezTo>
                  <a:pt x="4042265" y="3048955"/>
                  <a:pt x="4074158" y="3051913"/>
                  <a:pt x="4105341" y="3057426"/>
                </a:cubicBezTo>
                <a:cubicBezTo>
                  <a:pt x="4110917" y="3057010"/>
                  <a:pt x="4116245" y="3057951"/>
                  <a:pt x="4121554" y="3058953"/>
                </a:cubicBezTo>
                <a:lnTo>
                  <a:pt x="4121671" y="3060092"/>
                </a:lnTo>
                <a:cubicBezTo>
                  <a:pt x="4480521" y="3119024"/>
                  <a:pt x="4761560" y="3397595"/>
                  <a:pt x="4811836" y="3747690"/>
                </a:cubicBezTo>
                <a:cubicBezTo>
                  <a:pt x="4812004" y="3747743"/>
                  <a:pt x="4812173" y="3747748"/>
                  <a:pt x="4812342" y="3747753"/>
                </a:cubicBezTo>
                <a:lnTo>
                  <a:pt x="4812882" y="3754390"/>
                </a:lnTo>
                <a:cubicBezTo>
                  <a:pt x="4817939" y="3784397"/>
                  <a:pt x="4820389" y="3815039"/>
                  <a:pt x="4820346" y="3846121"/>
                </a:cubicBezTo>
                <a:cubicBezTo>
                  <a:pt x="4821658" y="3851707"/>
                  <a:pt x="4821717" y="3857331"/>
                  <a:pt x="4821717" y="3862969"/>
                </a:cubicBezTo>
                <a:cubicBezTo>
                  <a:pt x="4821717" y="3866761"/>
                  <a:pt x="4821690" y="3870547"/>
                  <a:pt x="4821124" y="3874319"/>
                </a:cubicBezTo>
                <a:lnTo>
                  <a:pt x="4820625" y="3874286"/>
                </a:lnTo>
                <a:lnTo>
                  <a:pt x="4820599" y="3874777"/>
                </a:lnTo>
                <a:lnTo>
                  <a:pt x="4803481" y="3873164"/>
                </a:lnTo>
                <a:cubicBezTo>
                  <a:pt x="4771106" y="3872641"/>
                  <a:pt x="4739226" y="3869683"/>
                  <a:pt x="4708054" y="3864173"/>
                </a:cubicBezTo>
                <a:cubicBezTo>
                  <a:pt x="4702477" y="3864589"/>
                  <a:pt x="4697148" y="3863648"/>
                  <a:pt x="4691837" y="3862645"/>
                </a:cubicBezTo>
                <a:lnTo>
                  <a:pt x="4691721" y="3861506"/>
                </a:lnTo>
                <a:cubicBezTo>
                  <a:pt x="4332870" y="3802574"/>
                  <a:pt x="4051831" y="3524002"/>
                  <a:pt x="4001556" y="3173908"/>
                </a:cubicBezTo>
                <a:cubicBezTo>
                  <a:pt x="4001388" y="3173856"/>
                  <a:pt x="4001220" y="3173851"/>
                  <a:pt x="4001050" y="3173846"/>
                </a:cubicBezTo>
                <a:lnTo>
                  <a:pt x="4000512" y="3167222"/>
                </a:lnTo>
                <a:cubicBezTo>
                  <a:pt x="3995453" y="3137210"/>
                  <a:pt x="3993003" y="3106561"/>
                  <a:pt x="3993045" y="3075472"/>
                </a:cubicBezTo>
                <a:cubicBezTo>
                  <a:pt x="3991733" y="3069889"/>
                  <a:pt x="3991674" y="3064266"/>
                  <a:pt x="3991674" y="3058630"/>
                </a:cubicBezTo>
                <a:close/>
                <a:moveTo>
                  <a:pt x="3293448" y="636203"/>
                </a:moveTo>
                <a:cubicBezTo>
                  <a:pt x="3346724" y="907109"/>
                  <a:pt x="3561567" y="1121906"/>
                  <a:pt x="3836757" y="1181049"/>
                </a:cubicBezTo>
                <a:cubicBezTo>
                  <a:pt x="3783482" y="910143"/>
                  <a:pt x="3568638" y="695346"/>
                  <a:pt x="3293448" y="636203"/>
                </a:cubicBezTo>
                <a:close/>
                <a:moveTo>
                  <a:pt x="3293448" y="2333028"/>
                </a:moveTo>
                <a:cubicBezTo>
                  <a:pt x="3346724" y="2603934"/>
                  <a:pt x="3561567" y="2818731"/>
                  <a:pt x="3836757" y="2877874"/>
                </a:cubicBezTo>
                <a:cubicBezTo>
                  <a:pt x="3783482" y="2606968"/>
                  <a:pt x="3568638" y="2392171"/>
                  <a:pt x="3293448" y="2333028"/>
                </a:cubicBezTo>
                <a:close/>
                <a:moveTo>
                  <a:pt x="3293446" y="2034258"/>
                </a:moveTo>
                <a:cubicBezTo>
                  <a:pt x="3568636" y="1975579"/>
                  <a:pt x="3783479" y="1762469"/>
                  <a:pt x="3836755" y="1493690"/>
                </a:cubicBezTo>
                <a:cubicBezTo>
                  <a:pt x="3561565" y="1552369"/>
                  <a:pt x="3346721" y="1765479"/>
                  <a:pt x="3293446" y="2034258"/>
                </a:cubicBezTo>
                <a:close/>
                <a:moveTo>
                  <a:pt x="3293446" y="3731083"/>
                </a:moveTo>
                <a:cubicBezTo>
                  <a:pt x="3568636" y="3672404"/>
                  <a:pt x="3783479" y="3459294"/>
                  <a:pt x="3836755" y="3190516"/>
                </a:cubicBezTo>
                <a:cubicBezTo>
                  <a:pt x="3561565" y="3249194"/>
                  <a:pt x="3346721" y="3462304"/>
                  <a:pt x="3293446" y="3731083"/>
                </a:cubicBezTo>
                <a:close/>
                <a:moveTo>
                  <a:pt x="3150081" y="503273"/>
                </a:moveTo>
                <a:lnTo>
                  <a:pt x="3150675" y="491833"/>
                </a:lnTo>
                <a:lnTo>
                  <a:pt x="3151173" y="491866"/>
                </a:lnTo>
                <a:lnTo>
                  <a:pt x="3151199" y="491372"/>
                </a:lnTo>
                <a:lnTo>
                  <a:pt x="3168287" y="492995"/>
                </a:lnTo>
                <a:cubicBezTo>
                  <a:pt x="3200672" y="493522"/>
                  <a:pt x="3232565" y="496503"/>
                  <a:pt x="3263748" y="502060"/>
                </a:cubicBezTo>
                <a:cubicBezTo>
                  <a:pt x="3269324" y="501641"/>
                  <a:pt x="3274652" y="502589"/>
                  <a:pt x="3279961" y="503599"/>
                </a:cubicBezTo>
                <a:lnTo>
                  <a:pt x="3280078" y="504747"/>
                </a:lnTo>
                <a:cubicBezTo>
                  <a:pt x="3638928" y="564145"/>
                  <a:pt x="3919967" y="844922"/>
                  <a:pt x="3970244" y="1197788"/>
                </a:cubicBezTo>
                <a:cubicBezTo>
                  <a:pt x="3970411" y="1197841"/>
                  <a:pt x="3970581" y="1197846"/>
                  <a:pt x="3970749" y="1197851"/>
                </a:cubicBezTo>
                <a:lnTo>
                  <a:pt x="3971290" y="1204541"/>
                </a:lnTo>
                <a:cubicBezTo>
                  <a:pt x="3976346" y="1234785"/>
                  <a:pt x="3978796" y="1265670"/>
                  <a:pt x="3978754" y="1296998"/>
                </a:cubicBezTo>
                <a:cubicBezTo>
                  <a:pt x="3980066" y="1302628"/>
                  <a:pt x="3980124" y="1308297"/>
                  <a:pt x="3980124" y="1313979"/>
                </a:cubicBezTo>
                <a:cubicBezTo>
                  <a:pt x="3980124" y="1317801"/>
                  <a:pt x="3980097" y="1321617"/>
                  <a:pt x="3979531" y="1325419"/>
                </a:cubicBezTo>
                <a:lnTo>
                  <a:pt x="3979032" y="1325386"/>
                </a:lnTo>
                <a:lnTo>
                  <a:pt x="3979006" y="1325881"/>
                </a:lnTo>
                <a:lnTo>
                  <a:pt x="3961888" y="1324255"/>
                </a:lnTo>
                <a:cubicBezTo>
                  <a:pt x="3929514" y="1323728"/>
                  <a:pt x="3897633" y="1320747"/>
                  <a:pt x="3866461" y="1315193"/>
                </a:cubicBezTo>
                <a:cubicBezTo>
                  <a:pt x="3860884" y="1315612"/>
                  <a:pt x="3855555" y="1314664"/>
                  <a:pt x="3850245" y="1313653"/>
                </a:cubicBezTo>
                <a:lnTo>
                  <a:pt x="3850129" y="1312505"/>
                </a:lnTo>
                <a:cubicBezTo>
                  <a:pt x="3491277" y="1253106"/>
                  <a:pt x="3210238" y="972329"/>
                  <a:pt x="3159963" y="619464"/>
                </a:cubicBezTo>
                <a:cubicBezTo>
                  <a:pt x="3159795" y="619411"/>
                  <a:pt x="3159627" y="619406"/>
                  <a:pt x="3159457" y="619401"/>
                </a:cubicBezTo>
                <a:lnTo>
                  <a:pt x="3158919" y="612725"/>
                </a:lnTo>
                <a:cubicBezTo>
                  <a:pt x="3153860" y="582475"/>
                  <a:pt x="3151410" y="551584"/>
                  <a:pt x="3151452" y="520249"/>
                </a:cubicBezTo>
                <a:cubicBezTo>
                  <a:pt x="3150140" y="514621"/>
                  <a:pt x="3150081" y="508954"/>
                  <a:pt x="3150081" y="503273"/>
                </a:cubicBezTo>
                <a:close/>
                <a:moveTo>
                  <a:pt x="3150081" y="2200098"/>
                </a:moveTo>
                <a:lnTo>
                  <a:pt x="3150675" y="2188658"/>
                </a:lnTo>
                <a:lnTo>
                  <a:pt x="3151173" y="2188691"/>
                </a:lnTo>
                <a:lnTo>
                  <a:pt x="3151199" y="2188197"/>
                </a:lnTo>
                <a:lnTo>
                  <a:pt x="3168287" y="2189820"/>
                </a:lnTo>
                <a:cubicBezTo>
                  <a:pt x="3200672" y="2190347"/>
                  <a:pt x="3232565" y="2193328"/>
                  <a:pt x="3263748" y="2198885"/>
                </a:cubicBezTo>
                <a:cubicBezTo>
                  <a:pt x="3269324" y="2198466"/>
                  <a:pt x="3274652" y="2199414"/>
                  <a:pt x="3279961" y="2200424"/>
                </a:cubicBezTo>
                <a:lnTo>
                  <a:pt x="3280078" y="2201572"/>
                </a:lnTo>
                <a:cubicBezTo>
                  <a:pt x="3638928" y="2260970"/>
                  <a:pt x="3919967" y="2541747"/>
                  <a:pt x="3970244" y="2894613"/>
                </a:cubicBezTo>
                <a:cubicBezTo>
                  <a:pt x="3970411" y="2894666"/>
                  <a:pt x="3970581" y="2894671"/>
                  <a:pt x="3970749" y="2894676"/>
                </a:cubicBezTo>
                <a:lnTo>
                  <a:pt x="3971290" y="2901366"/>
                </a:lnTo>
                <a:cubicBezTo>
                  <a:pt x="3976346" y="2931610"/>
                  <a:pt x="3978796" y="2962495"/>
                  <a:pt x="3978754" y="2993823"/>
                </a:cubicBezTo>
                <a:cubicBezTo>
                  <a:pt x="3980066" y="2999453"/>
                  <a:pt x="3980124" y="3005122"/>
                  <a:pt x="3980124" y="3010804"/>
                </a:cubicBezTo>
                <a:cubicBezTo>
                  <a:pt x="3980124" y="3014626"/>
                  <a:pt x="3980097" y="3018442"/>
                  <a:pt x="3979531" y="3022244"/>
                </a:cubicBezTo>
                <a:lnTo>
                  <a:pt x="3979032" y="3022211"/>
                </a:lnTo>
                <a:lnTo>
                  <a:pt x="3979006" y="3022706"/>
                </a:lnTo>
                <a:lnTo>
                  <a:pt x="3961888" y="3021080"/>
                </a:lnTo>
                <a:cubicBezTo>
                  <a:pt x="3929514" y="3020553"/>
                  <a:pt x="3897633" y="3017572"/>
                  <a:pt x="3866461" y="3012018"/>
                </a:cubicBezTo>
                <a:cubicBezTo>
                  <a:pt x="3860884" y="3012437"/>
                  <a:pt x="3855555" y="3011489"/>
                  <a:pt x="3850245" y="3010478"/>
                </a:cubicBezTo>
                <a:lnTo>
                  <a:pt x="3850129" y="3009330"/>
                </a:lnTo>
                <a:cubicBezTo>
                  <a:pt x="3491277" y="2949931"/>
                  <a:pt x="3210238" y="2669154"/>
                  <a:pt x="3159963" y="2316289"/>
                </a:cubicBezTo>
                <a:cubicBezTo>
                  <a:pt x="3159795" y="2316236"/>
                  <a:pt x="3159627" y="2316231"/>
                  <a:pt x="3159457" y="2316226"/>
                </a:cubicBezTo>
                <a:lnTo>
                  <a:pt x="3158919" y="2309550"/>
                </a:lnTo>
                <a:cubicBezTo>
                  <a:pt x="3153860" y="2279300"/>
                  <a:pt x="3151410" y="2248409"/>
                  <a:pt x="3151452" y="2217074"/>
                </a:cubicBezTo>
                <a:cubicBezTo>
                  <a:pt x="3150140" y="2211446"/>
                  <a:pt x="3150081" y="2205779"/>
                  <a:pt x="3150081" y="2200098"/>
                </a:cubicBezTo>
                <a:close/>
                <a:moveTo>
                  <a:pt x="3150081" y="3896923"/>
                </a:moveTo>
                <a:lnTo>
                  <a:pt x="3150675" y="3885483"/>
                </a:lnTo>
                <a:lnTo>
                  <a:pt x="3151173" y="3885516"/>
                </a:lnTo>
                <a:lnTo>
                  <a:pt x="3151199" y="3885022"/>
                </a:lnTo>
                <a:lnTo>
                  <a:pt x="3168287" y="3886645"/>
                </a:lnTo>
                <a:cubicBezTo>
                  <a:pt x="3200672" y="3887172"/>
                  <a:pt x="3232565" y="3890153"/>
                  <a:pt x="3263748" y="3895710"/>
                </a:cubicBezTo>
                <a:cubicBezTo>
                  <a:pt x="3269324" y="3895291"/>
                  <a:pt x="3274652" y="3896239"/>
                  <a:pt x="3279961" y="3897249"/>
                </a:cubicBezTo>
                <a:lnTo>
                  <a:pt x="3280078" y="3898397"/>
                </a:lnTo>
                <a:cubicBezTo>
                  <a:pt x="3514137" y="3937139"/>
                  <a:pt x="3715094" y="4070062"/>
                  <a:pt x="3840331" y="4255797"/>
                </a:cubicBezTo>
                <a:lnTo>
                  <a:pt x="3868775" y="4305008"/>
                </a:lnTo>
                <a:lnTo>
                  <a:pt x="3717725" y="4305008"/>
                </a:lnTo>
                <a:lnTo>
                  <a:pt x="3665602" y="4241205"/>
                </a:lnTo>
                <a:cubicBezTo>
                  <a:pt x="3568906" y="4136681"/>
                  <a:pt x="3439699" y="4061285"/>
                  <a:pt x="3293448" y="4029853"/>
                </a:cubicBezTo>
                <a:cubicBezTo>
                  <a:pt x="3310695" y="4117553"/>
                  <a:pt x="3344874" y="4199373"/>
                  <a:pt x="3392629" y="4271827"/>
                </a:cubicBezTo>
                <a:lnTo>
                  <a:pt x="3419311" y="4305008"/>
                </a:lnTo>
                <a:lnTo>
                  <a:pt x="3265201" y="4305008"/>
                </a:lnTo>
                <a:lnTo>
                  <a:pt x="3235080" y="4254710"/>
                </a:lnTo>
                <a:cubicBezTo>
                  <a:pt x="3197877" y="4179889"/>
                  <a:pt x="3172145" y="4098618"/>
                  <a:pt x="3159963" y="4013114"/>
                </a:cubicBezTo>
                <a:cubicBezTo>
                  <a:pt x="3159795" y="4013061"/>
                  <a:pt x="3159627" y="4013056"/>
                  <a:pt x="3159457" y="4013051"/>
                </a:cubicBezTo>
                <a:lnTo>
                  <a:pt x="3158919" y="4006375"/>
                </a:lnTo>
                <a:cubicBezTo>
                  <a:pt x="3153860" y="3976125"/>
                  <a:pt x="3151410" y="3945234"/>
                  <a:pt x="3151452" y="3913899"/>
                </a:cubicBezTo>
                <a:cubicBezTo>
                  <a:pt x="3150140" y="3908271"/>
                  <a:pt x="3150081" y="3902604"/>
                  <a:pt x="3150081" y="3896923"/>
                </a:cubicBezTo>
                <a:close/>
                <a:moveTo>
                  <a:pt x="3150079" y="469318"/>
                </a:moveTo>
                <a:cubicBezTo>
                  <a:pt x="3150079" y="463681"/>
                  <a:pt x="3150138" y="458057"/>
                  <a:pt x="3151450" y="452471"/>
                </a:cubicBezTo>
                <a:cubicBezTo>
                  <a:pt x="3151408" y="421389"/>
                  <a:pt x="3153857" y="390746"/>
                  <a:pt x="3158914" y="360740"/>
                </a:cubicBezTo>
                <a:lnTo>
                  <a:pt x="3159454" y="354103"/>
                </a:lnTo>
                <a:cubicBezTo>
                  <a:pt x="3159623" y="354098"/>
                  <a:pt x="3159792" y="354093"/>
                  <a:pt x="3159960" y="354040"/>
                </a:cubicBezTo>
                <a:cubicBezTo>
                  <a:pt x="3173111" y="262463"/>
                  <a:pt x="3202052" y="175780"/>
                  <a:pt x="3244173" y="96778"/>
                </a:cubicBezTo>
                <a:lnTo>
                  <a:pt x="3306807" y="0"/>
                </a:lnTo>
                <a:lnTo>
                  <a:pt x="3475182" y="0"/>
                </a:lnTo>
                <a:lnTo>
                  <a:pt x="3406954" y="76659"/>
                </a:lnTo>
                <a:cubicBezTo>
                  <a:pt x="3351687" y="153496"/>
                  <a:pt x="3312372" y="241952"/>
                  <a:pt x="3293446" y="337433"/>
                </a:cubicBezTo>
                <a:cubicBezTo>
                  <a:pt x="3476486" y="298404"/>
                  <a:pt x="3632827" y="191052"/>
                  <a:pt x="3732420" y="44350"/>
                </a:cubicBezTo>
                <a:lnTo>
                  <a:pt x="3754649" y="0"/>
                </a:lnTo>
                <a:lnTo>
                  <a:pt x="3903287" y="0"/>
                </a:lnTo>
                <a:lnTo>
                  <a:pt x="3851448" y="95636"/>
                </a:lnTo>
                <a:cubicBezTo>
                  <a:pt x="3727674" y="289169"/>
                  <a:pt x="3521481" y="428211"/>
                  <a:pt x="3280075" y="467856"/>
                </a:cubicBezTo>
                <a:lnTo>
                  <a:pt x="3279959" y="468995"/>
                </a:lnTo>
                <a:cubicBezTo>
                  <a:pt x="3274648" y="469998"/>
                  <a:pt x="3269319" y="470939"/>
                  <a:pt x="3263742" y="470523"/>
                </a:cubicBezTo>
                <a:cubicBezTo>
                  <a:pt x="3232570" y="476033"/>
                  <a:pt x="3200690" y="478991"/>
                  <a:pt x="3168316" y="479514"/>
                </a:cubicBezTo>
                <a:lnTo>
                  <a:pt x="3151197" y="481127"/>
                </a:lnTo>
                <a:lnTo>
                  <a:pt x="3151171" y="480636"/>
                </a:lnTo>
                <a:lnTo>
                  <a:pt x="3150672" y="480669"/>
                </a:lnTo>
                <a:cubicBezTo>
                  <a:pt x="3150106" y="476896"/>
                  <a:pt x="3150079" y="473110"/>
                  <a:pt x="3150079" y="469318"/>
                </a:cubicBezTo>
                <a:close/>
                <a:moveTo>
                  <a:pt x="3150079" y="2166144"/>
                </a:moveTo>
                <a:cubicBezTo>
                  <a:pt x="3150079" y="2160506"/>
                  <a:pt x="3150138" y="2154882"/>
                  <a:pt x="3151450" y="2149296"/>
                </a:cubicBezTo>
                <a:cubicBezTo>
                  <a:pt x="3151408" y="2118214"/>
                  <a:pt x="3153857" y="2087572"/>
                  <a:pt x="3158914" y="2057565"/>
                </a:cubicBezTo>
                <a:lnTo>
                  <a:pt x="3159454" y="2050928"/>
                </a:lnTo>
                <a:cubicBezTo>
                  <a:pt x="3159623" y="2050923"/>
                  <a:pt x="3159792" y="2050918"/>
                  <a:pt x="3159960" y="2050865"/>
                </a:cubicBezTo>
                <a:cubicBezTo>
                  <a:pt x="3210236" y="1700770"/>
                  <a:pt x="3491275" y="1422199"/>
                  <a:pt x="3850126" y="1363267"/>
                </a:cubicBezTo>
                <a:lnTo>
                  <a:pt x="3850243" y="1362128"/>
                </a:lnTo>
                <a:cubicBezTo>
                  <a:pt x="3855551" y="1361126"/>
                  <a:pt x="3860879" y="1360185"/>
                  <a:pt x="3866455" y="1360601"/>
                </a:cubicBezTo>
                <a:cubicBezTo>
                  <a:pt x="3897639" y="1355088"/>
                  <a:pt x="3929531" y="1352130"/>
                  <a:pt x="3961917" y="1351607"/>
                </a:cubicBezTo>
                <a:lnTo>
                  <a:pt x="3979004" y="1349997"/>
                </a:lnTo>
                <a:lnTo>
                  <a:pt x="3979030" y="1350487"/>
                </a:lnTo>
                <a:lnTo>
                  <a:pt x="3979528" y="1350455"/>
                </a:lnTo>
                <a:lnTo>
                  <a:pt x="3980122" y="1361805"/>
                </a:lnTo>
                <a:cubicBezTo>
                  <a:pt x="3980122" y="1367441"/>
                  <a:pt x="3980064" y="1373063"/>
                  <a:pt x="3978752" y="1378647"/>
                </a:cubicBezTo>
                <a:cubicBezTo>
                  <a:pt x="3978794" y="1409736"/>
                  <a:pt x="3976343" y="1440385"/>
                  <a:pt x="3971285" y="1470397"/>
                </a:cubicBezTo>
                <a:lnTo>
                  <a:pt x="3970746" y="1477021"/>
                </a:lnTo>
                <a:cubicBezTo>
                  <a:pt x="3970577" y="1477026"/>
                  <a:pt x="3970408" y="1477030"/>
                  <a:pt x="3970241" y="1477083"/>
                </a:cubicBezTo>
                <a:cubicBezTo>
                  <a:pt x="3919965" y="1827177"/>
                  <a:pt x="3638926" y="2105749"/>
                  <a:pt x="3280075" y="2164681"/>
                </a:cubicBezTo>
                <a:lnTo>
                  <a:pt x="3279959" y="2165820"/>
                </a:lnTo>
                <a:cubicBezTo>
                  <a:pt x="3274648" y="2166823"/>
                  <a:pt x="3269319" y="2167764"/>
                  <a:pt x="3263742" y="2167348"/>
                </a:cubicBezTo>
                <a:cubicBezTo>
                  <a:pt x="3232570" y="2172858"/>
                  <a:pt x="3200690" y="2175816"/>
                  <a:pt x="3168316" y="2176339"/>
                </a:cubicBezTo>
                <a:lnTo>
                  <a:pt x="3151197" y="2177952"/>
                </a:lnTo>
                <a:lnTo>
                  <a:pt x="3151171" y="2177461"/>
                </a:lnTo>
                <a:lnTo>
                  <a:pt x="3150672" y="2177494"/>
                </a:lnTo>
                <a:cubicBezTo>
                  <a:pt x="3150106" y="2173722"/>
                  <a:pt x="3150079" y="2169936"/>
                  <a:pt x="3150079" y="2166144"/>
                </a:cubicBezTo>
                <a:close/>
                <a:moveTo>
                  <a:pt x="3150079" y="3862969"/>
                </a:moveTo>
                <a:cubicBezTo>
                  <a:pt x="3150079" y="3857331"/>
                  <a:pt x="3150138" y="3851707"/>
                  <a:pt x="3151450" y="3846121"/>
                </a:cubicBezTo>
                <a:cubicBezTo>
                  <a:pt x="3151408" y="3815039"/>
                  <a:pt x="3153857" y="3784397"/>
                  <a:pt x="3158914" y="3754390"/>
                </a:cubicBezTo>
                <a:lnTo>
                  <a:pt x="3159454" y="3747753"/>
                </a:lnTo>
                <a:cubicBezTo>
                  <a:pt x="3159623" y="3747748"/>
                  <a:pt x="3159792" y="3747743"/>
                  <a:pt x="3159960" y="3747690"/>
                </a:cubicBezTo>
                <a:cubicBezTo>
                  <a:pt x="3210236" y="3397595"/>
                  <a:pt x="3491275" y="3119024"/>
                  <a:pt x="3850126" y="3060092"/>
                </a:cubicBezTo>
                <a:lnTo>
                  <a:pt x="3850243" y="3058953"/>
                </a:lnTo>
                <a:cubicBezTo>
                  <a:pt x="3855551" y="3057951"/>
                  <a:pt x="3860879" y="3057010"/>
                  <a:pt x="3866455" y="3057426"/>
                </a:cubicBezTo>
                <a:cubicBezTo>
                  <a:pt x="3897639" y="3051913"/>
                  <a:pt x="3929531" y="3048955"/>
                  <a:pt x="3961917" y="3048432"/>
                </a:cubicBezTo>
                <a:lnTo>
                  <a:pt x="3979004" y="3046822"/>
                </a:lnTo>
                <a:lnTo>
                  <a:pt x="3979030" y="3047312"/>
                </a:lnTo>
                <a:lnTo>
                  <a:pt x="3979528" y="3047280"/>
                </a:lnTo>
                <a:lnTo>
                  <a:pt x="3980122" y="3058630"/>
                </a:lnTo>
                <a:cubicBezTo>
                  <a:pt x="3980122" y="3064266"/>
                  <a:pt x="3980064" y="3069889"/>
                  <a:pt x="3978752" y="3075472"/>
                </a:cubicBezTo>
                <a:cubicBezTo>
                  <a:pt x="3978794" y="3106561"/>
                  <a:pt x="3976343" y="3137210"/>
                  <a:pt x="3971285" y="3167222"/>
                </a:cubicBezTo>
                <a:lnTo>
                  <a:pt x="3970746" y="3173846"/>
                </a:lnTo>
                <a:cubicBezTo>
                  <a:pt x="3970577" y="3173851"/>
                  <a:pt x="3970408" y="3173856"/>
                  <a:pt x="3970241" y="3173908"/>
                </a:cubicBezTo>
                <a:cubicBezTo>
                  <a:pt x="3919965" y="3524002"/>
                  <a:pt x="3638926" y="3802574"/>
                  <a:pt x="3280075" y="3861506"/>
                </a:cubicBezTo>
                <a:lnTo>
                  <a:pt x="3279959" y="3862645"/>
                </a:lnTo>
                <a:cubicBezTo>
                  <a:pt x="3274648" y="3863648"/>
                  <a:pt x="3269319" y="3864589"/>
                  <a:pt x="3263742" y="3864173"/>
                </a:cubicBezTo>
                <a:cubicBezTo>
                  <a:pt x="3232570" y="3869683"/>
                  <a:pt x="3200690" y="3872641"/>
                  <a:pt x="3168316" y="3873164"/>
                </a:cubicBezTo>
                <a:lnTo>
                  <a:pt x="3151197" y="3874777"/>
                </a:lnTo>
                <a:lnTo>
                  <a:pt x="3151171" y="3874286"/>
                </a:lnTo>
                <a:lnTo>
                  <a:pt x="3150672" y="3874319"/>
                </a:lnTo>
                <a:cubicBezTo>
                  <a:pt x="3150106" y="3870547"/>
                  <a:pt x="3150079" y="3866761"/>
                  <a:pt x="3150079" y="3862969"/>
                </a:cubicBezTo>
                <a:close/>
                <a:moveTo>
                  <a:pt x="2442890" y="1181049"/>
                </a:moveTo>
                <a:cubicBezTo>
                  <a:pt x="2718080" y="1121906"/>
                  <a:pt x="2932923" y="907109"/>
                  <a:pt x="2986199" y="636203"/>
                </a:cubicBezTo>
                <a:cubicBezTo>
                  <a:pt x="2711009" y="695346"/>
                  <a:pt x="2496165" y="910143"/>
                  <a:pt x="2442890" y="1181049"/>
                </a:cubicBezTo>
                <a:close/>
                <a:moveTo>
                  <a:pt x="2442890" y="1493690"/>
                </a:moveTo>
                <a:cubicBezTo>
                  <a:pt x="2496166" y="1762469"/>
                  <a:pt x="2711009" y="1975579"/>
                  <a:pt x="2986199" y="2034258"/>
                </a:cubicBezTo>
                <a:cubicBezTo>
                  <a:pt x="2932924" y="1765479"/>
                  <a:pt x="2718080" y="1552369"/>
                  <a:pt x="2442890" y="1493690"/>
                </a:cubicBezTo>
                <a:close/>
                <a:moveTo>
                  <a:pt x="2442890" y="2877874"/>
                </a:moveTo>
                <a:cubicBezTo>
                  <a:pt x="2718080" y="2818731"/>
                  <a:pt x="2932923" y="2603934"/>
                  <a:pt x="2986199" y="2333028"/>
                </a:cubicBezTo>
                <a:cubicBezTo>
                  <a:pt x="2711009" y="2392171"/>
                  <a:pt x="2496165" y="2606968"/>
                  <a:pt x="2442890" y="2877874"/>
                </a:cubicBezTo>
                <a:close/>
                <a:moveTo>
                  <a:pt x="2442890" y="3190516"/>
                </a:moveTo>
                <a:cubicBezTo>
                  <a:pt x="2496166" y="3459294"/>
                  <a:pt x="2711009" y="3672404"/>
                  <a:pt x="2986199" y="3731083"/>
                </a:cubicBezTo>
                <a:cubicBezTo>
                  <a:pt x="2932924" y="3462304"/>
                  <a:pt x="2718080" y="3249194"/>
                  <a:pt x="2442890" y="3190516"/>
                </a:cubicBezTo>
                <a:close/>
                <a:moveTo>
                  <a:pt x="2410871" y="4305008"/>
                </a:moveTo>
                <a:lnTo>
                  <a:pt x="2439316" y="4255797"/>
                </a:lnTo>
                <a:cubicBezTo>
                  <a:pt x="2564553" y="4070062"/>
                  <a:pt x="2765510" y="3937139"/>
                  <a:pt x="2999569" y="3898397"/>
                </a:cubicBezTo>
                <a:lnTo>
                  <a:pt x="2999686" y="3897249"/>
                </a:lnTo>
                <a:cubicBezTo>
                  <a:pt x="3004995" y="3896239"/>
                  <a:pt x="3010323" y="3895291"/>
                  <a:pt x="3015899" y="3895710"/>
                </a:cubicBezTo>
                <a:cubicBezTo>
                  <a:pt x="3047082" y="3890153"/>
                  <a:pt x="3078975" y="3887172"/>
                  <a:pt x="3111360" y="3886645"/>
                </a:cubicBezTo>
                <a:lnTo>
                  <a:pt x="3128448" y="3885022"/>
                </a:lnTo>
                <a:lnTo>
                  <a:pt x="3128474" y="3885516"/>
                </a:lnTo>
                <a:lnTo>
                  <a:pt x="3128972" y="3885483"/>
                </a:lnTo>
                <a:lnTo>
                  <a:pt x="3129566" y="3896923"/>
                </a:lnTo>
                <a:cubicBezTo>
                  <a:pt x="3129566" y="3902604"/>
                  <a:pt x="3129507" y="3908271"/>
                  <a:pt x="3128195" y="3913899"/>
                </a:cubicBezTo>
                <a:cubicBezTo>
                  <a:pt x="3128237" y="3945234"/>
                  <a:pt x="3125787" y="3976125"/>
                  <a:pt x="3120728" y="4006375"/>
                </a:cubicBezTo>
                <a:lnTo>
                  <a:pt x="3120190" y="4013051"/>
                </a:lnTo>
                <a:cubicBezTo>
                  <a:pt x="3120020" y="4013056"/>
                  <a:pt x="3119852" y="4013061"/>
                  <a:pt x="3119684" y="4013114"/>
                </a:cubicBezTo>
                <a:cubicBezTo>
                  <a:pt x="3107502" y="4098618"/>
                  <a:pt x="3081770" y="4179889"/>
                  <a:pt x="3044567" y="4254710"/>
                </a:cubicBezTo>
                <a:lnTo>
                  <a:pt x="3014445" y="4305008"/>
                </a:lnTo>
                <a:lnTo>
                  <a:pt x="2860336" y="4305008"/>
                </a:lnTo>
                <a:lnTo>
                  <a:pt x="2887018" y="4271827"/>
                </a:lnTo>
                <a:cubicBezTo>
                  <a:pt x="2934773" y="4199373"/>
                  <a:pt x="2968952" y="4117553"/>
                  <a:pt x="2986199" y="4029853"/>
                </a:cubicBezTo>
                <a:cubicBezTo>
                  <a:pt x="2839947" y="4061285"/>
                  <a:pt x="2710740" y="4136681"/>
                  <a:pt x="2614045" y="4241205"/>
                </a:cubicBezTo>
                <a:lnTo>
                  <a:pt x="2561922" y="4305008"/>
                </a:lnTo>
                <a:close/>
                <a:moveTo>
                  <a:pt x="2376360" y="0"/>
                </a:moveTo>
                <a:lnTo>
                  <a:pt x="2524998" y="0"/>
                </a:lnTo>
                <a:lnTo>
                  <a:pt x="2547226" y="44350"/>
                </a:lnTo>
                <a:cubicBezTo>
                  <a:pt x="2646819" y="191052"/>
                  <a:pt x="2803160" y="298404"/>
                  <a:pt x="2986199" y="337433"/>
                </a:cubicBezTo>
                <a:cubicBezTo>
                  <a:pt x="2967274" y="241952"/>
                  <a:pt x="2927959" y="153496"/>
                  <a:pt x="2872691" y="76659"/>
                </a:cubicBezTo>
                <a:lnTo>
                  <a:pt x="2804464" y="0"/>
                </a:lnTo>
                <a:lnTo>
                  <a:pt x="2972839" y="0"/>
                </a:lnTo>
                <a:lnTo>
                  <a:pt x="3035473" y="96778"/>
                </a:lnTo>
                <a:cubicBezTo>
                  <a:pt x="3077594" y="175780"/>
                  <a:pt x="3106535" y="262463"/>
                  <a:pt x="3119686" y="354040"/>
                </a:cubicBezTo>
                <a:cubicBezTo>
                  <a:pt x="3119853" y="354093"/>
                  <a:pt x="3120023" y="354098"/>
                  <a:pt x="3120191" y="354103"/>
                </a:cubicBezTo>
                <a:lnTo>
                  <a:pt x="3120732" y="360740"/>
                </a:lnTo>
                <a:cubicBezTo>
                  <a:pt x="3125788" y="390746"/>
                  <a:pt x="3128238" y="421389"/>
                  <a:pt x="3128196" y="452471"/>
                </a:cubicBezTo>
                <a:cubicBezTo>
                  <a:pt x="3129508" y="458057"/>
                  <a:pt x="3129566" y="463681"/>
                  <a:pt x="3129566" y="469318"/>
                </a:cubicBezTo>
                <a:cubicBezTo>
                  <a:pt x="3129566" y="473110"/>
                  <a:pt x="3129539" y="476896"/>
                  <a:pt x="3128973" y="480669"/>
                </a:cubicBezTo>
                <a:lnTo>
                  <a:pt x="3128474" y="480636"/>
                </a:lnTo>
                <a:lnTo>
                  <a:pt x="3128448" y="481127"/>
                </a:lnTo>
                <a:lnTo>
                  <a:pt x="3111330" y="479514"/>
                </a:lnTo>
                <a:cubicBezTo>
                  <a:pt x="3078956" y="478991"/>
                  <a:pt x="3047075" y="476033"/>
                  <a:pt x="3015903" y="470523"/>
                </a:cubicBezTo>
                <a:cubicBezTo>
                  <a:pt x="3010326" y="470939"/>
                  <a:pt x="3004997" y="469998"/>
                  <a:pt x="2999687" y="468995"/>
                </a:cubicBezTo>
                <a:lnTo>
                  <a:pt x="2999571" y="467856"/>
                </a:lnTo>
                <a:cubicBezTo>
                  <a:pt x="2758165" y="428211"/>
                  <a:pt x="2551973" y="289169"/>
                  <a:pt x="2428199" y="95636"/>
                </a:cubicBezTo>
                <a:close/>
                <a:moveTo>
                  <a:pt x="2299523" y="1313979"/>
                </a:moveTo>
                <a:cubicBezTo>
                  <a:pt x="2299523" y="1308297"/>
                  <a:pt x="2299582" y="1302628"/>
                  <a:pt x="2300894" y="1296998"/>
                </a:cubicBezTo>
                <a:cubicBezTo>
                  <a:pt x="2300852" y="1265670"/>
                  <a:pt x="2303301" y="1234785"/>
                  <a:pt x="2308358" y="1204541"/>
                </a:cubicBezTo>
                <a:lnTo>
                  <a:pt x="2308898" y="1197851"/>
                </a:lnTo>
                <a:cubicBezTo>
                  <a:pt x="2309067" y="1197846"/>
                  <a:pt x="2309236" y="1197841"/>
                  <a:pt x="2309404" y="1197788"/>
                </a:cubicBezTo>
                <a:cubicBezTo>
                  <a:pt x="2359680" y="844922"/>
                  <a:pt x="2640719" y="564145"/>
                  <a:pt x="2999570" y="504747"/>
                </a:cubicBezTo>
                <a:lnTo>
                  <a:pt x="2999687" y="503599"/>
                </a:lnTo>
                <a:cubicBezTo>
                  <a:pt x="3004995" y="502589"/>
                  <a:pt x="3010323" y="501641"/>
                  <a:pt x="3015899" y="502060"/>
                </a:cubicBezTo>
                <a:cubicBezTo>
                  <a:pt x="3047083" y="496503"/>
                  <a:pt x="3078975" y="493522"/>
                  <a:pt x="3111361" y="492995"/>
                </a:cubicBezTo>
                <a:lnTo>
                  <a:pt x="3128448" y="491372"/>
                </a:lnTo>
                <a:lnTo>
                  <a:pt x="3128474" y="491866"/>
                </a:lnTo>
                <a:lnTo>
                  <a:pt x="3128972" y="491833"/>
                </a:lnTo>
                <a:lnTo>
                  <a:pt x="3129566" y="503273"/>
                </a:lnTo>
                <a:cubicBezTo>
                  <a:pt x="3129566" y="508954"/>
                  <a:pt x="3129508" y="514621"/>
                  <a:pt x="3128196" y="520249"/>
                </a:cubicBezTo>
                <a:cubicBezTo>
                  <a:pt x="3128238" y="551584"/>
                  <a:pt x="3125787" y="582475"/>
                  <a:pt x="3120729" y="612725"/>
                </a:cubicBezTo>
                <a:lnTo>
                  <a:pt x="3120190" y="619401"/>
                </a:lnTo>
                <a:cubicBezTo>
                  <a:pt x="3120021" y="619406"/>
                  <a:pt x="3119852" y="619411"/>
                  <a:pt x="3119685" y="619464"/>
                </a:cubicBezTo>
                <a:cubicBezTo>
                  <a:pt x="3069409" y="972329"/>
                  <a:pt x="2788370" y="1253106"/>
                  <a:pt x="2429519" y="1312505"/>
                </a:cubicBezTo>
                <a:lnTo>
                  <a:pt x="2429403" y="1313653"/>
                </a:lnTo>
                <a:cubicBezTo>
                  <a:pt x="2424092" y="1314664"/>
                  <a:pt x="2418763" y="1315612"/>
                  <a:pt x="2413186" y="1315193"/>
                </a:cubicBezTo>
                <a:cubicBezTo>
                  <a:pt x="2382014" y="1320747"/>
                  <a:pt x="2350134" y="1323728"/>
                  <a:pt x="2317760" y="1324255"/>
                </a:cubicBezTo>
                <a:lnTo>
                  <a:pt x="2300641" y="1325881"/>
                </a:lnTo>
                <a:lnTo>
                  <a:pt x="2300615" y="1325386"/>
                </a:lnTo>
                <a:lnTo>
                  <a:pt x="2300116" y="1325419"/>
                </a:lnTo>
                <a:cubicBezTo>
                  <a:pt x="2299550" y="1321617"/>
                  <a:pt x="2299523" y="1317801"/>
                  <a:pt x="2299523" y="1313979"/>
                </a:cubicBezTo>
                <a:close/>
                <a:moveTo>
                  <a:pt x="2299523" y="1361805"/>
                </a:moveTo>
                <a:lnTo>
                  <a:pt x="2300117" y="1350455"/>
                </a:lnTo>
                <a:lnTo>
                  <a:pt x="2300615" y="1350487"/>
                </a:lnTo>
                <a:lnTo>
                  <a:pt x="2300641" y="1349997"/>
                </a:lnTo>
                <a:lnTo>
                  <a:pt x="2317729" y="1351607"/>
                </a:lnTo>
                <a:cubicBezTo>
                  <a:pt x="2350114" y="1352130"/>
                  <a:pt x="2382007" y="1355088"/>
                  <a:pt x="2413190" y="1360601"/>
                </a:cubicBezTo>
                <a:cubicBezTo>
                  <a:pt x="2418766" y="1360185"/>
                  <a:pt x="2424094" y="1361126"/>
                  <a:pt x="2429403" y="1362128"/>
                </a:cubicBezTo>
                <a:lnTo>
                  <a:pt x="2429520" y="1363267"/>
                </a:lnTo>
                <a:cubicBezTo>
                  <a:pt x="2788370" y="1422199"/>
                  <a:pt x="3069409" y="1700770"/>
                  <a:pt x="3119686" y="2050865"/>
                </a:cubicBezTo>
                <a:cubicBezTo>
                  <a:pt x="3119853" y="2050918"/>
                  <a:pt x="3120023" y="2050923"/>
                  <a:pt x="3120191" y="2050928"/>
                </a:cubicBezTo>
                <a:lnTo>
                  <a:pt x="3120732" y="2057565"/>
                </a:lnTo>
                <a:cubicBezTo>
                  <a:pt x="3125788" y="2087572"/>
                  <a:pt x="3128238" y="2118214"/>
                  <a:pt x="3128196" y="2149296"/>
                </a:cubicBezTo>
                <a:cubicBezTo>
                  <a:pt x="3129508" y="2154882"/>
                  <a:pt x="3129566" y="2160506"/>
                  <a:pt x="3129566" y="2166144"/>
                </a:cubicBezTo>
                <a:cubicBezTo>
                  <a:pt x="3129566" y="2169936"/>
                  <a:pt x="3129539" y="2173722"/>
                  <a:pt x="3128973" y="2177494"/>
                </a:cubicBezTo>
                <a:lnTo>
                  <a:pt x="3128474" y="2177461"/>
                </a:lnTo>
                <a:lnTo>
                  <a:pt x="3128448" y="2177952"/>
                </a:lnTo>
                <a:lnTo>
                  <a:pt x="3111330" y="2176339"/>
                </a:lnTo>
                <a:cubicBezTo>
                  <a:pt x="3078956" y="2175816"/>
                  <a:pt x="3047075" y="2172858"/>
                  <a:pt x="3015903" y="2167348"/>
                </a:cubicBezTo>
                <a:cubicBezTo>
                  <a:pt x="3010326" y="2167764"/>
                  <a:pt x="3004997" y="2166823"/>
                  <a:pt x="2999687" y="2165820"/>
                </a:cubicBezTo>
                <a:lnTo>
                  <a:pt x="2999571" y="2164681"/>
                </a:lnTo>
                <a:cubicBezTo>
                  <a:pt x="2640719" y="2105749"/>
                  <a:pt x="2359680" y="1827177"/>
                  <a:pt x="2309405" y="1477083"/>
                </a:cubicBezTo>
                <a:cubicBezTo>
                  <a:pt x="2309237" y="1477030"/>
                  <a:pt x="2309069" y="1477026"/>
                  <a:pt x="2308899" y="1477021"/>
                </a:cubicBezTo>
                <a:lnTo>
                  <a:pt x="2308361" y="1470397"/>
                </a:lnTo>
                <a:cubicBezTo>
                  <a:pt x="2303302" y="1440385"/>
                  <a:pt x="2300852" y="1409736"/>
                  <a:pt x="2300894" y="1378647"/>
                </a:cubicBezTo>
                <a:cubicBezTo>
                  <a:pt x="2299582" y="1373063"/>
                  <a:pt x="2299523" y="1367441"/>
                  <a:pt x="2299523" y="1361805"/>
                </a:cubicBezTo>
                <a:close/>
                <a:moveTo>
                  <a:pt x="2299523" y="3010804"/>
                </a:moveTo>
                <a:cubicBezTo>
                  <a:pt x="2299523" y="3005122"/>
                  <a:pt x="2299582" y="2999453"/>
                  <a:pt x="2300894" y="2993823"/>
                </a:cubicBezTo>
                <a:cubicBezTo>
                  <a:pt x="2300852" y="2962495"/>
                  <a:pt x="2303301" y="2931610"/>
                  <a:pt x="2308358" y="2901366"/>
                </a:cubicBezTo>
                <a:lnTo>
                  <a:pt x="2308898" y="2894676"/>
                </a:lnTo>
                <a:cubicBezTo>
                  <a:pt x="2309067" y="2894671"/>
                  <a:pt x="2309236" y="2894666"/>
                  <a:pt x="2309404" y="2894613"/>
                </a:cubicBezTo>
                <a:cubicBezTo>
                  <a:pt x="2359680" y="2541747"/>
                  <a:pt x="2640719" y="2260970"/>
                  <a:pt x="2999570" y="2201572"/>
                </a:cubicBezTo>
                <a:lnTo>
                  <a:pt x="2999687" y="2200424"/>
                </a:lnTo>
                <a:cubicBezTo>
                  <a:pt x="3004995" y="2199414"/>
                  <a:pt x="3010323" y="2198466"/>
                  <a:pt x="3015899" y="2198885"/>
                </a:cubicBezTo>
                <a:cubicBezTo>
                  <a:pt x="3047083" y="2193328"/>
                  <a:pt x="3078975" y="2190347"/>
                  <a:pt x="3111361" y="2189820"/>
                </a:cubicBezTo>
                <a:lnTo>
                  <a:pt x="3128448" y="2188197"/>
                </a:lnTo>
                <a:lnTo>
                  <a:pt x="3128474" y="2188691"/>
                </a:lnTo>
                <a:lnTo>
                  <a:pt x="3128972" y="2188658"/>
                </a:lnTo>
                <a:lnTo>
                  <a:pt x="3129566" y="2200098"/>
                </a:lnTo>
                <a:cubicBezTo>
                  <a:pt x="3129566" y="2205779"/>
                  <a:pt x="3129508" y="2211446"/>
                  <a:pt x="3128196" y="2217074"/>
                </a:cubicBezTo>
                <a:cubicBezTo>
                  <a:pt x="3128238" y="2248409"/>
                  <a:pt x="3125787" y="2279300"/>
                  <a:pt x="3120729" y="2309550"/>
                </a:cubicBezTo>
                <a:lnTo>
                  <a:pt x="3120190" y="2316226"/>
                </a:lnTo>
                <a:cubicBezTo>
                  <a:pt x="3120021" y="2316231"/>
                  <a:pt x="3119852" y="2316236"/>
                  <a:pt x="3119685" y="2316289"/>
                </a:cubicBezTo>
                <a:cubicBezTo>
                  <a:pt x="3069409" y="2669154"/>
                  <a:pt x="2788370" y="2949931"/>
                  <a:pt x="2429519" y="3009330"/>
                </a:cubicBezTo>
                <a:lnTo>
                  <a:pt x="2429403" y="3010478"/>
                </a:lnTo>
                <a:cubicBezTo>
                  <a:pt x="2424092" y="3011489"/>
                  <a:pt x="2418763" y="3012437"/>
                  <a:pt x="2413186" y="3012018"/>
                </a:cubicBezTo>
                <a:cubicBezTo>
                  <a:pt x="2382014" y="3017572"/>
                  <a:pt x="2350134" y="3020553"/>
                  <a:pt x="2317760" y="3021080"/>
                </a:cubicBezTo>
                <a:lnTo>
                  <a:pt x="2300641" y="3022706"/>
                </a:lnTo>
                <a:lnTo>
                  <a:pt x="2300615" y="3022211"/>
                </a:lnTo>
                <a:lnTo>
                  <a:pt x="2300116" y="3022244"/>
                </a:lnTo>
                <a:cubicBezTo>
                  <a:pt x="2299550" y="3018442"/>
                  <a:pt x="2299523" y="3014626"/>
                  <a:pt x="2299523" y="3010804"/>
                </a:cubicBezTo>
                <a:close/>
                <a:moveTo>
                  <a:pt x="2299523" y="3058630"/>
                </a:moveTo>
                <a:lnTo>
                  <a:pt x="2300117" y="3047280"/>
                </a:lnTo>
                <a:lnTo>
                  <a:pt x="2300615" y="3047312"/>
                </a:lnTo>
                <a:lnTo>
                  <a:pt x="2300641" y="3046822"/>
                </a:lnTo>
                <a:lnTo>
                  <a:pt x="2317729" y="3048432"/>
                </a:lnTo>
                <a:cubicBezTo>
                  <a:pt x="2350114" y="3048955"/>
                  <a:pt x="2382007" y="3051913"/>
                  <a:pt x="2413190" y="3057426"/>
                </a:cubicBezTo>
                <a:cubicBezTo>
                  <a:pt x="2418766" y="3057010"/>
                  <a:pt x="2424094" y="3057951"/>
                  <a:pt x="2429403" y="3058953"/>
                </a:cubicBezTo>
                <a:lnTo>
                  <a:pt x="2429520" y="3060092"/>
                </a:lnTo>
                <a:cubicBezTo>
                  <a:pt x="2788370" y="3119024"/>
                  <a:pt x="3069409" y="3397595"/>
                  <a:pt x="3119686" y="3747690"/>
                </a:cubicBezTo>
                <a:cubicBezTo>
                  <a:pt x="3119853" y="3747743"/>
                  <a:pt x="3120023" y="3747748"/>
                  <a:pt x="3120191" y="3747753"/>
                </a:cubicBezTo>
                <a:lnTo>
                  <a:pt x="3120732" y="3754390"/>
                </a:lnTo>
                <a:cubicBezTo>
                  <a:pt x="3125788" y="3784397"/>
                  <a:pt x="3128238" y="3815039"/>
                  <a:pt x="3128196" y="3846121"/>
                </a:cubicBezTo>
                <a:cubicBezTo>
                  <a:pt x="3129508" y="3851707"/>
                  <a:pt x="3129566" y="3857331"/>
                  <a:pt x="3129566" y="3862969"/>
                </a:cubicBezTo>
                <a:cubicBezTo>
                  <a:pt x="3129566" y="3866761"/>
                  <a:pt x="3129539" y="3870547"/>
                  <a:pt x="3128973" y="3874319"/>
                </a:cubicBezTo>
                <a:lnTo>
                  <a:pt x="3128474" y="3874286"/>
                </a:lnTo>
                <a:lnTo>
                  <a:pt x="3128448" y="3874777"/>
                </a:lnTo>
                <a:lnTo>
                  <a:pt x="3111330" y="3873164"/>
                </a:lnTo>
                <a:cubicBezTo>
                  <a:pt x="3078956" y="3872641"/>
                  <a:pt x="3047075" y="3869683"/>
                  <a:pt x="3015903" y="3864173"/>
                </a:cubicBezTo>
                <a:cubicBezTo>
                  <a:pt x="3010326" y="3864589"/>
                  <a:pt x="3004997" y="3863648"/>
                  <a:pt x="2999687" y="3862645"/>
                </a:cubicBezTo>
                <a:lnTo>
                  <a:pt x="2999571" y="3861506"/>
                </a:lnTo>
                <a:cubicBezTo>
                  <a:pt x="2640719" y="3802574"/>
                  <a:pt x="2359680" y="3524002"/>
                  <a:pt x="2309405" y="3173908"/>
                </a:cubicBezTo>
                <a:cubicBezTo>
                  <a:pt x="2309237" y="3173856"/>
                  <a:pt x="2309069" y="3173851"/>
                  <a:pt x="2308899" y="3173846"/>
                </a:cubicBezTo>
                <a:lnTo>
                  <a:pt x="2308361" y="3167222"/>
                </a:lnTo>
                <a:cubicBezTo>
                  <a:pt x="2303302" y="3137210"/>
                  <a:pt x="2300852" y="3106561"/>
                  <a:pt x="2300894" y="3075472"/>
                </a:cubicBezTo>
                <a:cubicBezTo>
                  <a:pt x="2299582" y="3069889"/>
                  <a:pt x="2299523" y="3064266"/>
                  <a:pt x="2299523" y="3058630"/>
                </a:cubicBezTo>
                <a:close/>
                <a:moveTo>
                  <a:pt x="1601297" y="636203"/>
                </a:moveTo>
                <a:cubicBezTo>
                  <a:pt x="1654573" y="907109"/>
                  <a:pt x="1869416" y="1121906"/>
                  <a:pt x="2144606" y="1181049"/>
                </a:cubicBezTo>
                <a:cubicBezTo>
                  <a:pt x="2091331" y="910143"/>
                  <a:pt x="1876487" y="695346"/>
                  <a:pt x="1601297" y="636203"/>
                </a:cubicBezTo>
                <a:close/>
                <a:moveTo>
                  <a:pt x="1601297" y="2333028"/>
                </a:moveTo>
                <a:cubicBezTo>
                  <a:pt x="1654573" y="2603934"/>
                  <a:pt x="1869416" y="2818731"/>
                  <a:pt x="2144606" y="2877874"/>
                </a:cubicBezTo>
                <a:cubicBezTo>
                  <a:pt x="2091331" y="2606968"/>
                  <a:pt x="1876487" y="2392171"/>
                  <a:pt x="1601297" y="2333028"/>
                </a:cubicBezTo>
                <a:close/>
                <a:moveTo>
                  <a:pt x="1601295" y="2034258"/>
                </a:moveTo>
                <a:cubicBezTo>
                  <a:pt x="1876485" y="1975579"/>
                  <a:pt x="2091328" y="1762469"/>
                  <a:pt x="2144604" y="1493690"/>
                </a:cubicBezTo>
                <a:cubicBezTo>
                  <a:pt x="1869414" y="1552369"/>
                  <a:pt x="1654570" y="1765479"/>
                  <a:pt x="1601295" y="2034258"/>
                </a:cubicBezTo>
                <a:close/>
                <a:moveTo>
                  <a:pt x="1601295" y="3731083"/>
                </a:moveTo>
                <a:cubicBezTo>
                  <a:pt x="1876485" y="3672404"/>
                  <a:pt x="2091328" y="3459294"/>
                  <a:pt x="2144604" y="3190516"/>
                </a:cubicBezTo>
                <a:cubicBezTo>
                  <a:pt x="1869414" y="3249194"/>
                  <a:pt x="1654570" y="3462304"/>
                  <a:pt x="1601295" y="3731083"/>
                </a:cubicBezTo>
                <a:close/>
                <a:moveTo>
                  <a:pt x="1457930" y="503273"/>
                </a:moveTo>
                <a:lnTo>
                  <a:pt x="1458524" y="491833"/>
                </a:lnTo>
                <a:lnTo>
                  <a:pt x="1459022" y="491866"/>
                </a:lnTo>
                <a:lnTo>
                  <a:pt x="1459048" y="491372"/>
                </a:lnTo>
                <a:lnTo>
                  <a:pt x="1476135" y="492995"/>
                </a:lnTo>
                <a:cubicBezTo>
                  <a:pt x="1508521" y="493522"/>
                  <a:pt x="1540413" y="496503"/>
                  <a:pt x="1571597" y="502060"/>
                </a:cubicBezTo>
                <a:cubicBezTo>
                  <a:pt x="1577173" y="501641"/>
                  <a:pt x="1582501" y="502589"/>
                  <a:pt x="1587809" y="503599"/>
                </a:cubicBezTo>
                <a:lnTo>
                  <a:pt x="1587926" y="504747"/>
                </a:lnTo>
                <a:cubicBezTo>
                  <a:pt x="1946777" y="564145"/>
                  <a:pt x="2227816" y="844922"/>
                  <a:pt x="2278092" y="1197788"/>
                </a:cubicBezTo>
                <a:cubicBezTo>
                  <a:pt x="2278260" y="1197841"/>
                  <a:pt x="2278429" y="1197846"/>
                  <a:pt x="2278598" y="1197851"/>
                </a:cubicBezTo>
                <a:lnTo>
                  <a:pt x="2279138" y="1204541"/>
                </a:lnTo>
                <a:cubicBezTo>
                  <a:pt x="2284195" y="1234785"/>
                  <a:pt x="2286644" y="1265670"/>
                  <a:pt x="2286602" y="1296998"/>
                </a:cubicBezTo>
                <a:cubicBezTo>
                  <a:pt x="2287914" y="1302628"/>
                  <a:pt x="2287973" y="1308297"/>
                  <a:pt x="2287973" y="1313979"/>
                </a:cubicBezTo>
                <a:cubicBezTo>
                  <a:pt x="2287973" y="1317801"/>
                  <a:pt x="2287946" y="1321617"/>
                  <a:pt x="2287380" y="1325419"/>
                </a:cubicBezTo>
                <a:lnTo>
                  <a:pt x="2286881" y="1325386"/>
                </a:lnTo>
                <a:lnTo>
                  <a:pt x="2286855" y="1325881"/>
                </a:lnTo>
                <a:lnTo>
                  <a:pt x="2269736" y="1324255"/>
                </a:lnTo>
                <a:cubicBezTo>
                  <a:pt x="2237362" y="1323728"/>
                  <a:pt x="2205482" y="1320747"/>
                  <a:pt x="2174310" y="1315193"/>
                </a:cubicBezTo>
                <a:cubicBezTo>
                  <a:pt x="2168733" y="1315612"/>
                  <a:pt x="2163404" y="1314664"/>
                  <a:pt x="2158093" y="1313653"/>
                </a:cubicBezTo>
                <a:lnTo>
                  <a:pt x="2157977" y="1312505"/>
                </a:lnTo>
                <a:cubicBezTo>
                  <a:pt x="1799126" y="1253106"/>
                  <a:pt x="1518087" y="972329"/>
                  <a:pt x="1467811" y="619464"/>
                </a:cubicBezTo>
                <a:cubicBezTo>
                  <a:pt x="1467644" y="619411"/>
                  <a:pt x="1467475" y="619406"/>
                  <a:pt x="1467306" y="619401"/>
                </a:cubicBezTo>
                <a:lnTo>
                  <a:pt x="1466767" y="612725"/>
                </a:lnTo>
                <a:cubicBezTo>
                  <a:pt x="1461709" y="582475"/>
                  <a:pt x="1459258" y="551584"/>
                  <a:pt x="1459300" y="520249"/>
                </a:cubicBezTo>
                <a:cubicBezTo>
                  <a:pt x="1457988" y="514621"/>
                  <a:pt x="1457930" y="508954"/>
                  <a:pt x="1457930" y="503273"/>
                </a:cubicBezTo>
                <a:close/>
                <a:moveTo>
                  <a:pt x="1457930" y="2200098"/>
                </a:moveTo>
                <a:lnTo>
                  <a:pt x="1458524" y="2188658"/>
                </a:lnTo>
                <a:lnTo>
                  <a:pt x="1459022" y="2188691"/>
                </a:lnTo>
                <a:lnTo>
                  <a:pt x="1459048" y="2188197"/>
                </a:lnTo>
                <a:lnTo>
                  <a:pt x="1476135" y="2189820"/>
                </a:lnTo>
                <a:cubicBezTo>
                  <a:pt x="1508521" y="2190347"/>
                  <a:pt x="1540413" y="2193328"/>
                  <a:pt x="1571597" y="2198885"/>
                </a:cubicBezTo>
                <a:cubicBezTo>
                  <a:pt x="1577173" y="2198466"/>
                  <a:pt x="1582501" y="2199414"/>
                  <a:pt x="1587809" y="2200424"/>
                </a:cubicBezTo>
                <a:lnTo>
                  <a:pt x="1587926" y="2201572"/>
                </a:lnTo>
                <a:cubicBezTo>
                  <a:pt x="1946777" y="2260970"/>
                  <a:pt x="2227816" y="2541747"/>
                  <a:pt x="2278092" y="2894613"/>
                </a:cubicBezTo>
                <a:cubicBezTo>
                  <a:pt x="2278260" y="2894666"/>
                  <a:pt x="2278429" y="2894671"/>
                  <a:pt x="2278598" y="2894676"/>
                </a:cubicBezTo>
                <a:lnTo>
                  <a:pt x="2279138" y="2901366"/>
                </a:lnTo>
                <a:cubicBezTo>
                  <a:pt x="2284195" y="2931610"/>
                  <a:pt x="2286644" y="2962495"/>
                  <a:pt x="2286602" y="2993823"/>
                </a:cubicBezTo>
                <a:cubicBezTo>
                  <a:pt x="2287914" y="2999453"/>
                  <a:pt x="2287973" y="3005122"/>
                  <a:pt x="2287973" y="3010804"/>
                </a:cubicBezTo>
                <a:cubicBezTo>
                  <a:pt x="2287973" y="3014626"/>
                  <a:pt x="2287946" y="3018442"/>
                  <a:pt x="2287380" y="3022244"/>
                </a:cubicBezTo>
                <a:lnTo>
                  <a:pt x="2286881" y="3022211"/>
                </a:lnTo>
                <a:lnTo>
                  <a:pt x="2286855" y="3022706"/>
                </a:lnTo>
                <a:lnTo>
                  <a:pt x="2269736" y="3021080"/>
                </a:lnTo>
                <a:cubicBezTo>
                  <a:pt x="2237362" y="3020553"/>
                  <a:pt x="2205482" y="3017572"/>
                  <a:pt x="2174310" y="3012018"/>
                </a:cubicBezTo>
                <a:cubicBezTo>
                  <a:pt x="2168733" y="3012437"/>
                  <a:pt x="2163404" y="3011489"/>
                  <a:pt x="2158093" y="3010478"/>
                </a:cubicBezTo>
                <a:lnTo>
                  <a:pt x="2157977" y="3009330"/>
                </a:lnTo>
                <a:cubicBezTo>
                  <a:pt x="1799126" y="2949931"/>
                  <a:pt x="1518087" y="2669154"/>
                  <a:pt x="1467811" y="2316289"/>
                </a:cubicBezTo>
                <a:cubicBezTo>
                  <a:pt x="1467644" y="2316236"/>
                  <a:pt x="1467475" y="2316231"/>
                  <a:pt x="1467306" y="2316226"/>
                </a:cubicBezTo>
                <a:lnTo>
                  <a:pt x="1466767" y="2309550"/>
                </a:lnTo>
                <a:cubicBezTo>
                  <a:pt x="1461709" y="2279300"/>
                  <a:pt x="1459258" y="2248409"/>
                  <a:pt x="1459300" y="2217074"/>
                </a:cubicBezTo>
                <a:cubicBezTo>
                  <a:pt x="1457988" y="2211446"/>
                  <a:pt x="1457930" y="2205779"/>
                  <a:pt x="1457930" y="2200098"/>
                </a:cubicBezTo>
                <a:close/>
                <a:moveTo>
                  <a:pt x="1457930" y="3896923"/>
                </a:moveTo>
                <a:lnTo>
                  <a:pt x="1458524" y="3885483"/>
                </a:lnTo>
                <a:lnTo>
                  <a:pt x="1459022" y="3885516"/>
                </a:lnTo>
                <a:lnTo>
                  <a:pt x="1459048" y="3885022"/>
                </a:lnTo>
                <a:lnTo>
                  <a:pt x="1476135" y="3886645"/>
                </a:lnTo>
                <a:cubicBezTo>
                  <a:pt x="1508521" y="3887172"/>
                  <a:pt x="1540413" y="3890153"/>
                  <a:pt x="1571597" y="3895710"/>
                </a:cubicBezTo>
                <a:cubicBezTo>
                  <a:pt x="1577173" y="3895291"/>
                  <a:pt x="1582501" y="3896239"/>
                  <a:pt x="1587809" y="3897249"/>
                </a:cubicBezTo>
                <a:lnTo>
                  <a:pt x="1587926" y="3898397"/>
                </a:lnTo>
                <a:cubicBezTo>
                  <a:pt x="1821986" y="3937139"/>
                  <a:pt x="2022942" y="4070062"/>
                  <a:pt x="2148179" y="4255797"/>
                </a:cubicBezTo>
                <a:lnTo>
                  <a:pt x="2176624" y="4305008"/>
                </a:lnTo>
                <a:lnTo>
                  <a:pt x="2025574" y="4305008"/>
                </a:lnTo>
                <a:lnTo>
                  <a:pt x="1973451" y="4241205"/>
                </a:lnTo>
                <a:cubicBezTo>
                  <a:pt x="1876755" y="4136681"/>
                  <a:pt x="1747549" y="4061285"/>
                  <a:pt x="1601297" y="4029853"/>
                </a:cubicBezTo>
                <a:cubicBezTo>
                  <a:pt x="1618544" y="4117553"/>
                  <a:pt x="1652724" y="4199373"/>
                  <a:pt x="1700478" y="4271827"/>
                </a:cubicBezTo>
                <a:lnTo>
                  <a:pt x="1727160" y="4305008"/>
                </a:lnTo>
                <a:lnTo>
                  <a:pt x="1573050" y="4305008"/>
                </a:lnTo>
                <a:lnTo>
                  <a:pt x="1542929" y="4254710"/>
                </a:lnTo>
                <a:cubicBezTo>
                  <a:pt x="1505726" y="4179889"/>
                  <a:pt x="1479994" y="4098618"/>
                  <a:pt x="1467811" y="4013114"/>
                </a:cubicBezTo>
                <a:cubicBezTo>
                  <a:pt x="1467644" y="4013061"/>
                  <a:pt x="1467475" y="4013056"/>
                  <a:pt x="1467306" y="4013051"/>
                </a:cubicBezTo>
                <a:lnTo>
                  <a:pt x="1466767" y="4006375"/>
                </a:lnTo>
                <a:cubicBezTo>
                  <a:pt x="1461709" y="3976125"/>
                  <a:pt x="1459258" y="3945234"/>
                  <a:pt x="1459300" y="3913899"/>
                </a:cubicBezTo>
                <a:cubicBezTo>
                  <a:pt x="1457988" y="3908271"/>
                  <a:pt x="1457930" y="3902604"/>
                  <a:pt x="1457930" y="3896923"/>
                </a:cubicBezTo>
                <a:close/>
                <a:moveTo>
                  <a:pt x="1457928" y="469318"/>
                </a:moveTo>
                <a:cubicBezTo>
                  <a:pt x="1457928" y="463681"/>
                  <a:pt x="1457986" y="458057"/>
                  <a:pt x="1459298" y="452471"/>
                </a:cubicBezTo>
                <a:cubicBezTo>
                  <a:pt x="1459256" y="421389"/>
                  <a:pt x="1461706" y="390746"/>
                  <a:pt x="1466762" y="360740"/>
                </a:cubicBezTo>
                <a:lnTo>
                  <a:pt x="1467303" y="354103"/>
                </a:lnTo>
                <a:cubicBezTo>
                  <a:pt x="1467471" y="354098"/>
                  <a:pt x="1467641" y="354093"/>
                  <a:pt x="1467808" y="354040"/>
                </a:cubicBezTo>
                <a:cubicBezTo>
                  <a:pt x="1480960" y="262463"/>
                  <a:pt x="1509901" y="175780"/>
                  <a:pt x="1552022" y="96778"/>
                </a:cubicBezTo>
                <a:lnTo>
                  <a:pt x="1614656" y="0"/>
                </a:lnTo>
                <a:lnTo>
                  <a:pt x="1783031" y="0"/>
                </a:lnTo>
                <a:lnTo>
                  <a:pt x="1714803" y="76659"/>
                </a:lnTo>
                <a:cubicBezTo>
                  <a:pt x="1659536" y="153496"/>
                  <a:pt x="1620221" y="241952"/>
                  <a:pt x="1601295" y="337433"/>
                </a:cubicBezTo>
                <a:cubicBezTo>
                  <a:pt x="1784335" y="298404"/>
                  <a:pt x="1940676" y="191052"/>
                  <a:pt x="2040269" y="44350"/>
                </a:cubicBezTo>
                <a:lnTo>
                  <a:pt x="2062497" y="0"/>
                </a:lnTo>
                <a:lnTo>
                  <a:pt x="2211135" y="0"/>
                </a:lnTo>
                <a:lnTo>
                  <a:pt x="2159296" y="95636"/>
                </a:lnTo>
                <a:cubicBezTo>
                  <a:pt x="2035522" y="289169"/>
                  <a:pt x="1829330" y="428211"/>
                  <a:pt x="1587923" y="467856"/>
                </a:cubicBezTo>
                <a:lnTo>
                  <a:pt x="1587807" y="468995"/>
                </a:lnTo>
                <a:cubicBezTo>
                  <a:pt x="1582497" y="469998"/>
                  <a:pt x="1577168" y="470939"/>
                  <a:pt x="1571591" y="470523"/>
                </a:cubicBezTo>
                <a:cubicBezTo>
                  <a:pt x="1540419" y="476033"/>
                  <a:pt x="1508538" y="478991"/>
                  <a:pt x="1476164" y="479514"/>
                </a:cubicBezTo>
                <a:lnTo>
                  <a:pt x="1459046" y="481127"/>
                </a:lnTo>
                <a:lnTo>
                  <a:pt x="1459020" y="480636"/>
                </a:lnTo>
                <a:lnTo>
                  <a:pt x="1458521" y="480669"/>
                </a:lnTo>
                <a:cubicBezTo>
                  <a:pt x="1457955" y="476896"/>
                  <a:pt x="1457928" y="473110"/>
                  <a:pt x="1457928" y="469318"/>
                </a:cubicBezTo>
                <a:close/>
                <a:moveTo>
                  <a:pt x="1457928" y="2166144"/>
                </a:moveTo>
                <a:cubicBezTo>
                  <a:pt x="1457928" y="2160506"/>
                  <a:pt x="1457986" y="2154882"/>
                  <a:pt x="1459298" y="2149296"/>
                </a:cubicBezTo>
                <a:cubicBezTo>
                  <a:pt x="1459256" y="2118214"/>
                  <a:pt x="1461706" y="2087572"/>
                  <a:pt x="1466762" y="2057565"/>
                </a:cubicBezTo>
                <a:lnTo>
                  <a:pt x="1467303" y="2050928"/>
                </a:lnTo>
                <a:cubicBezTo>
                  <a:pt x="1467471" y="2050923"/>
                  <a:pt x="1467641" y="2050918"/>
                  <a:pt x="1467808" y="2050865"/>
                </a:cubicBezTo>
                <a:cubicBezTo>
                  <a:pt x="1518085" y="1700770"/>
                  <a:pt x="1799124" y="1422199"/>
                  <a:pt x="2157974" y="1363267"/>
                </a:cubicBezTo>
                <a:lnTo>
                  <a:pt x="2158091" y="1362128"/>
                </a:lnTo>
                <a:cubicBezTo>
                  <a:pt x="2163400" y="1361126"/>
                  <a:pt x="2168728" y="1360185"/>
                  <a:pt x="2174304" y="1360601"/>
                </a:cubicBezTo>
                <a:cubicBezTo>
                  <a:pt x="2205487" y="1355088"/>
                  <a:pt x="2237380" y="1352130"/>
                  <a:pt x="2269765" y="1351607"/>
                </a:cubicBezTo>
                <a:lnTo>
                  <a:pt x="2286853" y="1349997"/>
                </a:lnTo>
                <a:lnTo>
                  <a:pt x="2286879" y="1350487"/>
                </a:lnTo>
                <a:lnTo>
                  <a:pt x="2287377" y="1350455"/>
                </a:lnTo>
                <a:lnTo>
                  <a:pt x="2287971" y="1361805"/>
                </a:lnTo>
                <a:cubicBezTo>
                  <a:pt x="2287971" y="1367441"/>
                  <a:pt x="2287912" y="1373063"/>
                  <a:pt x="2286600" y="1378647"/>
                </a:cubicBezTo>
                <a:cubicBezTo>
                  <a:pt x="2286642" y="1409736"/>
                  <a:pt x="2284192" y="1440385"/>
                  <a:pt x="2279133" y="1470397"/>
                </a:cubicBezTo>
                <a:lnTo>
                  <a:pt x="2278595" y="1477021"/>
                </a:lnTo>
                <a:cubicBezTo>
                  <a:pt x="2278425" y="1477026"/>
                  <a:pt x="2278257" y="1477030"/>
                  <a:pt x="2278089" y="1477083"/>
                </a:cubicBezTo>
                <a:cubicBezTo>
                  <a:pt x="2227814" y="1827177"/>
                  <a:pt x="1946775" y="2105749"/>
                  <a:pt x="1587923" y="2164681"/>
                </a:cubicBezTo>
                <a:lnTo>
                  <a:pt x="1587807" y="2165820"/>
                </a:lnTo>
                <a:cubicBezTo>
                  <a:pt x="1582497" y="2166823"/>
                  <a:pt x="1577168" y="2167764"/>
                  <a:pt x="1571591" y="2167348"/>
                </a:cubicBezTo>
                <a:cubicBezTo>
                  <a:pt x="1540419" y="2172858"/>
                  <a:pt x="1508538" y="2175816"/>
                  <a:pt x="1476164" y="2176339"/>
                </a:cubicBezTo>
                <a:lnTo>
                  <a:pt x="1459046" y="2177952"/>
                </a:lnTo>
                <a:lnTo>
                  <a:pt x="1459020" y="2177461"/>
                </a:lnTo>
                <a:lnTo>
                  <a:pt x="1458521" y="2177494"/>
                </a:lnTo>
                <a:cubicBezTo>
                  <a:pt x="1457955" y="2173722"/>
                  <a:pt x="1457928" y="2169936"/>
                  <a:pt x="1457928" y="2166144"/>
                </a:cubicBezTo>
                <a:close/>
                <a:moveTo>
                  <a:pt x="1457928" y="3862969"/>
                </a:moveTo>
                <a:cubicBezTo>
                  <a:pt x="1457928" y="3857331"/>
                  <a:pt x="1457986" y="3851707"/>
                  <a:pt x="1459298" y="3846121"/>
                </a:cubicBezTo>
                <a:cubicBezTo>
                  <a:pt x="1459256" y="3815039"/>
                  <a:pt x="1461706" y="3784397"/>
                  <a:pt x="1466762" y="3754390"/>
                </a:cubicBezTo>
                <a:lnTo>
                  <a:pt x="1467303" y="3747753"/>
                </a:lnTo>
                <a:cubicBezTo>
                  <a:pt x="1467471" y="3747748"/>
                  <a:pt x="1467641" y="3747743"/>
                  <a:pt x="1467808" y="3747690"/>
                </a:cubicBezTo>
                <a:cubicBezTo>
                  <a:pt x="1518085" y="3397595"/>
                  <a:pt x="1799124" y="3119024"/>
                  <a:pt x="2157974" y="3060092"/>
                </a:cubicBezTo>
                <a:lnTo>
                  <a:pt x="2158091" y="3058953"/>
                </a:lnTo>
                <a:cubicBezTo>
                  <a:pt x="2163400" y="3057951"/>
                  <a:pt x="2168728" y="3057010"/>
                  <a:pt x="2174304" y="3057426"/>
                </a:cubicBezTo>
                <a:cubicBezTo>
                  <a:pt x="2205487" y="3051913"/>
                  <a:pt x="2237380" y="3048955"/>
                  <a:pt x="2269765" y="3048432"/>
                </a:cubicBezTo>
                <a:lnTo>
                  <a:pt x="2286853" y="3046822"/>
                </a:lnTo>
                <a:lnTo>
                  <a:pt x="2286879" y="3047312"/>
                </a:lnTo>
                <a:lnTo>
                  <a:pt x="2287377" y="3047280"/>
                </a:lnTo>
                <a:lnTo>
                  <a:pt x="2287971" y="3058630"/>
                </a:lnTo>
                <a:cubicBezTo>
                  <a:pt x="2287971" y="3064266"/>
                  <a:pt x="2287912" y="3069889"/>
                  <a:pt x="2286600" y="3075472"/>
                </a:cubicBezTo>
                <a:cubicBezTo>
                  <a:pt x="2286642" y="3106561"/>
                  <a:pt x="2284192" y="3137210"/>
                  <a:pt x="2279133" y="3167222"/>
                </a:cubicBezTo>
                <a:lnTo>
                  <a:pt x="2278595" y="3173846"/>
                </a:lnTo>
                <a:cubicBezTo>
                  <a:pt x="2278425" y="3173851"/>
                  <a:pt x="2278257" y="3173856"/>
                  <a:pt x="2278089" y="3173908"/>
                </a:cubicBezTo>
                <a:cubicBezTo>
                  <a:pt x="2227814" y="3524002"/>
                  <a:pt x="1946775" y="3802574"/>
                  <a:pt x="1587923" y="3861506"/>
                </a:cubicBezTo>
                <a:lnTo>
                  <a:pt x="1587807" y="3862645"/>
                </a:lnTo>
                <a:cubicBezTo>
                  <a:pt x="1582497" y="3863648"/>
                  <a:pt x="1577168" y="3864589"/>
                  <a:pt x="1571591" y="3864173"/>
                </a:cubicBezTo>
                <a:cubicBezTo>
                  <a:pt x="1540419" y="3869683"/>
                  <a:pt x="1508538" y="3872641"/>
                  <a:pt x="1476164" y="3873164"/>
                </a:cubicBezTo>
                <a:lnTo>
                  <a:pt x="1459046" y="3874777"/>
                </a:lnTo>
                <a:lnTo>
                  <a:pt x="1459020" y="3874286"/>
                </a:lnTo>
                <a:lnTo>
                  <a:pt x="1458521" y="3874319"/>
                </a:lnTo>
                <a:cubicBezTo>
                  <a:pt x="1457955" y="3870547"/>
                  <a:pt x="1457928" y="3866761"/>
                  <a:pt x="1457928" y="3862969"/>
                </a:cubicBezTo>
                <a:close/>
                <a:moveTo>
                  <a:pt x="750739" y="1181049"/>
                </a:moveTo>
                <a:cubicBezTo>
                  <a:pt x="1025929" y="1121906"/>
                  <a:pt x="1240772" y="907109"/>
                  <a:pt x="1294048" y="636203"/>
                </a:cubicBezTo>
                <a:cubicBezTo>
                  <a:pt x="1018858" y="695346"/>
                  <a:pt x="804014" y="910143"/>
                  <a:pt x="750739" y="1181049"/>
                </a:cubicBezTo>
                <a:close/>
                <a:moveTo>
                  <a:pt x="750739" y="1493690"/>
                </a:moveTo>
                <a:cubicBezTo>
                  <a:pt x="804015" y="1762469"/>
                  <a:pt x="1018858" y="1975579"/>
                  <a:pt x="1294048" y="2034258"/>
                </a:cubicBezTo>
                <a:cubicBezTo>
                  <a:pt x="1240773" y="1765479"/>
                  <a:pt x="1025929" y="1552369"/>
                  <a:pt x="750739" y="1493690"/>
                </a:cubicBezTo>
                <a:close/>
                <a:moveTo>
                  <a:pt x="750739" y="2877874"/>
                </a:moveTo>
                <a:cubicBezTo>
                  <a:pt x="1025929" y="2818731"/>
                  <a:pt x="1240772" y="2603934"/>
                  <a:pt x="1294048" y="2333028"/>
                </a:cubicBezTo>
                <a:cubicBezTo>
                  <a:pt x="1018858" y="2392171"/>
                  <a:pt x="804014" y="2606968"/>
                  <a:pt x="750739" y="2877874"/>
                </a:cubicBezTo>
                <a:close/>
                <a:moveTo>
                  <a:pt x="750739" y="3190516"/>
                </a:moveTo>
                <a:cubicBezTo>
                  <a:pt x="804015" y="3459294"/>
                  <a:pt x="1018858" y="3672404"/>
                  <a:pt x="1294048" y="3731083"/>
                </a:cubicBezTo>
                <a:cubicBezTo>
                  <a:pt x="1240773" y="3462304"/>
                  <a:pt x="1025929" y="3249194"/>
                  <a:pt x="750739" y="3190516"/>
                </a:cubicBezTo>
                <a:close/>
                <a:moveTo>
                  <a:pt x="718720" y="4305008"/>
                </a:moveTo>
                <a:lnTo>
                  <a:pt x="747165" y="4255797"/>
                </a:lnTo>
                <a:cubicBezTo>
                  <a:pt x="872402" y="4070062"/>
                  <a:pt x="1073359" y="3937139"/>
                  <a:pt x="1307418" y="3898397"/>
                </a:cubicBezTo>
                <a:lnTo>
                  <a:pt x="1307535" y="3897249"/>
                </a:lnTo>
                <a:cubicBezTo>
                  <a:pt x="1312844" y="3896239"/>
                  <a:pt x="1318172" y="3895291"/>
                  <a:pt x="1323748" y="3895710"/>
                </a:cubicBezTo>
                <a:cubicBezTo>
                  <a:pt x="1354931" y="3890153"/>
                  <a:pt x="1386824" y="3887172"/>
                  <a:pt x="1419209" y="3886645"/>
                </a:cubicBezTo>
                <a:lnTo>
                  <a:pt x="1436297" y="3885022"/>
                </a:lnTo>
                <a:lnTo>
                  <a:pt x="1436323" y="3885516"/>
                </a:lnTo>
                <a:lnTo>
                  <a:pt x="1436821" y="3885483"/>
                </a:lnTo>
                <a:lnTo>
                  <a:pt x="1437415" y="3896923"/>
                </a:lnTo>
                <a:cubicBezTo>
                  <a:pt x="1437415" y="3902604"/>
                  <a:pt x="1437356" y="3908271"/>
                  <a:pt x="1436044" y="3913899"/>
                </a:cubicBezTo>
                <a:cubicBezTo>
                  <a:pt x="1436086" y="3945234"/>
                  <a:pt x="1433636" y="3976125"/>
                  <a:pt x="1428577" y="4006375"/>
                </a:cubicBezTo>
                <a:lnTo>
                  <a:pt x="1428039" y="4013051"/>
                </a:lnTo>
                <a:cubicBezTo>
                  <a:pt x="1427869" y="4013056"/>
                  <a:pt x="1427701" y="4013061"/>
                  <a:pt x="1427533" y="4013114"/>
                </a:cubicBezTo>
                <a:cubicBezTo>
                  <a:pt x="1415351" y="4098618"/>
                  <a:pt x="1389619" y="4179889"/>
                  <a:pt x="1352416" y="4254710"/>
                </a:cubicBezTo>
                <a:lnTo>
                  <a:pt x="1322295" y="4305008"/>
                </a:lnTo>
                <a:lnTo>
                  <a:pt x="1168185" y="4305008"/>
                </a:lnTo>
                <a:lnTo>
                  <a:pt x="1194867" y="4271827"/>
                </a:lnTo>
                <a:cubicBezTo>
                  <a:pt x="1242622" y="4199373"/>
                  <a:pt x="1276801" y="4117553"/>
                  <a:pt x="1294048" y="4029853"/>
                </a:cubicBezTo>
                <a:cubicBezTo>
                  <a:pt x="1147796" y="4061285"/>
                  <a:pt x="1018589" y="4136681"/>
                  <a:pt x="921894" y="4241205"/>
                </a:cubicBezTo>
                <a:lnTo>
                  <a:pt x="869771" y="4305008"/>
                </a:lnTo>
                <a:close/>
                <a:moveTo>
                  <a:pt x="684209" y="0"/>
                </a:moveTo>
                <a:lnTo>
                  <a:pt x="832847" y="0"/>
                </a:lnTo>
                <a:lnTo>
                  <a:pt x="855075" y="44350"/>
                </a:lnTo>
                <a:cubicBezTo>
                  <a:pt x="954668" y="191053"/>
                  <a:pt x="1111009" y="298404"/>
                  <a:pt x="1294048" y="337433"/>
                </a:cubicBezTo>
                <a:cubicBezTo>
                  <a:pt x="1275123" y="241952"/>
                  <a:pt x="1235808" y="153496"/>
                  <a:pt x="1180541" y="76659"/>
                </a:cubicBezTo>
                <a:lnTo>
                  <a:pt x="1112313" y="0"/>
                </a:lnTo>
                <a:lnTo>
                  <a:pt x="1280688" y="0"/>
                </a:lnTo>
                <a:lnTo>
                  <a:pt x="1343322" y="96778"/>
                </a:lnTo>
                <a:cubicBezTo>
                  <a:pt x="1385443" y="175780"/>
                  <a:pt x="1414383" y="262463"/>
                  <a:pt x="1427534" y="354040"/>
                </a:cubicBezTo>
                <a:cubicBezTo>
                  <a:pt x="1427702" y="354093"/>
                  <a:pt x="1427871" y="354098"/>
                  <a:pt x="1428040" y="354102"/>
                </a:cubicBezTo>
                <a:lnTo>
                  <a:pt x="1428580" y="360740"/>
                </a:lnTo>
                <a:cubicBezTo>
                  <a:pt x="1433637" y="390746"/>
                  <a:pt x="1436086" y="421389"/>
                  <a:pt x="1436044" y="452471"/>
                </a:cubicBezTo>
                <a:cubicBezTo>
                  <a:pt x="1437356" y="458057"/>
                  <a:pt x="1437415" y="463681"/>
                  <a:pt x="1437415" y="469318"/>
                </a:cubicBezTo>
                <a:cubicBezTo>
                  <a:pt x="1437415" y="473111"/>
                  <a:pt x="1437388" y="476896"/>
                  <a:pt x="1436822" y="480669"/>
                </a:cubicBezTo>
                <a:lnTo>
                  <a:pt x="1436323" y="480636"/>
                </a:lnTo>
                <a:lnTo>
                  <a:pt x="1436297" y="481127"/>
                </a:lnTo>
                <a:lnTo>
                  <a:pt x="1419178" y="479514"/>
                </a:lnTo>
                <a:cubicBezTo>
                  <a:pt x="1386804" y="478991"/>
                  <a:pt x="1354924" y="476033"/>
                  <a:pt x="1323752" y="470523"/>
                </a:cubicBezTo>
                <a:cubicBezTo>
                  <a:pt x="1318175" y="470939"/>
                  <a:pt x="1312846" y="469998"/>
                  <a:pt x="1307535" y="468995"/>
                </a:cubicBezTo>
                <a:lnTo>
                  <a:pt x="1307419" y="467856"/>
                </a:lnTo>
                <a:cubicBezTo>
                  <a:pt x="1066014" y="428211"/>
                  <a:pt x="859822" y="289169"/>
                  <a:pt x="736048" y="95636"/>
                </a:cubicBezTo>
                <a:close/>
                <a:moveTo>
                  <a:pt x="607372" y="1313979"/>
                </a:moveTo>
                <a:cubicBezTo>
                  <a:pt x="607372" y="1308297"/>
                  <a:pt x="607430" y="1302628"/>
                  <a:pt x="608742" y="1296998"/>
                </a:cubicBezTo>
                <a:cubicBezTo>
                  <a:pt x="608700" y="1265670"/>
                  <a:pt x="611150" y="1234785"/>
                  <a:pt x="616206" y="1204541"/>
                </a:cubicBezTo>
                <a:lnTo>
                  <a:pt x="616747" y="1197851"/>
                </a:lnTo>
                <a:cubicBezTo>
                  <a:pt x="616915" y="1197846"/>
                  <a:pt x="617085" y="1197841"/>
                  <a:pt x="617252" y="1197788"/>
                </a:cubicBezTo>
                <a:cubicBezTo>
                  <a:pt x="667529" y="844922"/>
                  <a:pt x="948568" y="564145"/>
                  <a:pt x="1307418" y="504747"/>
                </a:cubicBezTo>
                <a:lnTo>
                  <a:pt x="1307535" y="503599"/>
                </a:lnTo>
                <a:cubicBezTo>
                  <a:pt x="1312844" y="502589"/>
                  <a:pt x="1318172" y="501641"/>
                  <a:pt x="1323748" y="502060"/>
                </a:cubicBezTo>
                <a:cubicBezTo>
                  <a:pt x="1354931" y="496503"/>
                  <a:pt x="1386824" y="493522"/>
                  <a:pt x="1419209" y="492995"/>
                </a:cubicBezTo>
                <a:lnTo>
                  <a:pt x="1436297" y="491372"/>
                </a:lnTo>
                <a:lnTo>
                  <a:pt x="1436323" y="491866"/>
                </a:lnTo>
                <a:lnTo>
                  <a:pt x="1436821" y="491833"/>
                </a:lnTo>
                <a:lnTo>
                  <a:pt x="1437415" y="503273"/>
                </a:lnTo>
                <a:cubicBezTo>
                  <a:pt x="1437415" y="508954"/>
                  <a:pt x="1437356" y="514621"/>
                  <a:pt x="1436044" y="520249"/>
                </a:cubicBezTo>
                <a:cubicBezTo>
                  <a:pt x="1436086" y="551584"/>
                  <a:pt x="1433636" y="582475"/>
                  <a:pt x="1428577" y="612725"/>
                </a:cubicBezTo>
                <a:lnTo>
                  <a:pt x="1428039" y="619401"/>
                </a:lnTo>
                <a:cubicBezTo>
                  <a:pt x="1427869" y="619406"/>
                  <a:pt x="1427701" y="619411"/>
                  <a:pt x="1427533" y="619464"/>
                </a:cubicBezTo>
                <a:cubicBezTo>
                  <a:pt x="1377258" y="972329"/>
                  <a:pt x="1096219" y="1253106"/>
                  <a:pt x="737367" y="1312505"/>
                </a:cubicBezTo>
                <a:lnTo>
                  <a:pt x="737251" y="1313653"/>
                </a:lnTo>
                <a:cubicBezTo>
                  <a:pt x="731941" y="1314664"/>
                  <a:pt x="726612" y="1315612"/>
                  <a:pt x="721035" y="1315193"/>
                </a:cubicBezTo>
                <a:cubicBezTo>
                  <a:pt x="689863" y="1320747"/>
                  <a:pt x="657982" y="1323728"/>
                  <a:pt x="625608" y="1324255"/>
                </a:cubicBezTo>
                <a:lnTo>
                  <a:pt x="608490" y="1325881"/>
                </a:lnTo>
                <a:lnTo>
                  <a:pt x="608464" y="1325386"/>
                </a:lnTo>
                <a:lnTo>
                  <a:pt x="607965" y="1325419"/>
                </a:lnTo>
                <a:cubicBezTo>
                  <a:pt x="607399" y="1321617"/>
                  <a:pt x="607372" y="1317801"/>
                  <a:pt x="607372" y="1313979"/>
                </a:cubicBezTo>
                <a:close/>
                <a:moveTo>
                  <a:pt x="607372" y="1361805"/>
                </a:moveTo>
                <a:lnTo>
                  <a:pt x="607966" y="1350455"/>
                </a:lnTo>
                <a:lnTo>
                  <a:pt x="608464" y="1350487"/>
                </a:lnTo>
                <a:lnTo>
                  <a:pt x="608490" y="1349997"/>
                </a:lnTo>
                <a:lnTo>
                  <a:pt x="625577" y="1351607"/>
                </a:lnTo>
                <a:cubicBezTo>
                  <a:pt x="657963" y="1352130"/>
                  <a:pt x="689855" y="1355088"/>
                  <a:pt x="721039" y="1360601"/>
                </a:cubicBezTo>
                <a:cubicBezTo>
                  <a:pt x="726615" y="1360185"/>
                  <a:pt x="731943" y="1361126"/>
                  <a:pt x="737251" y="1362128"/>
                </a:cubicBezTo>
                <a:lnTo>
                  <a:pt x="737368" y="1363267"/>
                </a:lnTo>
                <a:cubicBezTo>
                  <a:pt x="1096219" y="1422199"/>
                  <a:pt x="1377258" y="1700770"/>
                  <a:pt x="1427534" y="2050865"/>
                </a:cubicBezTo>
                <a:cubicBezTo>
                  <a:pt x="1427702" y="2050918"/>
                  <a:pt x="1427871" y="2050923"/>
                  <a:pt x="1428040" y="2050928"/>
                </a:cubicBezTo>
                <a:lnTo>
                  <a:pt x="1428580" y="2057565"/>
                </a:lnTo>
                <a:cubicBezTo>
                  <a:pt x="1433637" y="2087572"/>
                  <a:pt x="1436086" y="2118214"/>
                  <a:pt x="1436044" y="2149296"/>
                </a:cubicBezTo>
                <a:cubicBezTo>
                  <a:pt x="1437356" y="2154882"/>
                  <a:pt x="1437415" y="2160506"/>
                  <a:pt x="1437415" y="2166144"/>
                </a:cubicBezTo>
                <a:cubicBezTo>
                  <a:pt x="1437415" y="2169936"/>
                  <a:pt x="1437388" y="2173722"/>
                  <a:pt x="1436822" y="2177494"/>
                </a:cubicBezTo>
                <a:lnTo>
                  <a:pt x="1436323" y="2177461"/>
                </a:lnTo>
                <a:lnTo>
                  <a:pt x="1436297" y="2177952"/>
                </a:lnTo>
                <a:lnTo>
                  <a:pt x="1419178" y="2176339"/>
                </a:lnTo>
                <a:cubicBezTo>
                  <a:pt x="1386804" y="2175816"/>
                  <a:pt x="1354924" y="2172858"/>
                  <a:pt x="1323752" y="2167348"/>
                </a:cubicBezTo>
                <a:cubicBezTo>
                  <a:pt x="1318175" y="2167764"/>
                  <a:pt x="1312846" y="2166823"/>
                  <a:pt x="1307535" y="2165820"/>
                </a:cubicBezTo>
                <a:lnTo>
                  <a:pt x="1307419" y="2164681"/>
                </a:lnTo>
                <a:cubicBezTo>
                  <a:pt x="948568" y="2105749"/>
                  <a:pt x="667529" y="1827177"/>
                  <a:pt x="617253" y="1477083"/>
                </a:cubicBezTo>
                <a:cubicBezTo>
                  <a:pt x="617086" y="1477030"/>
                  <a:pt x="616917" y="1477026"/>
                  <a:pt x="616748" y="1477021"/>
                </a:cubicBezTo>
                <a:lnTo>
                  <a:pt x="616209" y="1470397"/>
                </a:lnTo>
                <a:cubicBezTo>
                  <a:pt x="611151" y="1440385"/>
                  <a:pt x="608700" y="1409736"/>
                  <a:pt x="608742" y="1378647"/>
                </a:cubicBezTo>
                <a:cubicBezTo>
                  <a:pt x="607430" y="1373063"/>
                  <a:pt x="607372" y="1367441"/>
                  <a:pt x="607372" y="1361805"/>
                </a:cubicBezTo>
                <a:close/>
                <a:moveTo>
                  <a:pt x="607372" y="3010804"/>
                </a:moveTo>
                <a:cubicBezTo>
                  <a:pt x="607372" y="3005122"/>
                  <a:pt x="607430" y="2999453"/>
                  <a:pt x="608742" y="2993823"/>
                </a:cubicBezTo>
                <a:cubicBezTo>
                  <a:pt x="608700" y="2962495"/>
                  <a:pt x="611150" y="2931610"/>
                  <a:pt x="616206" y="2901366"/>
                </a:cubicBezTo>
                <a:lnTo>
                  <a:pt x="616747" y="2894676"/>
                </a:lnTo>
                <a:cubicBezTo>
                  <a:pt x="616915" y="2894671"/>
                  <a:pt x="617085" y="2894666"/>
                  <a:pt x="617252" y="2894613"/>
                </a:cubicBezTo>
                <a:cubicBezTo>
                  <a:pt x="667529" y="2541747"/>
                  <a:pt x="948568" y="2260970"/>
                  <a:pt x="1307418" y="2201572"/>
                </a:cubicBezTo>
                <a:lnTo>
                  <a:pt x="1307535" y="2200424"/>
                </a:lnTo>
                <a:cubicBezTo>
                  <a:pt x="1312844" y="2199414"/>
                  <a:pt x="1318172" y="2198466"/>
                  <a:pt x="1323748" y="2198885"/>
                </a:cubicBezTo>
                <a:cubicBezTo>
                  <a:pt x="1354931" y="2193328"/>
                  <a:pt x="1386824" y="2190347"/>
                  <a:pt x="1419209" y="2189820"/>
                </a:cubicBezTo>
                <a:lnTo>
                  <a:pt x="1436297" y="2188197"/>
                </a:lnTo>
                <a:lnTo>
                  <a:pt x="1436323" y="2188691"/>
                </a:lnTo>
                <a:lnTo>
                  <a:pt x="1436821" y="2188658"/>
                </a:lnTo>
                <a:lnTo>
                  <a:pt x="1437415" y="2200098"/>
                </a:lnTo>
                <a:cubicBezTo>
                  <a:pt x="1437415" y="2205779"/>
                  <a:pt x="1437356" y="2211446"/>
                  <a:pt x="1436044" y="2217074"/>
                </a:cubicBezTo>
                <a:cubicBezTo>
                  <a:pt x="1436086" y="2248409"/>
                  <a:pt x="1433636" y="2279300"/>
                  <a:pt x="1428577" y="2309550"/>
                </a:cubicBezTo>
                <a:lnTo>
                  <a:pt x="1428039" y="2316226"/>
                </a:lnTo>
                <a:cubicBezTo>
                  <a:pt x="1427869" y="2316231"/>
                  <a:pt x="1427701" y="2316236"/>
                  <a:pt x="1427533" y="2316289"/>
                </a:cubicBezTo>
                <a:cubicBezTo>
                  <a:pt x="1377258" y="2669154"/>
                  <a:pt x="1096219" y="2949931"/>
                  <a:pt x="737367" y="3009330"/>
                </a:cubicBezTo>
                <a:lnTo>
                  <a:pt x="737251" y="3010478"/>
                </a:lnTo>
                <a:cubicBezTo>
                  <a:pt x="731941" y="3011489"/>
                  <a:pt x="726612" y="3012437"/>
                  <a:pt x="721035" y="3012018"/>
                </a:cubicBezTo>
                <a:cubicBezTo>
                  <a:pt x="689863" y="3017572"/>
                  <a:pt x="657982" y="3020553"/>
                  <a:pt x="625608" y="3021080"/>
                </a:cubicBezTo>
                <a:lnTo>
                  <a:pt x="608490" y="3022706"/>
                </a:lnTo>
                <a:lnTo>
                  <a:pt x="608464" y="3022211"/>
                </a:lnTo>
                <a:lnTo>
                  <a:pt x="607965" y="3022244"/>
                </a:lnTo>
                <a:cubicBezTo>
                  <a:pt x="607399" y="3018442"/>
                  <a:pt x="607372" y="3014626"/>
                  <a:pt x="607372" y="3010804"/>
                </a:cubicBezTo>
                <a:close/>
                <a:moveTo>
                  <a:pt x="607372" y="3058630"/>
                </a:moveTo>
                <a:lnTo>
                  <a:pt x="607966" y="3047280"/>
                </a:lnTo>
                <a:lnTo>
                  <a:pt x="608464" y="3047312"/>
                </a:lnTo>
                <a:lnTo>
                  <a:pt x="608490" y="3046822"/>
                </a:lnTo>
                <a:lnTo>
                  <a:pt x="625577" y="3048432"/>
                </a:lnTo>
                <a:cubicBezTo>
                  <a:pt x="657963" y="3048955"/>
                  <a:pt x="689855" y="3051913"/>
                  <a:pt x="721039" y="3057426"/>
                </a:cubicBezTo>
                <a:cubicBezTo>
                  <a:pt x="726615" y="3057010"/>
                  <a:pt x="731943" y="3057951"/>
                  <a:pt x="737251" y="3058953"/>
                </a:cubicBezTo>
                <a:lnTo>
                  <a:pt x="737368" y="3060092"/>
                </a:lnTo>
                <a:cubicBezTo>
                  <a:pt x="1096219" y="3119024"/>
                  <a:pt x="1377258" y="3397595"/>
                  <a:pt x="1427534" y="3747690"/>
                </a:cubicBezTo>
                <a:cubicBezTo>
                  <a:pt x="1427702" y="3747743"/>
                  <a:pt x="1427871" y="3747748"/>
                  <a:pt x="1428040" y="3747753"/>
                </a:cubicBezTo>
                <a:lnTo>
                  <a:pt x="1428580" y="3754390"/>
                </a:lnTo>
                <a:cubicBezTo>
                  <a:pt x="1433637" y="3784397"/>
                  <a:pt x="1436086" y="3815039"/>
                  <a:pt x="1436044" y="3846121"/>
                </a:cubicBezTo>
                <a:cubicBezTo>
                  <a:pt x="1437356" y="3851707"/>
                  <a:pt x="1437415" y="3857331"/>
                  <a:pt x="1437415" y="3862969"/>
                </a:cubicBezTo>
                <a:cubicBezTo>
                  <a:pt x="1437415" y="3866761"/>
                  <a:pt x="1437388" y="3870547"/>
                  <a:pt x="1436822" y="3874319"/>
                </a:cubicBezTo>
                <a:lnTo>
                  <a:pt x="1436323" y="3874286"/>
                </a:lnTo>
                <a:lnTo>
                  <a:pt x="1436297" y="3874777"/>
                </a:lnTo>
                <a:lnTo>
                  <a:pt x="1419178" y="3873164"/>
                </a:lnTo>
                <a:cubicBezTo>
                  <a:pt x="1386804" y="3872641"/>
                  <a:pt x="1354924" y="3869683"/>
                  <a:pt x="1323752" y="3864173"/>
                </a:cubicBezTo>
                <a:cubicBezTo>
                  <a:pt x="1318175" y="3864589"/>
                  <a:pt x="1312846" y="3863648"/>
                  <a:pt x="1307535" y="3862645"/>
                </a:cubicBezTo>
                <a:lnTo>
                  <a:pt x="1307419" y="3861506"/>
                </a:lnTo>
                <a:cubicBezTo>
                  <a:pt x="948568" y="3802574"/>
                  <a:pt x="667529" y="3524002"/>
                  <a:pt x="617253" y="3173908"/>
                </a:cubicBezTo>
                <a:cubicBezTo>
                  <a:pt x="617086" y="3173856"/>
                  <a:pt x="616917" y="3173851"/>
                  <a:pt x="616748" y="3173846"/>
                </a:cubicBezTo>
                <a:lnTo>
                  <a:pt x="616209" y="3167222"/>
                </a:lnTo>
                <a:cubicBezTo>
                  <a:pt x="611151" y="3137210"/>
                  <a:pt x="608700" y="3106561"/>
                  <a:pt x="608742" y="3075472"/>
                </a:cubicBezTo>
                <a:cubicBezTo>
                  <a:pt x="607430" y="3069889"/>
                  <a:pt x="607372" y="3064266"/>
                  <a:pt x="607372" y="3058630"/>
                </a:cubicBezTo>
                <a:close/>
                <a:moveTo>
                  <a:pt x="0" y="116373"/>
                </a:moveTo>
                <a:lnTo>
                  <a:pt x="0" y="0"/>
                </a:lnTo>
                <a:lnTo>
                  <a:pt x="90880" y="0"/>
                </a:lnTo>
                <a:lnTo>
                  <a:pt x="22652" y="76659"/>
                </a:lnTo>
                <a:close/>
                <a:moveTo>
                  <a:pt x="0" y="443121"/>
                </a:moveTo>
                <a:lnTo>
                  <a:pt x="0" y="311637"/>
                </a:lnTo>
                <a:lnTo>
                  <a:pt x="82171" y="276703"/>
                </a:lnTo>
                <a:cubicBezTo>
                  <a:pt x="190106" y="222464"/>
                  <a:pt x="281723" y="142152"/>
                  <a:pt x="348118" y="44350"/>
                </a:cubicBezTo>
                <a:lnTo>
                  <a:pt x="370347" y="0"/>
                </a:lnTo>
                <a:lnTo>
                  <a:pt x="518984" y="0"/>
                </a:lnTo>
                <a:lnTo>
                  <a:pt x="467145" y="95636"/>
                </a:lnTo>
                <a:cubicBezTo>
                  <a:pt x="364000" y="256913"/>
                  <a:pt x="203621" y="380350"/>
                  <a:pt x="13323" y="439959"/>
                </a:cubicBezTo>
                <a:close/>
                <a:moveTo>
                  <a:pt x="0" y="1070142"/>
                </a:moveTo>
                <a:lnTo>
                  <a:pt x="0" y="862064"/>
                </a:lnTo>
                <a:lnTo>
                  <a:pt x="31905" y="912052"/>
                </a:lnTo>
                <a:cubicBezTo>
                  <a:pt x="132041" y="1046318"/>
                  <a:pt x="280461" y="1144085"/>
                  <a:pt x="452455" y="1181049"/>
                </a:cubicBezTo>
                <a:cubicBezTo>
                  <a:pt x="405840" y="944006"/>
                  <a:pt x="235523" y="749922"/>
                  <a:pt x="9316" y="665484"/>
                </a:cubicBezTo>
                <a:lnTo>
                  <a:pt x="0" y="662760"/>
                </a:lnTo>
                <a:lnTo>
                  <a:pt x="0" y="530567"/>
                </a:lnTo>
                <a:lnTo>
                  <a:pt x="26399" y="537107"/>
                </a:lnTo>
                <a:cubicBezTo>
                  <a:pt x="321280" y="635466"/>
                  <a:pt x="541950" y="889030"/>
                  <a:pt x="585941" y="1197788"/>
                </a:cubicBezTo>
                <a:cubicBezTo>
                  <a:pt x="586109" y="1197841"/>
                  <a:pt x="586278" y="1197846"/>
                  <a:pt x="586447" y="1197851"/>
                </a:cubicBezTo>
                <a:lnTo>
                  <a:pt x="586987" y="1204541"/>
                </a:lnTo>
                <a:cubicBezTo>
                  <a:pt x="592044" y="1234785"/>
                  <a:pt x="594493" y="1265670"/>
                  <a:pt x="594451" y="1296998"/>
                </a:cubicBezTo>
                <a:cubicBezTo>
                  <a:pt x="595763" y="1302628"/>
                  <a:pt x="595822" y="1308297"/>
                  <a:pt x="595822" y="1313979"/>
                </a:cubicBezTo>
                <a:cubicBezTo>
                  <a:pt x="595822" y="1317801"/>
                  <a:pt x="595795" y="1321617"/>
                  <a:pt x="595229" y="1325419"/>
                </a:cubicBezTo>
                <a:lnTo>
                  <a:pt x="594730" y="1325386"/>
                </a:lnTo>
                <a:lnTo>
                  <a:pt x="594704" y="1325881"/>
                </a:lnTo>
                <a:lnTo>
                  <a:pt x="577585" y="1324255"/>
                </a:lnTo>
                <a:cubicBezTo>
                  <a:pt x="545211" y="1323728"/>
                  <a:pt x="513331" y="1320747"/>
                  <a:pt x="482159" y="1315193"/>
                </a:cubicBezTo>
                <a:cubicBezTo>
                  <a:pt x="476582" y="1315612"/>
                  <a:pt x="471253" y="1314664"/>
                  <a:pt x="465942" y="1313653"/>
                </a:cubicBezTo>
                <a:lnTo>
                  <a:pt x="465826" y="1312505"/>
                </a:lnTo>
                <a:cubicBezTo>
                  <a:pt x="286401" y="1282806"/>
                  <a:pt x="126428" y="1197762"/>
                  <a:pt x="5028" y="1076034"/>
                </a:cubicBezTo>
                <a:close/>
                <a:moveTo>
                  <a:pt x="0" y="2139063"/>
                </a:moveTo>
                <a:lnTo>
                  <a:pt x="0" y="2007909"/>
                </a:lnTo>
                <a:lnTo>
                  <a:pt x="9314" y="2005207"/>
                </a:lnTo>
                <a:cubicBezTo>
                  <a:pt x="235521" y="1921432"/>
                  <a:pt x="405837" y="1728872"/>
                  <a:pt x="452453" y="1493690"/>
                </a:cubicBezTo>
                <a:cubicBezTo>
                  <a:pt x="280459" y="1530364"/>
                  <a:pt x="132038" y="1627363"/>
                  <a:pt x="31903" y="1760575"/>
                </a:cubicBezTo>
                <a:lnTo>
                  <a:pt x="0" y="1810167"/>
                </a:lnTo>
                <a:lnTo>
                  <a:pt x="0" y="1603724"/>
                </a:lnTo>
                <a:lnTo>
                  <a:pt x="5025" y="1597880"/>
                </a:lnTo>
                <a:cubicBezTo>
                  <a:pt x="126426" y="1477109"/>
                  <a:pt x="286398" y="1392733"/>
                  <a:pt x="465823" y="1363267"/>
                </a:cubicBezTo>
                <a:lnTo>
                  <a:pt x="465940" y="1362128"/>
                </a:lnTo>
                <a:cubicBezTo>
                  <a:pt x="471249" y="1361126"/>
                  <a:pt x="476577" y="1360185"/>
                  <a:pt x="482153" y="1360601"/>
                </a:cubicBezTo>
                <a:cubicBezTo>
                  <a:pt x="513336" y="1355088"/>
                  <a:pt x="545229" y="1352130"/>
                  <a:pt x="577614" y="1351607"/>
                </a:cubicBezTo>
                <a:lnTo>
                  <a:pt x="594702" y="1349997"/>
                </a:lnTo>
                <a:lnTo>
                  <a:pt x="594728" y="1350487"/>
                </a:lnTo>
                <a:lnTo>
                  <a:pt x="595226" y="1350455"/>
                </a:lnTo>
                <a:lnTo>
                  <a:pt x="595820" y="1361805"/>
                </a:lnTo>
                <a:cubicBezTo>
                  <a:pt x="595820" y="1367441"/>
                  <a:pt x="595761" y="1373063"/>
                  <a:pt x="594449" y="1378647"/>
                </a:cubicBezTo>
                <a:cubicBezTo>
                  <a:pt x="594491" y="1409736"/>
                  <a:pt x="592041" y="1440385"/>
                  <a:pt x="586982" y="1470397"/>
                </a:cubicBezTo>
                <a:lnTo>
                  <a:pt x="586444" y="1477021"/>
                </a:lnTo>
                <a:cubicBezTo>
                  <a:pt x="586274" y="1477026"/>
                  <a:pt x="586106" y="1477030"/>
                  <a:pt x="585938" y="1477083"/>
                </a:cubicBezTo>
                <a:cubicBezTo>
                  <a:pt x="541948" y="1783415"/>
                  <a:pt x="321278" y="2034989"/>
                  <a:pt x="26396" y="2132575"/>
                </a:cubicBezTo>
                <a:close/>
                <a:moveTo>
                  <a:pt x="0" y="2766967"/>
                </a:moveTo>
                <a:lnTo>
                  <a:pt x="0" y="2558889"/>
                </a:lnTo>
                <a:lnTo>
                  <a:pt x="31905" y="2608877"/>
                </a:lnTo>
                <a:cubicBezTo>
                  <a:pt x="132041" y="2743143"/>
                  <a:pt x="280461" y="2840910"/>
                  <a:pt x="452455" y="2877874"/>
                </a:cubicBezTo>
                <a:cubicBezTo>
                  <a:pt x="405840" y="2640831"/>
                  <a:pt x="235523" y="2446747"/>
                  <a:pt x="9316" y="2362309"/>
                </a:cubicBezTo>
                <a:lnTo>
                  <a:pt x="0" y="2359585"/>
                </a:lnTo>
                <a:lnTo>
                  <a:pt x="0" y="2227392"/>
                </a:lnTo>
                <a:lnTo>
                  <a:pt x="26399" y="2233932"/>
                </a:lnTo>
                <a:cubicBezTo>
                  <a:pt x="321280" y="2332291"/>
                  <a:pt x="541950" y="2585855"/>
                  <a:pt x="585941" y="2894613"/>
                </a:cubicBezTo>
                <a:cubicBezTo>
                  <a:pt x="586109" y="2894666"/>
                  <a:pt x="586278" y="2894671"/>
                  <a:pt x="586447" y="2894676"/>
                </a:cubicBezTo>
                <a:lnTo>
                  <a:pt x="586987" y="2901366"/>
                </a:lnTo>
                <a:cubicBezTo>
                  <a:pt x="592044" y="2931610"/>
                  <a:pt x="594493" y="2962495"/>
                  <a:pt x="594451" y="2993823"/>
                </a:cubicBezTo>
                <a:cubicBezTo>
                  <a:pt x="595763" y="2999453"/>
                  <a:pt x="595822" y="3005122"/>
                  <a:pt x="595822" y="3010804"/>
                </a:cubicBezTo>
                <a:cubicBezTo>
                  <a:pt x="595822" y="3014626"/>
                  <a:pt x="595795" y="3018442"/>
                  <a:pt x="595229" y="3022244"/>
                </a:cubicBezTo>
                <a:lnTo>
                  <a:pt x="594730" y="3022211"/>
                </a:lnTo>
                <a:lnTo>
                  <a:pt x="594704" y="3022706"/>
                </a:lnTo>
                <a:lnTo>
                  <a:pt x="577585" y="3021080"/>
                </a:lnTo>
                <a:cubicBezTo>
                  <a:pt x="545211" y="3020553"/>
                  <a:pt x="513331" y="3017572"/>
                  <a:pt x="482159" y="3012018"/>
                </a:cubicBezTo>
                <a:cubicBezTo>
                  <a:pt x="476582" y="3012437"/>
                  <a:pt x="471253" y="3011489"/>
                  <a:pt x="465942" y="3010478"/>
                </a:cubicBezTo>
                <a:lnTo>
                  <a:pt x="465826" y="3009330"/>
                </a:lnTo>
                <a:cubicBezTo>
                  <a:pt x="286401" y="2979630"/>
                  <a:pt x="126428" y="2894586"/>
                  <a:pt x="5028" y="2772859"/>
                </a:cubicBezTo>
                <a:close/>
                <a:moveTo>
                  <a:pt x="0" y="3835888"/>
                </a:moveTo>
                <a:lnTo>
                  <a:pt x="0" y="3704734"/>
                </a:lnTo>
                <a:lnTo>
                  <a:pt x="9314" y="3702032"/>
                </a:lnTo>
                <a:cubicBezTo>
                  <a:pt x="235521" y="3618257"/>
                  <a:pt x="405837" y="3425697"/>
                  <a:pt x="452453" y="3190516"/>
                </a:cubicBezTo>
                <a:cubicBezTo>
                  <a:pt x="280459" y="3227190"/>
                  <a:pt x="132038" y="3324188"/>
                  <a:pt x="31903" y="3457400"/>
                </a:cubicBezTo>
                <a:lnTo>
                  <a:pt x="0" y="3506992"/>
                </a:lnTo>
                <a:lnTo>
                  <a:pt x="0" y="3300549"/>
                </a:lnTo>
                <a:lnTo>
                  <a:pt x="5025" y="3294705"/>
                </a:lnTo>
                <a:cubicBezTo>
                  <a:pt x="126426" y="3173934"/>
                  <a:pt x="286398" y="3089558"/>
                  <a:pt x="465823" y="3060092"/>
                </a:cubicBezTo>
                <a:lnTo>
                  <a:pt x="465940" y="3058953"/>
                </a:lnTo>
                <a:cubicBezTo>
                  <a:pt x="471249" y="3057951"/>
                  <a:pt x="476577" y="3057010"/>
                  <a:pt x="482153" y="3057426"/>
                </a:cubicBezTo>
                <a:cubicBezTo>
                  <a:pt x="513336" y="3051913"/>
                  <a:pt x="545229" y="3048955"/>
                  <a:pt x="577614" y="3048432"/>
                </a:cubicBezTo>
                <a:lnTo>
                  <a:pt x="594702" y="3046822"/>
                </a:lnTo>
                <a:lnTo>
                  <a:pt x="594728" y="3047312"/>
                </a:lnTo>
                <a:lnTo>
                  <a:pt x="595226" y="3047280"/>
                </a:lnTo>
                <a:lnTo>
                  <a:pt x="595820" y="3058630"/>
                </a:lnTo>
                <a:cubicBezTo>
                  <a:pt x="595820" y="3064266"/>
                  <a:pt x="595761" y="3069889"/>
                  <a:pt x="594449" y="3075472"/>
                </a:cubicBezTo>
                <a:cubicBezTo>
                  <a:pt x="594491" y="3106561"/>
                  <a:pt x="592041" y="3137210"/>
                  <a:pt x="586982" y="3167222"/>
                </a:cubicBezTo>
                <a:lnTo>
                  <a:pt x="586444" y="3173846"/>
                </a:lnTo>
                <a:cubicBezTo>
                  <a:pt x="586274" y="3173851"/>
                  <a:pt x="586106" y="3173856"/>
                  <a:pt x="585938" y="3173908"/>
                </a:cubicBezTo>
                <a:cubicBezTo>
                  <a:pt x="541948" y="3480240"/>
                  <a:pt x="321278" y="3731813"/>
                  <a:pt x="26396" y="3829400"/>
                </a:cubicBezTo>
                <a:close/>
                <a:moveTo>
                  <a:pt x="0" y="4056079"/>
                </a:moveTo>
                <a:lnTo>
                  <a:pt x="0" y="3923091"/>
                </a:lnTo>
                <a:lnTo>
                  <a:pt x="9850" y="3925425"/>
                </a:lnTo>
                <a:cubicBezTo>
                  <a:pt x="194718" y="3982914"/>
                  <a:pt x="351664" y="4101018"/>
                  <a:pt x="456028" y="4255797"/>
                </a:cubicBezTo>
                <a:lnTo>
                  <a:pt x="484473" y="4305008"/>
                </a:lnTo>
                <a:lnTo>
                  <a:pt x="333423" y="4305008"/>
                </a:lnTo>
                <a:lnTo>
                  <a:pt x="281300" y="4241205"/>
                </a:lnTo>
                <a:cubicBezTo>
                  <a:pt x="223282" y="4178491"/>
                  <a:pt x="153561" y="4126262"/>
                  <a:pt x="75476" y="4087725"/>
                </a:cubicBezTo>
                <a:close/>
                <a:moveTo>
                  <a:pt x="0" y="4305008"/>
                </a:moveTo>
                <a:lnTo>
                  <a:pt x="0" y="4256099"/>
                </a:lnTo>
                <a:lnTo>
                  <a:pt x="8327" y="4271827"/>
                </a:lnTo>
                <a:lnTo>
                  <a:pt x="35009" y="43050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B26E892-1320-40AA-9CA1-246721C187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8592" y="620720"/>
            <a:ext cx="7323231" cy="5593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093E4F-E920-09AD-D28E-C0A6E200A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3224" y="1105351"/>
            <a:ext cx="6353967" cy="302398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800" dirty="0">
                <a:solidFill>
                  <a:srgbClr val="FFFFFF"/>
                </a:solidFill>
              </a:rPr>
              <a:t>Thank You for listening!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C183C0-0829-B439-C549-BA60929A9D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13224" y="4297556"/>
            <a:ext cx="6353968" cy="1433391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9A1F79C-E4D1-4AAE-BA11-3A09005252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42932" y="4214336"/>
            <a:ext cx="512064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C170DF7D-4686-4BD5-A9CD-C896492846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4000" y="-2"/>
            <a:ext cx="164592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006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7422F06-6017-4361-8872-E0E2CEB20B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4819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9570B0-132A-167D-58C9-CFEAEC07F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3415612" cy="5571066"/>
          </a:xfrm>
        </p:spPr>
        <p:txBody>
          <a:bodyPr>
            <a:normAutofit/>
          </a:bodyPr>
          <a:lstStyle/>
          <a:p>
            <a:r>
              <a:rPr lang="en-US" cap="none" dirty="0">
                <a:solidFill>
                  <a:srgbClr val="FFFFFF"/>
                </a:solidFill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Why This </a:t>
            </a:r>
            <a:r>
              <a:rPr lang="en-US" cap="none" dirty="0">
                <a:solidFill>
                  <a:srgbClr val="FFFFFF"/>
                </a:solidFill>
                <a:ea typeface="DengXian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en-US" cap="none" dirty="0">
                <a:solidFill>
                  <a:srgbClr val="FFFFFF"/>
                </a:solidFill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opic?</a:t>
            </a:r>
            <a:r>
              <a:rPr lang="en-US" cap="none" dirty="0">
                <a:solidFill>
                  <a:srgbClr val="FFFFFF"/>
                </a:solidFill>
                <a:effectLst/>
              </a:rPr>
              <a:t> </a:t>
            </a:r>
            <a:endParaRPr lang="en-US" cap="none" dirty="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62737AF-B830-6FFB-AEAD-9D7DE653E3C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3562374"/>
              </p:ext>
            </p:extLst>
          </p:nvPr>
        </p:nvGraphicFramePr>
        <p:xfrm>
          <a:off x="5603875" y="954088"/>
          <a:ext cx="5641975" cy="4921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21392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B772A-4855-D03D-FB2F-578DC2E02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</a:bodyPr>
          <a:lstStyle/>
          <a:p>
            <a:r>
              <a:rPr lang="en-US" cap="none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Project</a:t>
            </a:r>
            <a:r>
              <a:rPr lang="en-US" cap="none" dirty="0">
                <a:effectLst/>
              </a:rPr>
              <a:t> O</a:t>
            </a:r>
            <a:r>
              <a:rPr lang="en-US" cap="none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verview</a:t>
            </a:r>
            <a:endParaRPr lang="en-US" cap="none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C647F0D-1222-B2C2-C592-FC56B40949B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95392819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59681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2953FD7-F17A-4D8D-8237-93E8D56716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5A833742-02A5-543B-36D9-7E4ADBA07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cap="none" spc="100" baseline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j-lt"/>
                <a:ea typeface="+mj-ea"/>
                <a:cs typeface="+mj-cs"/>
              </a:rPr>
              <a:t>Key Findings From The Literature</a:t>
            </a:r>
            <a:endParaRPr lang="en-US" kern="1200" cap="none" spc="100" baseline="0" dirty="0">
              <a:solidFill>
                <a:schemeClr val="tx1">
                  <a:lumMod val="95000"/>
                  <a:lumOff val="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3CCFBC-B517-7160-A986-7D2739C6AB30}"/>
              </a:ext>
            </a:extLst>
          </p:cNvPr>
          <p:cNvSpPr>
            <a:spLocks/>
          </p:cNvSpPr>
          <p:nvPr/>
        </p:nvSpPr>
        <p:spPr>
          <a:xfrm>
            <a:off x="1024798" y="2286000"/>
            <a:ext cx="4964409" cy="4022725"/>
          </a:xfrm>
          <a:prstGeom prst="rect">
            <a:avLst/>
          </a:prstGeom>
        </p:spPr>
        <p:txBody>
          <a:bodyPr/>
          <a:lstStyle/>
          <a:p>
            <a:pPr defTabSz="452628">
              <a:lnSpc>
                <a:spcPct val="150000"/>
              </a:lnSpc>
            </a:pPr>
            <a:r>
              <a:rPr lang="en-US" sz="2800" kern="100" dirty="0">
                <a:solidFill>
                  <a:schemeClr val="tx1"/>
                </a:solidFill>
                <a:latin typeface="+mj-lt"/>
                <a:ea typeface="DengXian" panose="02010600030101010101" pitchFamily="2" charset="-122"/>
                <a:cs typeface="Times New Roman" panose="02020603050405020304" pitchFamily="18" charset="0"/>
              </a:rPr>
              <a:t>Balanced Technology Use</a:t>
            </a:r>
            <a:endParaRPr lang="en-US" sz="2800" kern="1200" dirty="0">
              <a:solidFill>
                <a:schemeClr val="tx1"/>
              </a:solidFill>
              <a:latin typeface="+mj-lt"/>
              <a:ea typeface="+mn-ea"/>
              <a:cs typeface="+mn-cs"/>
            </a:endParaRPr>
          </a:p>
          <a:p>
            <a:pPr defTabSz="452628">
              <a:lnSpc>
                <a:spcPct val="150000"/>
              </a:lnSpc>
              <a:spcAft>
                <a:spcPts val="792"/>
              </a:spcAft>
              <a:buFont typeface="Arial" panose="020B0604020202020204" pitchFamily="34" charset="0"/>
              <a:buChar char="•"/>
            </a:pPr>
            <a:r>
              <a:rPr lang="en-US" sz="2800" kern="100" dirty="0">
                <a:solidFill>
                  <a:schemeClr val="tx1"/>
                </a:solidFill>
                <a:latin typeface="+mj-lt"/>
                <a:ea typeface="DengXian" panose="02010600030101010101" pitchFamily="2" charset="-122"/>
                <a:cs typeface="Times New Roman" panose="02020603050405020304" pitchFamily="18" charset="0"/>
              </a:rPr>
              <a:t>Enhances educational outcomes</a:t>
            </a:r>
          </a:p>
          <a:p>
            <a:pPr defTabSz="452628">
              <a:lnSpc>
                <a:spcPct val="150000"/>
              </a:lnSpc>
              <a:spcAft>
                <a:spcPts val="792"/>
              </a:spcAft>
              <a:buFont typeface="Arial" panose="020B0604020202020204" pitchFamily="34" charset="0"/>
              <a:buChar char="•"/>
            </a:pPr>
            <a:r>
              <a:rPr lang="en-US" sz="2800" kern="100" dirty="0">
                <a:solidFill>
                  <a:schemeClr val="tx1"/>
                </a:solidFill>
                <a:latin typeface="+mj-lt"/>
                <a:ea typeface="DengXian" panose="02010600030101010101" pitchFamily="2" charset="-122"/>
                <a:cs typeface="Times New Roman" panose="02020603050405020304" pitchFamily="18" charset="0"/>
              </a:rPr>
              <a:t>Excessive use linked to developmental delays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71535-47A5-5096-3022-A38E8B013D06}"/>
              </a:ext>
            </a:extLst>
          </p:cNvPr>
          <p:cNvSpPr>
            <a:spLocks/>
          </p:cNvSpPr>
          <p:nvPr/>
        </p:nvSpPr>
        <p:spPr>
          <a:xfrm>
            <a:off x="5989207" y="2286000"/>
            <a:ext cx="5600280" cy="3625702"/>
          </a:xfrm>
          <a:prstGeom prst="rect">
            <a:avLst/>
          </a:prstGeom>
        </p:spPr>
        <p:txBody>
          <a:bodyPr/>
          <a:lstStyle/>
          <a:p>
            <a:pPr defTabSz="452628">
              <a:lnSpc>
                <a:spcPct val="150000"/>
              </a:lnSpc>
              <a:spcAft>
                <a:spcPts val="792"/>
              </a:spcAft>
            </a:pPr>
            <a:r>
              <a:rPr lang="en-US" sz="2800" kern="100" dirty="0">
                <a:solidFill>
                  <a:schemeClr val="tx1"/>
                </a:solidFill>
                <a:latin typeface="+mj-lt"/>
                <a:ea typeface="DengXian" panose="02010600030101010101" pitchFamily="2" charset="-122"/>
                <a:cs typeface="Times New Roman" panose="02020603050405020304" pitchFamily="18" charset="0"/>
              </a:rPr>
              <a:t>Parental Involvement</a:t>
            </a:r>
          </a:p>
          <a:p>
            <a:pPr marL="457200" indent="-457200" defTabSz="452628">
              <a:lnSpc>
                <a:spcPct val="150000"/>
              </a:lnSpc>
              <a:spcAft>
                <a:spcPts val="792"/>
              </a:spcAft>
              <a:buFont typeface="Arial" panose="020B0604020202020204" pitchFamily="34" charset="0"/>
              <a:buChar char="•"/>
            </a:pPr>
            <a:r>
              <a:rPr lang="en-US" sz="2800" kern="100" dirty="0">
                <a:solidFill>
                  <a:schemeClr val="tx1"/>
                </a:solidFill>
                <a:latin typeface="+mj-lt"/>
                <a:ea typeface="DengXian" panose="02010600030101010101" pitchFamily="2" charset="-122"/>
                <a:cs typeface="Times New Roman" panose="02020603050405020304" pitchFamily="18" charset="0"/>
              </a:rPr>
              <a:t>Crucial for regulating content and screen time</a:t>
            </a:r>
          </a:p>
          <a:p>
            <a:pPr marL="457200" indent="-457200" defTabSz="452628">
              <a:lnSpc>
                <a:spcPct val="150000"/>
              </a:lnSpc>
              <a:spcAft>
                <a:spcPts val="792"/>
              </a:spcAft>
              <a:buFont typeface="Arial" panose="020B0604020202020204" pitchFamily="34" charset="0"/>
              <a:buChar char="•"/>
            </a:pPr>
            <a:r>
              <a:rPr lang="en-US" sz="2800" kern="100" dirty="0">
                <a:solidFill>
                  <a:schemeClr val="tx1"/>
                </a:solidFill>
                <a:latin typeface="+mj-lt"/>
                <a:ea typeface="DengXian" panose="02010600030101010101" pitchFamily="2" charset="-122"/>
                <a:cs typeface="Times New Roman" panose="02020603050405020304" pitchFamily="18" charset="0"/>
              </a:rPr>
              <a:t>Turns screen time into interactive learning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7254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7422F06-6017-4361-8872-E0E2CEB20B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4819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072CA5-860C-1570-AD7A-8DAAD7B2D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3415612" cy="5571066"/>
          </a:xfrm>
        </p:spPr>
        <p:txBody>
          <a:bodyPr>
            <a:normAutofit/>
          </a:bodyPr>
          <a:lstStyle/>
          <a:p>
            <a:r>
              <a:rPr lang="en-US" kern="0" cap="none" dirty="0">
                <a:solidFill>
                  <a:srgbClr val="FFFFFF"/>
                </a:solidFill>
                <a:effectLst/>
                <a:ea typeface="Times New Roman" panose="02020603050405020304" pitchFamily="18" charset="0"/>
              </a:rPr>
              <a:t>Theoretical Framework</a:t>
            </a:r>
            <a:endParaRPr lang="en-US" cap="none" dirty="0">
              <a:solidFill>
                <a:srgbClr val="FFFFFF"/>
              </a:solidFill>
            </a:endParaRPr>
          </a:p>
        </p:txBody>
      </p:sp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B49313E1-8982-6B3A-B23D-C7AF197FBD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3050839"/>
              </p:ext>
            </p:extLst>
          </p:nvPr>
        </p:nvGraphicFramePr>
        <p:xfrm>
          <a:off x="5603875" y="954088"/>
          <a:ext cx="5641975" cy="4921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51466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37C12-82CC-F3BE-8AB8-43240CEB7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</a:bodyPr>
          <a:lstStyle/>
          <a:p>
            <a:r>
              <a:rPr lang="en-US" kern="0" cap="none" dirty="0">
                <a:effectLst/>
                <a:ea typeface="Times New Roman" panose="02020603050405020304" pitchFamily="18" charset="0"/>
              </a:rPr>
              <a:t>Integration of Findings Into The Project</a:t>
            </a:r>
            <a:endParaRPr lang="en-US" cap="none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7337ED2-7B13-AE53-60F2-50CFA0A25C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6745592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199798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390F8-F075-7B6F-1162-3AEC0AF5A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kern="0" cap="none" dirty="0">
                <a:effectLst/>
                <a:ea typeface="Times New Roman" panose="02020603050405020304" pitchFamily="18" charset="0"/>
              </a:rPr>
              <a:t>Challenges and Exclusions</a:t>
            </a:r>
            <a:endParaRPr lang="en-US" cap="none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54818FA-582D-A9C7-85D8-5E084B610E0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3827646"/>
              </p:ext>
            </p:extLst>
          </p:nvPr>
        </p:nvGraphicFramePr>
        <p:xfrm>
          <a:off x="1024128" y="2286000"/>
          <a:ext cx="9720073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130319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EA7AE-9886-6980-9DD6-4453BDF89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6066818" cy="1499616"/>
          </a:xfrm>
        </p:spPr>
        <p:txBody>
          <a:bodyPr>
            <a:normAutofit/>
          </a:bodyPr>
          <a:lstStyle/>
          <a:p>
            <a:r>
              <a:rPr lang="en-US" kern="0" cap="none" dirty="0">
                <a:effectLst/>
                <a:ea typeface="Times New Roman" panose="02020603050405020304" pitchFamily="18" charset="0"/>
              </a:rPr>
              <a:t>Final Project </a:t>
            </a:r>
            <a:r>
              <a:rPr lang="en-US" kern="0" cap="none" dirty="0">
                <a:ea typeface="Times New Roman" panose="02020603050405020304" pitchFamily="18" charset="0"/>
              </a:rPr>
              <a:t>S</a:t>
            </a:r>
            <a:r>
              <a:rPr lang="en-US" kern="0" cap="none" dirty="0">
                <a:effectLst/>
                <a:ea typeface="Times New Roman" panose="02020603050405020304" pitchFamily="18" charset="0"/>
              </a:rPr>
              <a:t>howcase</a:t>
            </a:r>
            <a:r>
              <a:rPr lang="en-US" cap="none" dirty="0">
                <a:effectLst/>
              </a:rPr>
              <a:t> </a:t>
            </a:r>
            <a:endParaRPr lang="en-US" cap="none" dirty="0"/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0F610791-F452-2A05-C53D-79D1E61B7F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7368" y="1551658"/>
            <a:ext cx="8900097" cy="5006304"/>
          </a:xfrm>
        </p:spPr>
      </p:pic>
    </p:spTree>
    <p:extLst>
      <p:ext uri="{BB962C8B-B14F-4D97-AF65-F5344CB8AC3E}">
        <p14:creationId xmlns:p14="http://schemas.microsoft.com/office/powerpoint/2010/main" val="18977263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EA7AE-9886-6980-9DD6-4453BDF89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6066818" cy="1499616"/>
          </a:xfrm>
        </p:spPr>
        <p:txBody>
          <a:bodyPr>
            <a:normAutofit/>
          </a:bodyPr>
          <a:lstStyle/>
          <a:p>
            <a:r>
              <a:rPr lang="en-US" kern="0" cap="none" dirty="0">
                <a:effectLst/>
                <a:ea typeface="Times New Roman" panose="02020603050405020304" pitchFamily="18" charset="0"/>
              </a:rPr>
              <a:t>Final Project </a:t>
            </a:r>
            <a:r>
              <a:rPr lang="en-US" kern="0" cap="none" dirty="0">
                <a:ea typeface="Times New Roman" panose="02020603050405020304" pitchFamily="18" charset="0"/>
              </a:rPr>
              <a:t>S</a:t>
            </a:r>
            <a:r>
              <a:rPr lang="en-US" kern="0" cap="none" dirty="0">
                <a:effectLst/>
                <a:ea typeface="Times New Roman" panose="02020603050405020304" pitchFamily="18" charset="0"/>
              </a:rPr>
              <a:t>howcase</a:t>
            </a:r>
            <a:r>
              <a:rPr lang="en-US" cap="none" dirty="0">
                <a:effectLst/>
              </a:rPr>
              <a:t> </a:t>
            </a:r>
            <a:endParaRPr lang="en-US" cap="none" dirty="0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73AEC3FF-FE12-416C-1401-EEB81CFD6E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6066818" cy="4023360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10" name="Picture 9" descr="A close-up of a palm tree&#10;&#10;Description automatically generated">
            <a:extLst>
              <a:ext uri="{FF2B5EF4-FFF2-40B4-BE49-F238E27FC236}">
                <a16:creationId xmlns:a16="http://schemas.microsoft.com/office/drawing/2014/main" id="{7A7F9A09-6746-6B90-F51A-E0761F3B98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8" y="4029739"/>
            <a:ext cx="8663300" cy="2433037"/>
          </a:xfrm>
          <a:prstGeom prst="rect">
            <a:avLst/>
          </a:prstGeom>
        </p:spPr>
      </p:pic>
      <p:pic>
        <p:nvPicPr>
          <p:cNvPr id="13" name="Picture 12" descr="A blue and black text&#10;&#10;Description automatically generated">
            <a:extLst>
              <a:ext uri="{FF2B5EF4-FFF2-40B4-BE49-F238E27FC236}">
                <a16:creationId xmlns:a16="http://schemas.microsoft.com/office/drawing/2014/main" id="{4652AB13-F9F4-AA2E-0044-2A4E11BC2F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125" y="1596701"/>
            <a:ext cx="8663303" cy="2433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1465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105</TotalTime>
  <Words>296</Words>
  <Application>Microsoft Macintosh PowerPoint</Application>
  <PresentationFormat>Widescreen</PresentationFormat>
  <Paragraphs>43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DengXian</vt:lpstr>
      <vt:lpstr>Aptos</vt:lpstr>
      <vt:lpstr>Arial</vt:lpstr>
      <vt:lpstr>Times New Roman</vt:lpstr>
      <vt:lpstr>Tw Cen MT</vt:lpstr>
      <vt:lpstr>Tw Cen MT Condensed</vt:lpstr>
      <vt:lpstr>Wingdings 3</vt:lpstr>
      <vt:lpstr>Integral</vt:lpstr>
      <vt:lpstr>Navigating Child Development in the Digital Age</vt:lpstr>
      <vt:lpstr>Why This Topic? </vt:lpstr>
      <vt:lpstr>Project Overview</vt:lpstr>
      <vt:lpstr>Key Findings From The Literature</vt:lpstr>
      <vt:lpstr>Theoretical Framework</vt:lpstr>
      <vt:lpstr>Integration of Findings Into The Project</vt:lpstr>
      <vt:lpstr>Challenges and Exclusions</vt:lpstr>
      <vt:lpstr>Final Project Showcase </vt:lpstr>
      <vt:lpstr>Final Project Showcase </vt:lpstr>
      <vt:lpstr>Final Project Showcase </vt:lpstr>
      <vt:lpstr>Reflection and Next Steps </vt:lpstr>
      <vt:lpstr>Thank You for listening!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Navigating Child Development in the Digital Age</dc:title>
  <dc:creator>Zhu, Yuhan</dc:creator>
  <cp:lastModifiedBy>Zhu, Yuhan</cp:lastModifiedBy>
  <cp:revision>1</cp:revision>
  <dcterms:created xsi:type="dcterms:W3CDTF">2024-04-22T03:45:40Z</dcterms:created>
  <dcterms:modified xsi:type="dcterms:W3CDTF">2024-04-22T05:31:23Z</dcterms:modified>
</cp:coreProperties>
</file>