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71524" y="346366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b="1" dirty="0"/>
              <a:t>STUDENT NAME:</a:t>
            </a:r>
            <a:r>
              <a:rPr lang="en-US" sz="2400" dirty="0"/>
              <a:t> YUHANA SAMI.S</a:t>
            </a:r>
          </a:p>
          <a:p>
            <a:pPr algn="just"/>
            <a:r>
              <a:rPr lang="en-US" sz="2400" b="1" dirty="0"/>
              <a:t>REGISTER NO AND NMID: </a:t>
            </a:r>
            <a:r>
              <a:rPr lang="en-US" sz="2400" dirty="0"/>
              <a:t>asbruag2428c0127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b="1" dirty="0"/>
              <a:t>DEPARTMENT:</a:t>
            </a:r>
            <a:r>
              <a:rPr lang="en-US" sz="2400" dirty="0"/>
              <a:t> AI &amp; ML</a:t>
            </a:r>
          </a:p>
          <a:p>
            <a:pPr algn="just"/>
            <a:r>
              <a:rPr lang="en-US" sz="2400" b="1" dirty="0"/>
              <a:t>COLLEGE: </a:t>
            </a:r>
            <a:r>
              <a:rPr lang="en-US" sz="2400" dirty="0"/>
              <a:t>COLLEGE/ UNIVERSITY- Sri Krishna Aditya College Of Arts And Science,</a:t>
            </a:r>
          </a:p>
          <a:p>
            <a:pPr algn="just"/>
            <a:r>
              <a:rPr lang="en-US" sz="2400" dirty="0"/>
              <a:t>Bharathiyar University </a:t>
            </a:r>
          </a:p>
          <a:p>
            <a:pPr algn="just"/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ED267-8E82-6188-6CC6-B571471575BF}"/>
              </a:ext>
            </a:extLst>
          </p:cNvPr>
          <p:cNvSpPr txBox="1"/>
          <p:nvPr/>
        </p:nvSpPr>
        <p:spPr>
          <a:xfrm>
            <a:off x="755332" y="1376717"/>
            <a:ext cx="89265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/>
              <a:t>Introduction &amp; Branding</a:t>
            </a:r>
            <a:r>
              <a:rPr lang="en-US" dirty="0"/>
              <a:t> → Displays your name, hello message, and a quick intro at the top.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algn="just"/>
            <a:r>
              <a:rPr lang="en-US" b="1" dirty="0"/>
              <a:t>2. About Me Section</a:t>
            </a:r>
            <a:r>
              <a:rPr lang="en-US" dirty="0"/>
              <a:t> → Shows your profile photo with a short description about you.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Projects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 → Highlights your 3 key projects in neat, responsive boxes.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4.</a:t>
            </a:r>
            <a:r>
              <a:rPr lang="en-US" dirty="0"/>
              <a:t> </a:t>
            </a:r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/>
              <a:t>Form</a:t>
            </a:r>
            <a:r>
              <a:rPr lang="en-US" dirty="0"/>
              <a:t> → Provides fields for Name, Email, and Contact Number with a Send button.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5. Interactive Elements</a:t>
            </a:r>
            <a:r>
              <a:rPr lang="en-US" dirty="0"/>
              <a:t> → “View My Work” button scrolls smoothly to the Projects section, and the form gives feedback after submission.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6. Responsive Design &amp; Footer </a:t>
            </a:r>
            <a:r>
              <a:rPr lang="en-US" dirty="0"/>
              <a:t>→ Works on desktop and mobile, with a footer showing your </a:t>
            </a:r>
          </a:p>
          <a:p>
            <a:pPr algn="just"/>
            <a:r>
              <a:rPr lang="en-US" dirty="0"/>
              <a:t>details and copyright.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294B8-5D6A-A567-1B6C-C1D29908D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1" y="1695450"/>
            <a:ext cx="7011484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B54E2-ECD6-D84C-312A-03361558F434}"/>
              </a:ext>
            </a:extLst>
          </p:cNvPr>
          <p:cNvSpPr txBox="1"/>
          <p:nvPr/>
        </p:nvSpPr>
        <p:spPr>
          <a:xfrm>
            <a:off x="755332" y="1397675"/>
            <a:ext cx="7868715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dirty="0"/>
              <a:t>The Portfolio Website project successfully presents my personal and professional details in a clear, structured, and visually appealing manner. It highlights my introduction, skills, and projects while providing an easy way to contact me through the built-in form. The use of HTML, CSS, and JavaScript ensures a clean design, interactivity, and responsiveness across devices. Overall, this project not only demonstrates my technical knowledge in web development but also serves as a digital identity to showcase my work and connect with 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MY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10818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BCA77-891D-6B1D-FE4E-08F6FFF19A33}"/>
              </a:ext>
            </a:extLst>
          </p:cNvPr>
          <p:cNvSpPr txBox="1"/>
          <p:nvPr/>
        </p:nvSpPr>
        <p:spPr>
          <a:xfrm>
            <a:off x="834072" y="2019300"/>
            <a:ext cx="8637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 My Portfolio</a:t>
            </a:r>
          </a:p>
          <a:p>
            <a:pPr algn="just"/>
            <a:endParaRPr lang="en-US" b="1" dirty="0"/>
          </a:p>
          <a:p>
            <a:pPr algn="just"/>
            <a:r>
              <a:rPr lang="en-US" dirty="0"/>
              <a:t>This is my personal portfolio website.</a:t>
            </a:r>
          </a:p>
          <a:p>
            <a:pPr algn="just"/>
            <a:r>
              <a:rPr lang="en-US" dirty="0"/>
              <a:t>I created it using HTML, CSS and JavaScript.</a:t>
            </a:r>
          </a:p>
          <a:p>
            <a:pPr algn="just"/>
            <a:r>
              <a:rPr lang="en-US" dirty="0"/>
              <a:t>It has sections like About Me, Projects and Contact.</a:t>
            </a:r>
          </a:p>
          <a:p>
            <a:pPr algn="just"/>
            <a:r>
              <a:rPr lang="en-US" dirty="0"/>
              <a:t>I made this to show my skills and the work I have done.</a:t>
            </a:r>
          </a:p>
          <a:p>
            <a:pPr algn="just"/>
            <a:r>
              <a:rPr lang="en-US" dirty="0"/>
              <a:t>It is simple, neat and easy to use.</a:t>
            </a:r>
          </a:p>
          <a:p>
            <a:pPr algn="just"/>
            <a:r>
              <a:rPr lang="en-US" dirty="0"/>
              <a:t>Through this project I have learnt more about web designing.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21C6F-F9F7-9259-061C-68F65061C255}"/>
              </a:ext>
            </a:extLst>
          </p:cNvPr>
          <p:cNvSpPr txBox="1"/>
          <p:nvPr/>
        </p:nvSpPr>
        <p:spPr>
          <a:xfrm>
            <a:off x="742080" y="1750279"/>
            <a:ext cx="683953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This project is a personal portfolio website designed to </a:t>
            </a:r>
          </a:p>
          <a:p>
            <a:pPr algn="just"/>
            <a:r>
              <a:rPr lang="en-US" sz="1600" dirty="0"/>
              <a:t>showcase my achievements, skills, and professional journey.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Brief Summary</a:t>
            </a:r>
            <a:r>
              <a:rPr lang="en-US" sz="1600" dirty="0"/>
              <a:t> : The portfolio serves as a digital resume that highlights who I am, what I have worked on, and the skills I bring to the table.</a:t>
            </a:r>
          </a:p>
          <a:p>
            <a:pPr algn="just"/>
            <a:r>
              <a:rPr lang="en-US" sz="1600" dirty="0"/>
              <a:t>Portfolio Contents: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About Me</a:t>
            </a:r>
            <a:r>
              <a:rPr lang="en-US" sz="1600" dirty="0"/>
              <a:t>: A short introduction about myself, my background, and career goals.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Projects</a:t>
            </a:r>
            <a:r>
              <a:rPr lang="en-US" sz="1600" dirty="0"/>
              <a:t>: A showcase of my completed and ongoing projects with descriptions and outcomes.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Contact</a:t>
            </a:r>
            <a:r>
              <a:rPr lang="en-US" sz="1600" dirty="0"/>
              <a:t>: An easy way to connect with me for collaborations or opportunities.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/>
              <a:t>Main Idea </a:t>
            </a:r>
            <a:r>
              <a:rPr lang="en-US" sz="1600" dirty="0"/>
              <a:t>: To create a professional online presence that demonstrates my personal achievements, projects, and skills in a structured and visually engaging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D871F-143F-502D-4064-30D83E589FFF}"/>
              </a:ext>
            </a:extLst>
          </p:cNvPr>
          <p:cNvSpPr txBox="1"/>
          <p:nvPr/>
        </p:nvSpPr>
        <p:spPr>
          <a:xfrm>
            <a:off x="699452" y="2019300"/>
            <a:ext cx="61049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1.STUDENTS(academic projects, resumes)</a:t>
            </a:r>
          </a:p>
          <a:p>
            <a:pPr algn="just"/>
            <a:r>
              <a:rPr lang="en-US" sz="2000" b="1" dirty="0"/>
              <a:t>2.JOB SEEKERS(to share with recruiters)</a:t>
            </a:r>
          </a:p>
          <a:p>
            <a:pPr algn="just"/>
            <a:r>
              <a:rPr lang="en-US" sz="2000" b="1" dirty="0"/>
              <a:t>3.FREELANCERS(to show their work to their clients)</a:t>
            </a:r>
          </a:p>
          <a:p>
            <a:pPr algn="just"/>
            <a:r>
              <a:rPr lang="en-US" sz="2000" b="1" dirty="0"/>
              <a:t>4.PROFESSIONALS(to highlight their experiences and achievements)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B25A6-5B7D-6A56-3A2B-977EC180D4AE}"/>
              </a:ext>
            </a:extLst>
          </p:cNvPr>
          <p:cNvSpPr txBox="1"/>
          <p:nvPr/>
        </p:nvSpPr>
        <p:spPr>
          <a:xfrm>
            <a:off x="2819400" y="2019300"/>
            <a:ext cx="72688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HTML</a:t>
            </a:r>
            <a:r>
              <a:rPr lang="en-US" dirty="0"/>
              <a:t> → For structuring the web pages.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CSS</a:t>
            </a:r>
            <a:r>
              <a:rPr lang="en-US" dirty="0"/>
              <a:t> → For styling, layouts, responsiveness, and making the design visually </a:t>
            </a:r>
          </a:p>
          <a:p>
            <a:pPr algn="just"/>
            <a:r>
              <a:rPr lang="en-US" dirty="0"/>
              <a:t>appealing.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JavaScript</a:t>
            </a:r>
            <a:r>
              <a:rPr lang="en-US" dirty="0"/>
              <a:t> → For interactivity, form handling, and smooth scrolling effects.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CodePen</a:t>
            </a:r>
            <a:r>
              <a:rPr lang="en-US" dirty="0"/>
              <a:t> → As the online editor to build and showcase the project.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Git/GitHub</a:t>
            </a:r>
            <a:r>
              <a:rPr lang="en-US" dirty="0"/>
              <a:t> → To manage and store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06F0B-91D7-1C3F-BFDF-8C859DB83FE3}"/>
              </a:ext>
            </a:extLst>
          </p:cNvPr>
          <p:cNvSpPr txBox="1"/>
          <p:nvPr/>
        </p:nvSpPr>
        <p:spPr>
          <a:xfrm>
            <a:off x="739775" y="1443841"/>
            <a:ext cx="8256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1. Header / Title Section</a:t>
            </a:r>
            <a:r>
              <a:rPr lang="en-US" dirty="0"/>
              <a:t> : At the top, the portfolio starts with a clear title “My Portfolio”, which immediately tells visitors what the site is about. This section acts as a </a:t>
            </a:r>
          </a:p>
          <a:p>
            <a:pPr algn="just"/>
            <a:r>
              <a:rPr lang="en-US" dirty="0"/>
              <a:t>header/branding part of the site.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2. Introduction part </a:t>
            </a:r>
            <a:r>
              <a:rPr lang="en-US" dirty="0"/>
              <a:t>:This is the first impression section. It contains a “Hello” statement, followed by a single-line introduction about myself. Below it, there is a “View My Work” button which smoothly scrolls the user to the Projects section. Design uses large text and a highlighted background (gradient or banner style) to grab attention.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3. About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US" dirty="0"/>
              <a:t> : Contains a heading (“About Me”), my profile photo, and a short </a:t>
            </a:r>
          </a:p>
          <a:p>
            <a:pPr algn="just"/>
            <a:r>
              <a:rPr lang="en-US" dirty="0"/>
              <a:t>one-line description about myself. The profile picture is styled as a circle to give a </a:t>
            </a:r>
          </a:p>
          <a:p>
            <a:pPr algn="just"/>
            <a:r>
              <a:rPr lang="en-US" dirty="0"/>
              <a:t>professional look. Layout is kept simple and centered to focus on my identity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0A00-A26B-849F-2BFF-80111193A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672" y="501327"/>
            <a:ext cx="9303069" cy="5816977"/>
          </a:xfrm>
        </p:spPr>
        <p:txBody>
          <a:bodyPr/>
          <a:lstStyle/>
          <a:p>
            <a:pPr algn="just"/>
            <a:r>
              <a:rPr lang="en-US" b="1" dirty="0"/>
              <a:t>4. Projects Section </a:t>
            </a:r>
            <a:r>
              <a:rPr lang="en-US" dirty="0"/>
              <a:t>: Displays my key works in a 3-column grid layout (on desktop; stacked </a:t>
            </a:r>
          </a:p>
          <a:p>
            <a:pPr algn="just"/>
            <a:r>
              <a:rPr lang="en-US" dirty="0"/>
              <a:t>vertically on mobile).Each project is placed inside a card/box with title and description:</a:t>
            </a:r>
          </a:p>
          <a:p>
            <a:pPr algn="just"/>
            <a:r>
              <a:rPr lang="en-US" dirty="0"/>
              <a:t>Project 1: Grocery Retail Business</a:t>
            </a:r>
          </a:p>
          <a:p>
            <a:pPr algn="just"/>
            <a:r>
              <a:rPr lang="en-US" dirty="0"/>
              <a:t>Project 2: Face Recognition System</a:t>
            </a:r>
          </a:p>
          <a:p>
            <a:pPr algn="just"/>
            <a:r>
              <a:rPr lang="en-US" dirty="0"/>
              <a:t>Project 3: Digital Portfolio</a:t>
            </a:r>
          </a:p>
          <a:p>
            <a:pPr algn="just"/>
            <a:r>
              <a:rPr lang="en-US" dirty="0"/>
              <a:t>The box design uses shadows, padding, and rounded corners for a neat, modern UI.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5.Contact Me Section</a:t>
            </a:r>
            <a:r>
              <a:rPr lang="en-US" dirty="0"/>
              <a:t> : A form-based design to let users reach me. Contains three vertical </a:t>
            </a:r>
          </a:p>
          <a:p>
            <a:pPr algn="just"/>
            <a:r>
              <a:rPr lang="en-US" dirty="0"/>
              <a:t>input fields ,which is already filled as </a:t>
            </a:r>
          </a:p>
          <a:p>
            <a:pPr algn="just"/>
            <a:r>
              <a:rPr lang="en-US" dirty="0"/>
              <a:t>Name : YUHANA SAMI.S</a:t>
            </a:r>
          </a:p>
          <a:p>
            <a:pPr algn="just"/>
            <a:r>
              <a:rPr lang="en-US" dirty="0"/>
              <a:t>Email : 24bsai266yuhanasamis@skacas.ac.in</a:t>
            </a:r>
          </a:p>
          <a:p>
            <a:pPr algn="just"/>
            <a:r>
              <a:rPr lang="en-US" dirty="0"/>
              <a:t>Contact Number: 9360676504</a:t>
            </a:r>
          </a:p>
          <a:p>
            <a:pPr algn="just"/>
            <a:r>
              <a:rPr lang="en-US" dirty="0"/>
              <a:t>Ends with a Send button for interaction. Uses form validation in JavaScript to ensure correct </a:t>
            </a:r>
          </a:p>
          <a:p>
            <a:pPr algn="just"/>
            <a:r>
              <a:rPr lang="en-US" dirty="0"/>
              <a:t>Input.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6. Design &amp; Responsiveness </a:t>
            </a:r>
            <a:r>
              <a:rPr lang="en-US" dirty="0"/>
              <a:t>:The whole portfolio is responsive, meaning it adapts to different </a:t>
            </a:r>
          </a:p>
          <a:p>
            <a:pPr algn="just"/>
            <a:r>
              <a:rPr lang="en-US" dirty="0"/>
              <a:t>screen sizes. On larger screens, projects are shown horizontally (3 columns).On smaller </a:t>
            </a:r>
          </a:p>
          <a:p>
            <a:pPr algn="just"/>
            <a:r>
              <a:rPr lang="en-US" dirty="0"/>
              <a:t>screens (mobile), they stack vertically for readability. Simple colors, gradients, shadows, and </a:t>
            </a:r>
          </a:p>
          <a:p>
            <a:pPr algn="just"/>
            <a:r>
              <a:rPr lang="en-US" dirty="0"/>
              <a:t>clean fonts are used to keep the design modern and user-friendly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7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975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MY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Yuhana Sami</cp:lastModifiedBy>
  <cp:revision>25</cp:revision>
  <dcterms:created xsi:type="dcterms:W3CDTF">2024-03-29T15:07:22Z</dcterms:created>
  <dcterms:modified xsi:type="dcterms:W3CDTF">2025-09-10T14:26:55Z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