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455" r:id="rId2"/>
    <p:sldId id="456" r:id="rId3"/>
    <p:sldId id="457" r:id="rId4"/>
    <p:sldId id="458" r:id="rId5"/>
    <p:sldId id="459" r:id="rId6"/>
    <p:sldId id="460" r:id="rId7"/>
    <p:sldId id="430" r:id="rId8"/>
    <p:sldId id="435" r:id="rId9"/>
    <p:sldId id="436" r:id="rId10"/>
    <p:sldId id="437" r:id="rId11"/>
    <p:sldId id="429" r:id="rId12"/>
    <p:sldId id="439" r:id="rId13"/>
    <p:sldId id="538" r:id="rId14"/>
    <p:sldId id="536" r:id="rId15"/>
    <p:sldId id="537" r:id="rId16"/>
    <p:sldId id="509" r:id="rId17"/>
    <p:sldId id="441" r:id="rId18"/>
    <p:sldId id="481" r:id="rId19"/>
    <p:sldId id="418" r:id="rId20"/>
    <p:sldId id="449" r:id="rId21"/>
    <p:sldId id="371" r:id="rId22"/>
    <p:sldId id="372" r:id="rId23"/>
    <p:sldId id="452" r:id="rId24"/>
    <p:sldId id="394" r:id="rId25"/>
    <p:sldId id="451" r:id="rId26"/>
    <p:sldId id="534" r:id="rId27"/>
    <p:sldId id="482" r:id="rId28"/>
    <p:sldId id="483" r:id="rId29"/>
    <p:sldId id="484" r:id="rId30"/>
    <p:sldId id="485" r:id="rId31"/>
    <p:sldId id="514" r:id="rId32"/>
    <p:sldId id="487" r:id="rId33"/>
    <p:sldId id="488" r:id="rId34"/>
    <p:sldId id="489" r:id="rId35"/>
    <p:sldId id="533" r:id="rId36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DDDDDD"/>
    <a:srgbClr val="006600"/>
    <a:srgbClr val="99CCFF"/>
    <a:srgbClr val="66CCFF"/>
    <a:srgbClr val="660066"/>
    <a:srgbClr val="FF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86352" autoAdjust="0"/>
  </p:normalViewPr>
  <p:slideViewPr>
    <p:cSldViewPr>
      <p:cViewPr varScale="1">
        <p:scale>
          <a:sx n="58" d="100"/>
          <a:sy n="58" d="100"/>
        </p:scale>
        <p:origin x="137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7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33.wmf"/><Relationship Id="rId5" Type="http://schemas.openxmlformats.org/officeDocument/2006/relationships/image" Target="../media/image46.emf"/><Relationship Id="rId4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0.wmf"/><Relationship Id="rId18" Type="http://schemas.openxmlformats.org/officeDocument/2006/relationships/image" Target="../media/image65.wmf"/><Relationship Id="rId3" Type="http://schemas.openxmlformats.org/officeDocument/2006/relationships/image" Target="../media/image50.emf"/><Relationship Id="rId21" Type="http://schemas.openxmlformats.org/officeDocument/2006/relationships/image" Target="../media/image68.wmf"/><Relationship Id="rId7" Type="http://schemas.openxmlformats.org/officeDocument/2006/relationships/image" Target="../media/image54.emf"/><Relationship Id="rId12" Type="http://schemas.openxmlformats.org/officeDocument/2006/relationships/image" Target="../media/image59.emf"/><Relationship Id="rId17" Type="http://schemas.openxmlformats.org/officeDocument/2006/relationships/image" Target="../media/image64.wmf"/><Relationship Id="rId2" Type="http://schemas.openxmlformats.org/officeDocument/2006/relationships/image" Target="../media/image49.emf"/><Relationship Id="rId16" Type="http://schemas.openxmlformats.org/officeDocument/2006/relationships/image" Target="../media/image63.wmf"/><Relationship Id="rId20" Type="http://schemas.openxmlformats.org/officeDocument/2006/relationships/image" Target="../media/image67.wmf"/><Relationship Id="rId1" Type="http://schemas.openxmlformats.org/officeDocument/2006/relationships/image" Target="../media/image48.wmf"/><Relationship Id="rId6" Type="http://schemas.openxmlformats.org/officeDocument/2006/relationships/image" Target="../media/image53.e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5" Type="http://schemas.openxmlformats.org/officeDocument/2006/relationships/image" Target="../media/image62.wmf"/><Relationship Id="rId23" Type="http://schemas.openxmlformats.org/officeDocument/2006/relationships/image" Target="../media/image70.emf"/><Relationship Id="rId10" Type="http://schemas.openxmlformats.org/officeDocument/2006/relationships/image" Target="../media/image57.emf"/><Relationship Id="rId19" Type="http://schemas.openxmlformats.org/officeDocument/2006/relationships/image" Target="../media/image66.emf"/><Relationship Id="rId4" Type="http://schemas.openxmlformats.org/officeDocument/2006/relationships/image" Target="../media/image51.emf"/><Relationship Id="rId9" Type="http://schemas.openxmlformats.org/officeDocument/2006/relationships/image" Target="../media/image56.wmf"/><Relationship Id="rId14" Type="http://schemas.openxmlformats.org/officeDocument/2006/relationships/image" Target="../media/image61.wmf"/><Relationship Id="rId22" Type="http://schemas.openxmlformats.org/officeDocument/2006/relationships/image" Target="../media/image6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image" Target="../media/image83.emf"/><Relationship Id="rId18" Type="http://schemas.openxmlformats.org/officeDocument/2006/relationships/image" Target="../media/image8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12" Type="http://schemas.openxmlformats.org/officeDocument/2006/relationships/image" Target="../media/image82.wmf"/><Relationship Id="rId17" Type="http://schemas.openxmlformats.org/officeDocument/2006/relationships/image" Target="../media/image87.emf"/><Relationship Id="rId2" Type="http://schemas.openxmlformats.org/officeDocument/2006/relationships/image" Target="../media/image72.emf"/><Relationship Id="rId16" Type="http://schemas.openxmlformats.org/officeDocument/2006/relationships/image" Target="../media/image86.wmf"/><Relationship Id="rId1" Type="http://schemas.openxmlformats.org/officeDocument/2006/relationships/image" Target="../media/image71.wmf"/><Relationship Id="rId6" Type="http://schemas.openxmlformats.org/officeDocument/2006/relationships/image" Target="../media/image76.emf"/><Relationship Id="rId11" Type="http://schemas.openxmlformats.org/officeDocument/2006/relationships/image" Target="../media/image81.wmf"/><Relationship Id="rId5" Type="http://schemas.openxmlformats.org/officeDocument/2006/relationships/image" Target="../media/image75.wmf"/><Relationship Id="rId15" Type="http://schemas.openxmlformats.org/officeDocument/2006/relationships/image" Target="../media/image85.wmf"/><Relationship Id="rId10" Type="http://schemas.openxmlformats.org/officeDocument/2006/relationships/image" Target="../media/image80.wmf"/><Relationship Id="rId4" Type="http://schemas.openxmlformats.org/officeDocument/2006/relationships/image" Target="../media/image74.wmf"/><Relationship Id="rId9" Type="http://schemas.openxmlformats.org/officeDocument/2006/relationships/image" Target="../media/image79.wmf"/><Relationship Id="rId14" Type="http://schemas.openxmlformats.org/officeDocument/2006/relationships/image" Target="../media/image8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20.wmf"/><Relationship Id="rId2" Type="http://schemas.openxmlformats.org/officeDocument/2006/relationships/image" Target="../media/image6.emf"/><Relationship Id="rId1" Type="http://schemas.openxmlformats.org/officeDocument/2006/relationships/image" Target="../media/image3.wmf"/><Relationship Id="rId6" Type="http://schemas.openxmlformats.org/officeDocument/2006/relationships/image" Target="../media/image19.wmf"/><Relationship Id="rId5" Type="http://schemas.openxmlformats.org/officeDocument/2006/relationships/image" Target="../media/image14.wmf"/><Relationship Id="rId4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12" Type="http://schemas.openxmlformats.org/officeDocument/2006/relationships/image" Target="../media/image107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11" Type="http://schemas.openxmlformats.org/officeDocument/2006/relationships/image" Target="../media/image106.emf"/><Relationship Id="rId5" Type="http://schemas.openxmlformats.org/officeDocument/2006/relationships/image" Target="../media/image100.wmf"/><Relationship Id="rId10" Type="http://schemas.openxmlformats.org/officeDocument/2006/relationships/image" Target="../media/image105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image" Target="../media/image120.wmf"/><Relationship Id="rId18" Type="http://schemas.openxmlformats.org/officeDocument/2006/relationships/image" Target="../media/image125.emf"/><Relationship Id="rId3" Type="http://schemas.openxmlformats.org/officeDocument/2006/relationships/image" Target="../media/image110.wmf"/><Relationship Id="rId21" Type="http://schemas.openxmlformats.org/officeDocument/2006/relationships/image" Target="../media/image128.wmf"/><Relationship Id="rId7" Type="http://schemas.openxmlformats.org/officeDocument/2006/relationships/image" Target="../media/image114.wmf"/><Relationship Id="rId12" Type="http://schemas.openxmlformats.org/officeDocument/2006/relationships/image" Target="../media/image119.wmf"/><Relationship Id="rId17" Type="http://schemas.openxmlformats.org/officeDocument/2006/relationships/image" Target="../media/image124.wmf"/><Relationship Id="rId2" Type="http://schemas.openxmlformats.org/officeDocument/2006/relationships/image" Target="../media/image109.png"/><Relationship Id="rId16" Type="http://schemas.openxmlformats.org/officeDocument/2006/relationships/image" Target="../media/image123.emf"/><Relationship Id="rId20" Type="http://schemas.openxmlformats.org/officeDocument/2006/relationships/image" Target="../media/image127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11" Type="http://schemas.openxmlformats.org/officeDocument/2006/relationships/image" Target="../media/image118.wmf"/><Relationship Id="rId24" Type="http://schemas.openxmlformats.org/officeDocument/2006/relationships/image" Target="../media/image131.wmf"/><Relationship Id="rId5" Type="http://schemas.openxmlformats.org/officeDocument/2006/relationships/image" Target="../media/image112.wmf"/><Relationship Id="rId15" Type="http://schemas.openxmlformats.org/officeDocument/2006/relationships/image" Target="../media/image122.wmf"/><Relationship Id="rId23" Type="http://schemas.openxmlformats.org/officeDocument/2006/relationships/image" Target="../media/image130.wmf"/><Relationship Id="rId10" Type="http://schemas.openxmlformats.org/officeDocument/2006/relationships/image" Target="../media/image117.emf"/><Relationship Id="rId19" Type="http://schemas.openxmlformats.org/officeDocument/2006/relationships/image" Target="../media/image126.wmf"/><Relationship Id="rId4" Type="http://schemas.openxmlformats.org/officeDocument/2006/relationships/image" Target="../media/image111.wmf"/><Relationship Id="rId9" Type="http://schemas.openxmlformats.org/officeDocument/2006/relationships/image" Target="../media/image116.wmf"/><Relationship Id="rId14" Type="http://schemas.openxmlformats.org/officeDocument/2006/relationships/image" Target="../media/image121.emf"/><Relationship Id="rId22" Type="http://schemas.openxmlformats.org/officeDocument/2006/relationships/image" Target="../media/image12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emf"/><Relationship Id="rId6" Type="http://schemas.openxmlformats.org/officeDocument/2006/relationships/image" Target="../media/image107.wmf"/><Relationship Id="rId5" Type="http://schemas.openxmlformats.org/officeDocument/2006/relationships/image" Target="../media/image135.emf"/><Relationship Id="rId4" Type="http://schemas.openxmlformats.org/officeDocument/2006/relationships/image" Target="../media/image10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image" Target="../media/image148.wmf"/><Relationship Id="rId18" Type="http://schemas.openxmlformats.org/officeDocument/2006/relationships/image" Target="../media/image152.emf"/><Relationship Id="rId3" Type="http://schemas.openxmlformats.org/officeDocument/2006/relationships/image" Target="../media/image138.wmf"/><Relationship Id="rId7" Type="http://schemas.openxmlformats.org/officeDocument/2006/relationships/image" Target="../media/image142.wmf"/><Relationship Id="rId12" Type="http://schemas.openxmlformats.org/officeDocument/2006/relationships/image" Target="../media/image147.wmf"/><Relationship Id="rId17" Type="http://schemas.openxmlformats.org/officeDocument/2006/relationships/image" Target="../media/image151.wmf"/><Relationship Id="rId2" Type="http://schemas.openxmlformats.org/officeDocument/2006/relationships/image" Target="../media/image137.wmf"/><Relationship Id="rId16" Type="http://schemas.openxmlformats.org/officeDocument/2006/relationships/image" Target="../media/image150.wmf"/><Relationship Id="rId1" Type="http://schemas.openxmlformats.org/officeDocument/2006/relationships/image" Target="../media/image136.wmf"/><Relationship Id="rId6" Type="http://schemas.openxmlformats.org/officeDocument/2006/relationships/image" Target="../media/image141.wmf"/><Relationship Id="rId11" Type="http://schemas.openxmlformats.org/officeDocument/2006/relationships/image" Target="../media/image146.wmf"/><Relationship Id="rId5" Type="http://schemas.openxmlformats.org/officeDocument/2006/relationships/image" Target="../media/image140.wmf"/><Relationship Id="rId15" Type="http://schemas.openxmlformats.org/officeDocument/2006/relationships/image" Target="../media/image129.wmf"/><Relationship Id="rId10" Type="http://schemas.openxmlformats.org/officeDocument/2006/relationships/image" Target="../media/image145.emf"/><Relationship Id="rId19" Type="http://schemas.openxmlformats.org/officeDocument/2006/relationships/image" Target="../media/image153.emf"/><Relationship Id="rId4" Type="http://schemas.openxmlformats.org/officeDocument/2006/relationships/image" Target="../media/image139.wmf"/><Relationship Id="rId9" Type="http://schemas.openxmlformats.org/officeDocument/2006/relationships/image" Target="../media/image144.wmf"/><Relationship Id="rId14" Type="http://schemas.openxmlformats.org/officeDocument/2006/relationships/image" Target="../media/image14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86.wmf"/><Relationship Id="rId1" Type="http://schemas.openxmlformats.org/officeDocument/2006/relationships/image" Target="../media/image157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4" Type="http://schemas.openxmlformats.org/officeDocument/2006/relationships/image" Target="../media/image164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image" Target="../media/image167.wmf"/><Relationship Id="rId7" Type="http://schemas.openxmlformats.org/officeDocument/2006/relationships/image" Target="../media/image171.wmf"/><Relationship Id="rId12" Type="http://schemas.openxmlformats.org/officeDocument/2006/relationships/image" Target="../media/image176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6" Type="http://schemas.openxmlformats.org/officeDocument/2006/relationships/image" Target="../media/image170.wmf"/><Relationship Id="rId11" Type="http://schemas.openxmlformats.org/officeDocument/2006/relationships/image" Target="../media/image175.emf"/><Relationship Id="rId5" Type="http://schemas.openxmlformats.org/officeDocument/2006/relationships/image" Target="../media/image169.wmf"/><Relationship Id="rId10" Type="http://schemas.openxmlformats.org/officeDocument/2006/relationships/image" Target="../media/image174.wmf"/><Relationship Id="rId4" Type="http://schemas.openxmlformats.org/officeDocument/2006/relationships/image" Target="../media/image168.wmf"/><Relationship Id="rId9" Type="http://schemas.openxmlformats.org/officeDocument/2006/relationships/image" Target="../media/image173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13" Type="http://schemas.openxmlformats.org/officeDocument/2006/relationships/image" Target="../media/image191.wmf"/><Relationship Id="rId3" Type="http://schemas.openxmlformats.org/officeDocument/2006/relationships/image" Target="../media/image181.wmf"/><Relationship Id="rId7" Type="http://schemas.openxmlformats.org/officeDocument/2006/relationships/image" Target="../media/image185.wmf"/><Relationship Id="rId12" Type="http://schemas.openxmlformats.org/officeDocument/2006/relationships/image" Target="../media/image190.wmf"/><Relationship Id="rId2" Type="http://schemas.openxmlformats.org/officeDocument/2006/relationships/image" Target="../media/image180.emf"/><Relationship Id="rId1" Type="http://schemas.openxmlformats.org/officeDocument/2006/relationships/image" Target="../media/image179.wmf"/><Relationship Id="rId6" Type="http://schemas.openxmlformats.org/officeDocument/2006/relationships/image" Target="../media/image184.wmf"/><Relationship Id="rId11" Type="http://schemas.openxmlformats.org/officeDocument/2006/relationships/image" Target="../media/image189.wmf"/><Relationship Id="rId5" Type="http://schemas.openxmlformats.org/officeDocument/2006/relationships/image" Target="../media/image183.wmf"/><Relationship Id="rId10" Type="http://schemas.openxmlformats.org/officeDocument/2006/relationships/image" Target="../media/image188.wmf"/><Relationship Id="rId4" Type="http://schemas.openxmlformats.org/officeDocument/2006/relationships/image" Target="../media/image182.wmf"/><Relationship Id="rId9" Type="http://schemas.openxmlformats.org/officeDocument/2006/relationships/image" Target="../media/image18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3" Type="http://schemas.openxmlformats.org/officeDocument/2006/relationships/image" Target="../media/image197.wmf"/><Relationship Id="rId7" Type="http://schemas.openxmlformats.org/officeDocument/2006/relationships/image" Target="../media/image201.wmf"/><Relationship Id="rId2" Type="http://schemas.openxmlformats.org/officeDocument/2006/relationships/image" Target="../media/image196.wmf"/><Relationship Id="rId1" Type="http://schemas.openxmlformats.org/officeDocument/2006/relationships/image" Target="../media/image195.emf"/><Relationship Id="rId6" Type="http://schemas.openxmlformats.org/officeDocument/2006/relationships/image" Target="../media/image200.wmf"/><Relationship Id="rId5" Type="http://schemas.openxmlformats.org/officeDocument/2006/relationships/image" Target="../media/image199.wmf"/><Relationship Id="rId10" Type="http://schemas.openxmlformats.org/officeDocument/2006/relationships/image" Target="../media/image204.wmf"/><Relationship Id="rId4" Type="http://schemas.openxmlformats.org/officeDocument/2006/relationships/image" Target="../media/image198.wmf"/><Relationship Id="rId9" Type="http://schemas.openxmlformats.org/officeDocument/2006/relationships/image" Target="../media/image203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13" Type="http://schemas.openxmlformats.org/officeDocument/2006/relationships/image" Target="../media/image217.wmf"/><Relationship Id="rId18" Type="http://schemas.openxmlformats.org/officeDocument/2006/relationships/image" Target="../media/image222.wmf"/><Relationship Id="rId3" Type="http://schemas.openxmlformats.org/officeDocument/2006/relationships/image" Target="../media/image207.wmf"/><Relationship Id="rId21" Type="http://schemas.openxmlformats.org/officeDocument/2006/relationships/image" Target="../media/image225.wmf"/><Relationship Id="rId7" Type="http://schemas.openxmlformats.org/officeDocument/2006/relationships/image" Target="../media/image211.wmf"/><Relationship Id="rId12" Type="http://schemas.openxmlformats.org/officeDocument/2006/relationships/image" Target="../media/image216.wmf"/><Relationship Id="rId17" Type="http://schemas.openxmlformats.org/officeDocument/2006/relationships/image" Target="../media/image221.wmf"/><Relationship Id="rId2" Type="http://schemas.openxmlformats.org/officeDocument/2006/relationships/image" Target="../media/image206.wmf"/><Relationship Id="rId16" Type="http://schemas.openxmlformats.org/officeDocument/2006/relationships/image" Target="../media/image220.wmf"/><Relationship Id="rId20" Type="http://schemas.openxmlformats.org/officeDocument/2006/relationships/image" Target="../media/image224.wmf"/><Relationship Id="rId1" Type="http://schemas.openxmlformats.org/officeDocument/2006/relationships/image" Target="../media/image205.wmf"/><Relationship Id="rId6" Type="http://schemas.openxmlformats.org/officeDocument/2006/relationships/image" Target="../media/image210.wmf"/><Relationship Id="rId11" Type="http://schemas.openxmlformats.org/officeDocument/2006/relationships/image" Target="../media/image215.wmf"/><Relationship Id="rId5" Type="http://schemas.openxmlformats.org/officeDocument/2006/relationships/image" Target="../media/image209.wmf"/><Relationship Id="rId15" Type="http://schemas.openxmlformats.org/officeDocument/2006/relationships/image" Target="../media/image219.wmf"/><Relationship Id="rId10" Type="http://schemas.openxmlformats.org/officeDocument/2006/relationships/image" Target="../media/image214.wmf"/><Relationship Id="rId19" Type="http://schemas.openxmlformats.org/officeDocument/2006/relationships/image" Target="../media/image223.wmf"/><Relationship Id="rId4" Type="http://schemas.openxmlformats.org/officeDocument/2006/relationships/image" Target="../media/image208.wmf"/><Relationship Id="rId9" Type="http://schemas.openxmlformats.org/officeDocument/2006/relationships/image" Target="../media/image213.wmf"/><Relationship Id="rId14" Type="http://schemas.openxmlformats.org/officeDocument/2006/relationships/image" Target="../media/image218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3" Type="http://schemas.openxmlformats.org/officeDocument/2006/relationships/image" Target="../media/image228.wmf"/><Relationship Id="rId7" Type="http://schemas.openxmlformats.org/officeDocument/2006/relationships/image" Target="../media/image232.wmf"/><Relationship Id="rId2" Type="http://schemas.openxmlformats.org/officeDocument/2006/relationships/image" Target="../media/image227.wmf"/><Relationship Id="rId1" Type="http://schemas.openxmlformats.org/officeDocument/2006/relationships/image" Target="../media/image226.wmf"/><Relationship Id="rId6" Type="http://schemas.openxmlformats.org/officeDocument/2006/relationships/image" Target="../media/image231.wmf"/><Relationship Id="rId11" Type="http://schemas.openxmlformats.org/officeDocument/2006/relationships/image" Target="../media/image236.wmf"/><Relationship Id="rId5" Type="http://schemas.openxmlformats.org/officeDocument/2006/relationships/image" Target="../media/image230.wmf"/><Relationship Id="rId10" Type="http://schemas.openxmlformats.org/officeDocument/2006/relationships/image" Target="../media/image235.wmf"/><Relationship Id="rId4" Type="http://schemas.openxmlformats.org/officeDocument/2006/relationships/image" Target="../media/image229.wmf"/><Relationship Id="rId9" Type="http://schemas.openxmlformats.org/officeDocument/2006/relationships/image" Target="../media/image234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wmf"/><Relationship Id="rId13" Type="http://schemas.openxmlformats.org/officeDocument/2006/relationships/image" Target="../media/image249.wmf"/><Relationship Id="rId3" Type="http://schemas.openxmlformats.org/officeDocument/2006/relationships/image" Target="../media/image239.wmf"/><Relationship Id="rId7" Type="http://schemas.openxmlformats.org/officeDocument/2006/relationships/image" Target="../media/image243.wmf"/><Relationship Id="rId12" Type="http://schemas.openxmlformats.org/officeDocument/2006/relationships/image" Target="../media/image248.wmf"/><Relationship Id="rId2" Type="http://schemas.openxmlformats.org/officeDocument/2006/relationships/image" Target="../media/image238.wmf"/><Relationship Id="rId1" Type="http://schemas.openxmlformats.org/officeDocument/2006/relationships/image" Target="../media/image237.wmf"/><Relationship Id="rId6" Type="http://schemas.openxmlformats.org/officeDocument/2006/relationships/image" Target="../media/image242.wmf"/><Relationship Id="rId11" Type="http://schemas.openxmlformats.org/officeDocument/2006/relationships/image" Target="../media/image247.wmf"/><Relationship Id="rId5" Type="http://schemas.openxmlformats.org/officeDocument/2006/relationships/image" Target="../media/image241.wmf"/><Relationship Id="rId15" Type="http://schemas.openxmlformats.org/officeDocument/2006/relationships/image" Target="../media/image251.wmf"/><Relationship Id="rId10" Type="http://schemas.openxmlformats.org/officeDocument/2006/relationships/image" Target="../media/image246.wmf"/><Relationship Id="rId4" Type="http://schemas.openxmlformats.org/officeDocument/2006/relationships/image" Target="../media/image240.wmf"/><Relationship Id="rId9" Type="http://schemas.openxmlformats.org/officeDocument/2006/relationships/image" Target="../media/image245.wmf"/><Relationship Id="rId14" Type="http://schemas.openxmlformats.org/officeDocument/2006/relationships/image" Target="../media/image250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wmf"/><Relationship Id="rId13" Type="http://schemas.openxmlformats.org/officeDocument/2006/relationships/image" Target="../media/image264.wmf"/><Relationship Id="rId3" Type="http://schemas.openxmlformats.org/officeDocument/2006/relationships/image" Target="../media/image254.wmf"/><Relationship Id="rId7" Type="http://schemas.openxmlformats.org/officeDocument/2006/relationships/image" Target="../media/image258.wmf"/><Relationship Id="rId12" Type="http://schemas.openxmlformats.org/officeDocument/2006/relationships/image" Target="../media/image263.wmf"/><Relationship Id="rId2" Type="http://schemas.openxmlformats.org/officeDocument/2006/relationships/image" Target="../media/image253.emf"/><Relationship Id="rId1" Type="http://schemas.openxmlformats.org/officeDocument/2006/relationships/image" Target="../media/image252.wmf"/><Relationship Id="rId6" Type="http://schemas.openxmlformats.org/officeDocument/2006/relationships/image" Target="../media/image257.wmf"/><Relationship Id="rId11" Type="http://schemas.openxmlformats.org/officeDocument/2006/relationships/image" Target="../media/image262.wmf"/><Relationship Id="rId5" Type="http://schemas.openxmlformats.org/officeDocument/2006/relationships/image" Target="../media/image256.wmf"/><Relationship Id="rId10" Type="http://schemas.openxmlformats.org/officeDocument/2006/relationships/image" Target="../media/image261.wmf"/><Relationship Id="rId4" Type="http://schemas.openxmlformats.org/officeDocument/2006/relationships/image" Target="../media/image255.wmf"/><Relationship Id="rId9" Type="http://schemas.openxmlformats.org/officeDocument/2006/relationships/image" Target="../media/image26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e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wmf"/><Relationship Id="rId13" Type="http://schemas.openxmlformats.org/officeDocument/2006/relationships/image" Target="../media/image277.wmf"/><Relationship Id="rId3" Type="http://schemas.openxmlformats.org/officeDocument/2006/relationships/image" Target="../media/image267.wmf"/><Relationship Id="rId7" Type="http://schemas.openxmlformats.org/officeDocument/2006/relationships/image" Target="../media/image271.wmf"/><Relationship Id="rId12" Type="http://schemas.openxmlformats.org/officeDocument/2006/relationships/image" Target="../media/image276.wmf"/><Relationship Id="rId2" Type="http://schemas.openxmlformats.org/officeDocument/2006/relationships/image" Target="../media/image266.wmf"/><Relationship Id="rId1" Type="http://schemas.openxmlformats.org/officeDocument/2006/relationships/image" Target="../media/image265.wmf"/><Relationship Id="rId6" Type="http://schemas.openxmlformats.org/officeDocument/2006/relationships/image" Target="../media/image270.emf"/><Relationship Id="rId11" Type="http://schemas.openxmlformats.org/officeDocument/2006/relationships/image" Target="../media/image275.wmf"/><Relationship Id="rId5" Type="http://schemas.openxmlformats.org/officeDocument/2006/relationships/image" Target="../media/image269.wmf"/><Relationship Id="rId10" Type="http://schemas.openxmlformats.org/officeDocument/2006/relationships/image" Target="../media/image274.wmf"/><Relationship Id="rId4" Type="http://schemas.openxmlformats.org/officeDocument/2006/relationships/image" Target="../media/image268.wmf"/><Relationship Id="rId9" Type="http://schemas.openxmlformats.org/officeDocument/2006/relationships/image" Target="../media/image273.wmf"/><Relationship Id="rId14" Type="http://schemas.openxmlformats.org/officeDocument/2006/relationships/image" Target="../media/image278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wmf"/><Relationship Id="rId3" Type="http://schemas.openxmlformats.org/officeDocument/2006/relationships/image" Target="../media/image281.wmf"/><Relationship Id="rId7" Type="http://schemas.openxmlformats.org/officeDocument/2006/relationships/image" Target="../media/image285.wmf"/><Relationship Id="rId2" Type="http://schemas.openxmlformats.org/officeDocument/2006/relationships/image" Target="../media/image280.wmf"/><Relationship Id="rId1" Type="http://schemas.openxmlformats.org/officeDocument/2006/relationships/image" Target="../media/image279.wmf"/><Relationship Id="rId6" Type="http://schemas.openxmlformats.org/officeDocument/2006/relationships/image" Target="../media/image284.wmf"/><Relationship Id="rId5" Type="http://schemas.openxmlformats.org/officeDocument/2006/relationships/image" Target="../media/image283.wmf"/><Relationship Id="rId4" Type="http://schemas.openxmlformats.org/officeDocument/2006/relationships/image" Target="../media/image282.wmf"/><Relationship Id="rId9" Type="http://schemas.openxmlformats.org/officeDocument/2006/relationships/image" Target="../media/image28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wmf"/><Relationship Id="rId2" Type="http://schemas.openxmlformats.org/officeDocument/2006/relationships/image" Target="../media/image289.wmf"/><Relationship Id="rId1" Type="http://schemas.openxmlformats.org/officeDocument/2006/relationships/image" Target="../media/image288.wmf"/><Relationship Id="rId4" Type="http://schemas.openxmlformats.org/officeDocument/2006/relationships/image" Target="../media/image290.e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3" Type="http://schemas.openxmlformats.org/officeDocument/2006/relationships/image" Target="../media/image50.emf"/><Relationship Id="rId7" Type="http://schemas.openxmlformats.org/officeDocument/2006/relationships/image" Target="../media/image151.wmf"/><Relationship Id="rId2" Type="http://schemas.openxmlformats.org/officeDocument/2006/relationships/image" Target="../media/image48.wmf"/><Relationship Id="rId1" Type="http://schemas.openxmlformats.org/officeDocument/2006/relationships/image" Target="../media/image28.wmf"/><Relationship Id="rId6" Type="http://schemas.openxmlformats.org/officeDocument/2006/relationships/image" Target="../media/image55.wmf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e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4.wmf"/><Relationship Id="rId1" Type="http://schemas.openxmlformats.org/officeDocument/2006/relationships/image" Target="../media/image31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1B03DBD-A30B-49D6-A25E-7BB5B519F8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9082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07"/>
            <a:ext cx="4984962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8831C63-67E6-49CE-9797-2822D45987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0981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solidFill>
                <a:schemeClr val="accent2"/>
              </a:solidFill>
            </a:endParaRP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就是如果是两个棒排斥力是多少</a:t>
            </a:r>
            <a:r>
              <a:rPr lang="en-US" altLang="zh-CN" dirty="0" smtClean="0"/>
              <a:t>?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31C63-67E6-49CE-9797-2822D459877F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6074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4809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这里强调是静电场</a:t>
            </a:r>
            <a:endParaRPr lang="en-US" altLang="zh-CN" dirty="0" smtClean="0"/>
          </a:p>
          <a:p>
            <a:r>
              <a:rPr lang="zh-CN" altLang="en-US" dirty="0" smtClean="0"/>
              <a:t>只要是均匀的 平方米 和平方厘米 密度是一样的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831C63-67E6-49CE-9797-2822D459877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7157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b="1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6729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CD4FA-3E9B-469A-8C73-B1EE0C35DB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138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34749-D5CE-4B07-8CD6-65CCD96971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404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7C7E6-2CC8-4726-BE29-B63D79BC5B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671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2C9AC-9F46-40EB-8C43-E05DA71567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843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5CB02-A70E-4587-9FA0-2CEE1477A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720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7C023-5288-436C-A8D0-EB7CB29D0B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075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E114D-51C5-4D91-8331-090D299155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021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083FD-D38C-4995-90DC-4E10BB507F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03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01308-BDEA-4B9A-AA0D-3261F8EE08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652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7686F7-F2F7-40B3-82CB-8560D99306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33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99E11-4C7D-4D68-8695-7336180AFC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46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242E1-BA2B-402E-9A35-3A1C2E354F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962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5EEAE2-8F0F-42AE-BB47-9C1C2BC374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673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50000">
              <a:schemeClr val="bg1"/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668C53F-3465-4507-89E0-8845130CDE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33.w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wmf"/><Relationship Id="rId18" Type="http://schemas.openxmlformats.org/officeDocument/2006/relationships/oleObject" Target="../embeddings/oleObject62.bin"/><Relationship Id="rId26" Type="http://schemas.openxmlformats.org/officeDocument/2006/relationships/oleObject" Target="../embeddings/oleObject66.bin"/><Relationship Id="rId39" Type="http://schemas.openxmlformats.org/officeDocument/2006/relationships/image" Target="../media/image65.wmf"/><Relationship Id="rId21" Type="http://schemas.openxmlformats.org/officeDocument/2006/relationships/image" Target="../media/image56.wmf"/><Relationship Id="rId34" Type="http://schemas.openxmlformats.org/officeDocument/2006/relationships/oleObject" Target="../embeddings/oleObject70.bin"/><Relationship Id="rId42" Type="http://schemas.openxmlformats.org/officeDocument/2006/relationships/oleObject" Target="../embeddings/oleObject74.bin"/><Relationship Id="rId47" Type="http://schemas.openxmlformats.org/officeDocument/2006/relationships/image" Target="../media/image69.wmf"/><Relationship Id="rId7" Type="http://schemas.openxmlformats.org/officeDocument/2006/relationships/image" Target="../media/image49.e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61.bin"/><Relationship Id="rId29" Type="http://schemas.openxmlformats.org/officeDocument/2006/relationships/image" Target="../media/image60.wmf"/><Relationship Id="rId11" Type="http://schemas.openxmlformats.org/officeDocument/2006/relationships/image" Target="../media/image51.emf"/><Relationship Id="rId24" Type="http://schemas.openxmlformats.org/officeDocument/2006/relationships/oleObject" Target="../embeddings/oleObject65.bin"/><Relationship Id="rId32" Type="http://schemas.openxmlformats.org/officeDocument/2006/relationships/oleObject" Target="../embeddings/oleObject69.bin"/><Relationship Id="rId37" Type="http://schemas.openxmlformats.org/officeDocument/2006/relationships/image" Target="../media/image64.wmf"/><Relationship Id="rId40" Type="http://schemas.openxmlformats.org/officeDocument/2006/relationships/oleObject" Target="../embeddings/oleObject73.bin"/><Relationship Id="rId45" Type="http://schemas.openxmlformats.org/officeDocument/2006/relationships/image" Target="../media/image68.wmf"/><Relationship Id="rId5" Type="http://schemas.openxmlformats.org/officeDocument/2006/relationships/image" Target="../media/image48.wmf"/><Relationship Id="rId15" Type="http://schemas.openxmlformats.org/officeDocument/2006/relationships/image" Target="../media/image53.emf"/><Relationship Id="rId23" Type="http://schemas.openxmlformats.org/officeDocument/2006/relationships/image" Target="../media/image57.emf"/><Relationship Id="rId28" Type="http://schemas.openxmlformats.org/officeDocument/2006/relationships/oleObject" Target="../embeddings/oleObject67.bin"/><Relationship Id="rId36" Type="http://schemas.openxmlformats.org/officeDocument/2006/relationships/oleObject" Target="../embeddings/oleObject71.bin"/><Relationship Id="rId49" Type="http://schemas.openxmlformats.org/officeDocument/2006/relationships/image" Target="../media/image70.emf"/><Relationship Id="rId10" Type="http://schemas.openxmlformats.org/officeDocument/2006/relationships/oleObject" Target="../embeddings/oleObject58.bin"/><Relationship Id="rId19" Type="http://schemas.openxmlformats.org/officeDocument/2006/relationships/image" Target="../media/image55.wmf"/><Relationship Id="rId31" Type="http://schemas.openxmlformats.org/officeDocument/2006/relationships/image" Target="../media/image61.wmf"/><Relationship Id="rId44" Type="http://schemas.openxmlformats.org/officeDocument/2006/relationships/oleObject" Target="../embeddings/oleObject75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50.emf"/><Relationship Id="rId14" Type="http://schemas.openxmlformats.org/officeDocument/2006/relationships/oleObject" Target="../embeddings/oleObject60.bin"/><Relationship Id="rId22" Type="http://schemas.openxmlformats.org/officeDocument/2006/relationships/oleObject" Target="../embeddings/oleObject64.bin"/><Relationship Id="rId27" Type="http://schemas.openxmlformats.org/officeDocument/2006/relationships/image" Target="../media/image59.emf"/><Relationship Id="rId30" Type="http://schemas.openxmlformats.org/officeDocument/2006/relationships/oleObject" Target="../embeddings/oleObject68.bin"/><Relationship Id="rId35" Type="http://schemas.openxmlformats.org/officeDocument/2006/relationships/image" Target="../media/image63.wmf"/><Relationship Id="rId43" Type="http://schemas.openxmlformats.org/officeDocument/2006/relationships/image" Target="../media/image67.wmf"/><Relationship Id="rId48" Type="http://schemas.openxmlformats.org/officeDocument/2006/relationships/oleObject" Target="../embeddings/oleObject77.bin"/><Relationship Id="rId8" Type="http://schemas.openxmlformats.org/officeDocument/2006/relationships/oleObject" Target="../embeddings/oleObject57.bin"/><Relationship Id="rId3" Type="http://schemas.openxmlformats.org/officeDocument/2006/relationships/notesSlide" Target="../notesSlides/notesSlide8.xml"/><Relationship Id="rId12" Type="http://schemas.openxmlformats.org/officeDocument/2006/relationships/oleObject" Target="../embeddings/oleObject59.bin"/><Relationship Id="rId17" Type="http://schemas.openxmlformats.org/officeDocument/2006/relationships/image" Target="../media/image54.emf"/><Relationship Id="rId25" Type="http://schemas.openxmlformats.org/officeDocument/2006/relationships/image" Target="../media/image58.wmf"/><Relationship Id="rId33" Type="http://schemas.openxmlformats.org/officeDocument/2006/relationships/image" Target="../media/image62.wmf"/><Relationship Id="rId38" Type="http://schemas.openxmlformats.org/officeDocument/2006/relationships/oleObject" Target="../embeddings/oleObject72.bin"/><Relationship Id="rId46" Type="http://schemas.openxmlformats.org/officeDocument/2006/relationships/oleObject" Target="../embeddings/oleObject76.bin"/><Relationship Id="rId20" Type="http://schemas.openxmlformats.org/officeDocument/2006/relationships/oleObject" Target="../embeddings/oleObject63.bin"/><Relationship Id="rId41" Type="http://schemas.openxmlformats.org/officeDocument/2006/relationships/image" Target="../media/image66.e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6.bin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3.bin"/><Relationship Id="rId18" Type="http://schemas.openxmlformats.org/officeDocument/2006/relationships/image" Target="../media/image78.wmf"/><Relationship Id="rId26" Type="http://schemas.openxmlformats.org/officeDocument/2006/relationships/image" Target="../media/image82.wmf"/><Relationship Id="rId21" Type="http://schemas.openxmlformats.org/officeDocument/2006/relationships/oleObject" Target="../embeddings/oleObject87.bin"/><Relationship Id="rId34" Type="http://schemas.openxmlformats.org/officeDocument/2006/relationships/image" Target="../media/image86.wmf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85.bin"/><Relationship Id="rId25" Type="http://schemas.openxmlformats.org/officeDocument/2006/relationships/oleObject" Target="../embeddings/oleObject89.bin"/><Relationship Id="rId33" Type="http://schemas.openxmlformats.org/officeDocument/2006/relationships/oleObject" Target="../embeddings/oleObject93.bin"/><Relationship Id="rId38" Type="http://schemas.openxmlformats.org/officeDocument/2006/relationships/image" Target="../media/image8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wmf"/><Relationship Id="rId20" Type="http://schemas.openxmlformats.org/officeDocument/2006/relationships/image" Target="../media/image79.wmf"/><Relationship Id="rId29" Type="http://schemas.openxmlformats.org/officeDocument/2006/relationships/oleObject" Target="../embeddings/oleObject91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2.emf"/><Relationship Id="rId11" Type="http://schemas.openxmlformats.org/officeDocument/2006/relationships/oleObject" Target="../embeddings/oleObject82.bin"/><Relationship Id="rId24" Type="http://schemas.openxmlformats.org/officeDocument/2006/relationships/image" Target="../media/image81.wmf"/><Relationship Id="rId32" Type="http://schemas.openxmlformats.org/officeDocument/2006/relationships/image" Target="../media/image85.wmf"/><Relationship Id="rId37" Type="http://schemas.openxmlformats.org/officeDocument/2006/relationships/oleObject" Target="../embeddings/oleObject95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23" Type="http://schemas.openxmlformats.org/officeDocument/2006/relationships/oleObject" Target="../embeddings/oleObject88.bin"/><Relationship Id="rId28" Type="http://schemas.openxmlformats.org/officeDocument/2006/relationships/image" Target="../media/image83.emf"/><Relationship Id="rId36" Type="http://schemas.openxmlformats.org/officeDocument/2006/relationships/image" Target="../media/image87.emf"/><Relationship Id="rId10" Type="http://schemas.openxmlformats.org/officeDocument/2006/relationships/image" Target="../media/image74.wmf"/><Relationship Id="rId19" Type="http://schemas.openxmlformats.org/officeDocument/2006/relationships/oleObject" Target="../embeddings/oleObject86.bin"/><Relationship Id="rId31" Type="http://schemas.openxmlformats.org/officeDocument/2006/relationships/oleObject" Target="../embeddings/oleObject92.bin"/><Relationship Id="rId4" Type="http://schemas.openxmlformats.org/officeDocument/2006/relationships/image" Target="../media/image71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76.emf"/><Relationship Id="rId22" Type="http://schemas.openxmlformats.org/officeDocument/2006/relationships/image" Target="../media/image80.wmf"/><Relationship Id="rId27" Type="http://schemas.openxmlformats.org/officeDocument/2006/relationships/oleObject" Target="../embeddings/oleObject90.bin"/><Relationship Id="rId30" Type="http://schemas.openxmlformats.org/officeDocument/2006/relationships/image" Target="../media/image84.wmf"/><Relationship Id="rId35" Type="http://schemas.openxmlformats.org/officeDocument/2006/relationships/oleObject" Target="../embeddings/oleObject94.bin"/><Relationship Id="rId8" Type="http://schemas.openxmlformats.org/officeDocument/2006/relationships/image" Target="../media/image73.wmf"/><Relationship Id="rId3" Type="http://schemas.openxmlformats.org/officeDocument/2006/relationships/oleObject" Target="../embeddings/oleObject7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3" Type="http://schemas.openxmlformats.org/officeDocument/2006/relationships/oleObject" Target="../embeddings/oleObject96.bin"/><Relationship Id="rId7" Type="http://schemas.openxmlformats.org/officeDocument/2006/relationships/image" Target="../media/image94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3.jpeg"/><Relationship Id="rId11" Type="http://schemas.openxmlformats.org/officeDocument/2006/relationships/image" Target="../media/image91.wmf"/><Relationship Id="rId5" Type="http://schemas.openxmlformats.org/officeDocument/2006/relationships/image" Target="../media/image92.jpeg"/><Relationship Id="rId10" Type="http://schemas.openxmlformats.org/officeDocument/2006/relationships/oleObject" Target="../embeddings/oleObject98.bin"/><Relationship Id="rId4" Type="http://schemas.openxmlformats.org/officeDocument/2006/relationships/image" Target="../media/image89.wmf"/><Relationship Id="rId9" Type="http://schemas.openxmlformats.org/officeDocument/2006/relationships/image" Target="../media/image9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image" Target="../media/image14.wmf"/><Relationship Id="rId3" Type="http://schemas.openxmlformats.org/officeDocument/2006/relationships/image" Target="../media/image95.jpeg"/><Relationship Id="rId7" Type="http://schemas.openxmlformats.org/officeDocument/2006/relationships/image" Target="../media/image6.emf"/><Relationship Id="rId12" Type="http://schemas.openxmlformats.org/officeDocument/2006/relationships/oleObject" Target="../embeddings/oleObject103.bin"/><Relationship Id="rId17" Type="http://schemas.openxmlformats.org/officeDocument/2006/relationships/image" Target="../media/image20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05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00.bin"/><Relationship Id="rId11" Type="http://schemas.openxmlformats.org/officeDocument/2006/relationships/image" Target="../media/image15.wmf"/><Relationship Id="rId5" Type="http://schemas.openxmlformats.org/officeDocument/2006/relationships/image" Target="../media/image3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102.bin"/><Relationship Id="rId4" Type="http://schemas.openxmlformats.org/officeDocument/2006/relationships/oleObject" Target="../embeddings/oleObject99.bin"/><Relationship Id="rId9" Type="http://schemas.openxmlformats.org/officeDocument/2006/relationships/image" Target="../media/image7.emf"/><Relationship Id="rId14" Type="http://schemas.openxmlformats.org/officeDocument/2006/relationships/oleObject" Target="../embeddings/oleObject10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2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13" Type="http://schemas.openxmlformats.org/officeDocument/2006/relationships/image" Target="../media/image100.wmf"/><Relationship Id="rId18" Type="http://schemas.openxmlformats.org/officeDocument/2006/relationships/oleObject" Target="../embeddings/oleObject115.bin"/><Relationship Id="rId26" Type="http://schemas.openxmlformats.org/officeDocument/2006/relationships/oleObject" Target="../embeddings/oleObject119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104.wmf"/><Relationship Id="rId7" Type="http://schemas.openxmlformats.org/officeDocument/2006/relationships/image" Target="../media/image97.wmf"/><Relationship Id="rId12" Type="http://schemas.openxmlformats.org/officeDocument/2006/relationships/oleObject" Target="../embeddings/oleObject112.bin"/><Relationship Id="rId17" Type="http://schemas.openxmlformats.org/officeDocument/2006/relationships/image" Target="../media/image102.wmf"/><Relationship Id="rId25" Type="http://schemas.openxmlformats.org/officeDocument/2006/relationships/image" Target="../media/image10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4.bin"/><Relationship Id="rId20" Type="http://schemas.openxmlformats.org/officeDocument/2006/relationships/oleObject" Target="../embeddings/oleObject116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99.wmf"/><Relationship Id="rId24" Type="http://schemas.openxmlformats.org/officeDocument/2006/relationships/oleObject" Target="../embeddings/oleObject118.bin"/><Relationship Id="rId5" Type="http://schemas.openxmlformats.org/officeDocument/2006/relationships/image" Target="../media/image96.wmf"/><Relationship Id="rId15" Type="http://schemas.openxmlformats.org/officeDocument/2006/relationships/image" Target="../media/image101.wmf"/><Relationship Id="rId23" Type="http://schemas.openxmlformats.org/officeDocument/2006/relationships/image" Target="../media/image105.wmf"/><Relationship Id="rId10" Type="http://schemas.openxmlformats.org/officeDocument/2006/relationships/oleObject" Target="../embeddings/oleObject111.bin"/><Relationship Id="rId19" Type="http://schemas.openxmlformats.org/officeDocument/2006/relationships/image" Target="../media/image103.wmf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98.wmf"/><Relationship Id="rId14" Type="http://schemas.openxmlformats.org/officeDocument/2006/relationships/oleObject" Target="../embeddings/oleObject113.bin"/><Relationship Id="rId22" Type="http://schemas.openxmlformats.org/officeDocument/2006/relationships/oleObject" Target="../embeddings/oleObject117.bin"/><Relationship Id="rId27" Type="http://schemas.openxmlformats.org/officeDocument/2006/relationships/image" Target="../media/image107.w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15.wmf"/><Relationship Id="rId26" Type="http://schemas.openxmlformats.org/officeDocument/2006/relationships/image" Target="../media/image119.wmf"/><Relationship Id="rId39" Type="http://schemas.openxmlformats.org/officeDocument/2006/relationships/oleObject" Target="../embeddings/oleObject138.bin"/><Relationship Id="rId21" Type="http://schemas.openxmlformats.org/officeDocument/2006/relationships/oleObject" Target="../embeddings/oleObject129.bin"/><Relationship Id="rId34" Type="http://schemas.openxmlformats.org/officeDocument/2006/relationships/image" Target="../media/image123.emf"/><Relationship Id="rId42" Type="http://schemas.openxmlformats.org/officeDocument/2006/relationships/image" Target="../media/image127.wmf"/><Relationship Id="rId47" Type="http://schemas.openxmlformats.org/officeDocument/2006/relationships/oleObject" Target="../embeddings/oleObject142.bin"/><Relationship Id="rId50" Type="http://schemas.openxmlformats.org/officeDocument/2006/relationships/image" Target="../media/image131.wmf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4.wmf"/><Relationship Id="rId29" Type="http://schemas.openxmlformats.org/officeDocument/2006/relationships/oleObject" Target="../embeddings/oleObject133.bin"/><Relationship Id="rId11" Type="http://schemas.openxmlformats.org/officeDocument/2006/relationships/oleObject" Target="../embeddings/oleObject124.bin"/><Relationship Id="rId24" Type="http://schemas.openxmlformats.org/officeDocument/2006/relationships/image" Target="../media/image118.wmf"/><Relationship Id="rId32" Type="http://schemas.openxmlformats.org/officeDocument/2006/relationships/image" Target="../media/image122.wmf"/><Relationship Id="rId37" Type="http://schemas.openxmlformats.org/officeDocument/2006/relationships/oleObject" Target="../embeddings/oleObject137.bin"/><Relationship Id="rId40" Type="http://schemas.openxmlformats.org/officeDocument/2006/relationships/image" Target="../media/image126.wmf"/><Relationship Id="rId45" Type="http://schemas.openxmlformats.org/officeDocument/2006/relationships/oleObject" Target="../embeddings/oleObject141.bin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23" Type="http://schemas.openxmlformats.org/officeDocument/2006/relationships/oleObject" Target="../embeddings/oleObject130.bin"/><Relationship Id="rId28" Type="http://schemas.openxmlformats.org/officeDocument/2006/relationships/image" Target="../media/image120.wmf"/><Relationship Id="rId36" Type="http://schemas.openxmlformats.org/officeDocument/2006/relationships/image" Target="../media/image124.wmf"/><Relationship Id="rId49" Type="http://schemas.openxmlformats.org/officeDocument/2006/relationships/oleObject" Target="../embeddings/oleObject143.bin"/><Relationship Id="rId10" Type="http://schemas.openxmlformats.org/officeDocument/2006/relationships/image" Target="../media/image111.wmf"/><Relationship Id="rId19" Type="http://schemas.openxmlformats.org/officeDocument/2006/relationships/oleObject" Target="../embeddings/oleObject128.bin"/><Relationship Id="rId31" Type="http://schemas.openxmlformats.org/officeDocument/2006/relationships/oleObject" Target="../embeddings/oleObject134.bin"/><Relationship Id="rId44" Type="http://schemas.openxmlformats.org/officeDocument/2006/relationships/image" Target="../media/image128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13.wmf"/><Relationship Id="rId22" Type="http://schemas.openxmlformats.org/officeDocument/2006/relationships/image" Target="../media/image117.emf"/><Relationship Id="rId27" Type="http://schemas.openxmlformats.org/officeDocument/2006/relationships/oleObject" Target="../embeddings/oleObject132.bin"/><Relationship Id="rId30" Type="http://schemas.openxmlformats.org/officeDocument/2006/relationships/image" Target="../media/image121.emf"/><Relationship Id="rId35" Type="http://schemas.openxmlformats.org/officeDocument/2006/relationships/oleObject" Target="../embeddings/oleObject136.bin"/><Relationship Id="rId43" Type="http://schemas.openxmlformats.org/officeDocument/2006/relationships/oleObject" Target="../embeddings/oleObject140.bin"/><Relationship Id="rId48" Type="http://schemas.openxmlformats.org/officeDocument/2006/relationships/image" Target="../media/image130.wmf"/><Relationship Id="rId8" Type="http://schemas.openxmlformats.org/officeDocument/2006/relationships/image" Target="../media/image110.wmf"/><Relationship Id="rId3" Type="http://schemas.openxmlformats.org/officeDocument/2006/relationships/oleObject" Target="../embeddings/oleObject120.bin"/><Relationship Id="rId12" Type="http://schemas.openxmlformats.org/officeDocument/2006/relationships/image" Target="../media/image112.wmf"/><Relationship Id="rId17" Type="http://schemas.openxmlformats.org/officeDocument/2006/relationships/oleObject" Target="../embeddings/oleObject127.bin"/><Relationship Id="rId25" Type="http://schemas.openxmlformats.org/officeDocument/2006/relationships/oleObject" Target="../embeddings/oleObject131.bin"/><Relationship Id="rId33" Type="http://schemas.openxmlformats.org/officeDocument/2006/relationships/oleObject" Target="../embeddings/oleObject135.bin"/><Relationship Id="rId38" Type="http://schemas.openxmlformats.org/officeDocument/2006/relationships/image" Target="../media/image125.emf"/><Relationship Id="rId46" Type="http://schemas.openxmlformats.org/officeDocument/2006/relationships/image" Target="../media/image129.wmf"/><Relationship Id="rId20" Type="http://schemas.openxmlformats.org/officeDocument/2006/relationships/image" Target="../media/image116.wmf"/><Relationship Id="rId41" Type="http://schemas.openxmlformats.org/officeDocument/2006/relationships/oleObject" Target="../embeddings/oleObject139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oleObject" Target="../embeddings/oleObject149.bin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3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5.bin"/><Relationship Id="rId10" Type="http://schemas.openxmlformats.org/officeDocument/2006/relationships/image" Target="../media/image105.wmf"/><Relationship Id="rId4" Type="http://schemas.openxmlformats.org/officeDocument/2006/relationships/image" Target="../media/image132.e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07.w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0.wmf"/><Relationship Id="rId18" Type="http://schemas.openxmlformats.org/officeDocument/2006/relationships/oleObject" Target="../embeddings/oleObject157.bin"/><Relationship Id="rId26" Type="http://schemas.openxmlformats.org/officeDocument/2006/relationships/oleObject" Target="../embeddings/oleObject161.bin"/><Relationship Id="rId39" Type="http://schemas.openxmlformats.org/officeDocument/2006/relationships/image" Target="../media/image151.wmf"/><Relationship Id="rId21" Type="http://schemas.openxmlformats.org/officeDocument/2006/relationships/image" Target="../media/image144.wmf"/><Relationship Id="rId34" Type="http://schemas.openxmlformats.org/officeDocument/2006/relationships/oleObject" Target="../embeddings/oleObject164.bin"/><Relationship Id="rId42" Type="http://schemas.openxmlformats.org/officeDocument/2006/relationships/oleObject" Target="../embeddings/oleObject168.bin"/><Relationship Id="rId7" Type="http://schemas.openxmlformats.org/officeDocument/2006/relationships/image" Target="../media/image13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6.bin"/><Relationship Id="rId20" Type="http://schemas.openxmlformats.org/officeDocument/2006/relationships/oleObject" Target="../embeddings/oleObject158.bin"/><Relationship Id="rId29" Type="http://schemas.openxmlformats.org/officeDocument/2006/relationships/image" Target="../media/image148.wmf"/><Relationship Id="rId41" Type="http://schemas.openxmlformats.org/officeDocument/2006/relationships/image" Target="../media/image152.e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51.bin"/><Relationship Id="rId11" Type="http://schemas.openxmlformats.org/officeDocument/2006/relationships/image" Target="../media/image139.wmf"/><Relationship Id="rId24" Type="http://schemas.openxmlformats.org/officeDocument/2006/relationships/oleObject" Target="../embeddings/oleObject160.bin"/><Relationship Id="rId32" Type="http://schemas.openxmlformats.org/officeDocument/2006/relationships/image" Target="../media/image155.png"/><Relationship Id="rId37" Type="http://schemas.openxmlformats.org/officeDocument/2006/relationships/image" Target="../media/image150.wmf"/><Relationship Id="rId40" Type="http://schemas.openxmlformats.org/officeDocument/2006/relationships/oleObject" Target="../embeddings/oleObject167.bin"/><Relationship Id="rId5" Type="http://schemas.openxmlformats.org/officeDocument/2006/relationships/image" Target="../media/image154.png"/><Relationship Id="rId15" Type="http://schemas.openxmlformats.org/officeDocument/2006/relationships/image" Target="../media/image141.wmf"/><Relationship Id="rId23" Type="http://schemas.openxmlformats.org/officeDocument/2006/relationships/image" Target="../media/image145.emf"/><Relationship Id="rId28" Type="http://schemas.openxmlformats.org/officeDocument/2006/relationships/oleObject" Target="../embeddings/oleObject162.bin"/><Relationship Id="rId36" Type="http://schemas.openxmlformats.org/officeDocument/2006/relationships/oleObject" Target="../embeddings/oleObject165.bin"/><Relationship Id="rId10" Type="http://schemas.openxmlformats.org/officeDocument/2006/relationships/oleObject" Target="../embeddings/oleObject153.bin"/><Relationship Id="rId19" Type="http://schemas.openxmlformats.org/officeDocument/2006/relationships/image" Target="../media/image143.wmf"/><Relationship Id="rId31" Type="http://schemas.openxmlformats.org/officeDocument/2006/relationships/image" Target="../media/image149.wmf"/><Relationship Id="rId4" Type="http://schemas.openxmlformats.org/officeDocument/2006/relationships/image" Target="../media/image136.wmf"/><Relationship Id="rId9" Type="http://schemas.openxmlformats.org/officeDocument/2006/relationships/image" Target="../media/image138.wmf"/><Relationship Id="rId14" Type="http://schemas.openxmlformats.org/officeDocument/2006/relationships/oleObject" Target="../embeddings/oleObject155.bin"/><Relationship Id="rId22" Type="http://schemas.openxmlformats.org/officeDocument/2006/relationships/oleObject" Target="../embeddings/oleObject159.bin"/><Relationship Id="rId27" Type="http://schemas.openxmlformats.org/officeDocument/2006/relationships/image" Target="../media/image147.wmf"/><Relationship Id="rId30" Type="http://schemas.openxmlformats.org/officeDocument/2006/relationships/oleObject" Target="../embeddings/oleObject163.bin"/><Relationship Id="rId35" Type="http://schemas.openxmlformats.org/officeDocument/2006/relationships/image" Target="../media/image129.wmf"/><Relationship Id="rId43" Type="http://schemas.openxmlformats.org/officeDocument/2006/relationships/image" Target="../media/image153.emf"/><Relationship Id="rId8" Type="http://schemas.openxmlformats.org/officeDocument/2006/relationships/oleObject" Target="../embeddings/oleObject152.bin"/><Relationship Id="rId3" Type="http://schemas.openxmlformats.org/officeDocument/2006/relationships/oleObject" Target="../embeddings/oleObject150.bin"/><Relationship Id="rId12" Type="http://schemas.openxmlformats.org/officeDocument/2006/relationships/oleObject" Target="../embeddings/oleObject154.bin"/><Relationship Id="rId17" Type="http://schemas.openxmlformats.org/officeDocument/2006/relationships/image" Target="../media/image142.wmf"/><Relationship Id="rId25" Type="http://schemas.openxmlformats.org/officeDocument/2006/relationships/image" Target="../media/image146.wmf"/><Relationship Id="rId33" Type="http://schemas.openxmlformats.org/officeDocument/2006/relationships/image" Target="../media/image156.png"/><Relationship Id="rId38" Type="http://schemas.openxmlformats.org/officeDocument/2006/relationships/oleObject" Target="../embeddings/oleObject16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e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1.bin"/><Relationship Id="rId13" Type="http://schemas.openxmlformats.org/officeDocument/2006/relationships/image" Target="../media/image160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6.wmf"/><Relationship Id="rId12" Type="http://schemas.openxmlformats.org/officeDocument/2006/relationships/oleObject" Target="../embeddings/oleObject1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70.bin"/><Relationship Id="rId11" Type="http://schemas.openxmlformats.org/officeDocument/2006/relationships/image" Target="../media/image159.wmf"/><Relationship Id="rId5" Type="http://schemas.openxmlformats.org/officeDocument/2006/relationships/image" Target="../media/image157.wmf"/><Relationship Id="rId10" Type="http://schemas.openxmlformats.org/officeDocument/2006/relationships/oleObject" Target="../embeddings/oleObject172.bin"/><Relationship Id="rId4" Type="http://schemas.openxmlformats.org/officeDocument/2006/relationships/oleObject" Target="../embeddings/oleObject169.bin"/><Relationship Id="rId9" Type="http://schemas.openxmlformats.org/officeDocument/2006/relationships/image" Target="../media/image15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75.bin"/><Relationship Id="rId10" Type="http://schemas.openxmlformats.org/officeDocument/2006/relationships/image" Target="../media/image164.wmf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7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13" Type="http://schemas.openxmlformats.org/officeDocument/2006/relationships/oleObject" Target="../embeddings/oleObject183.bin"/><Relationship Id="rId18" Type="http://schemas.openxmlformats.org/officeDocument/2006/relationships/image" Target="../media/image172.wmf"/><Relationship Id="rId26" Type="http://schemas.openxmlformats.org/officeDocument/2006/relationships/oleObject" Target="../embeddings/oleObject190.bin"/><Relationship Id="rId3" Type="http://schemas.openxmlformats.org/officeDocument/2006/relationships/oleObject" Target="../embeddings/oleObject178.bin"/><Relationship Id="rId21" Type="http://schemas.openxmlformats.org/officeDocument/2006/relationships/oleObject" Target="../embeddings/oleObject187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69.wmf"/><Relationship Id="rId17" Type="http://schemas.openxmlformats.org/officeDocument/2006/relationships/oleObject" Target="../embeddings/oleObject185.bin"/><Relationship Id="rId25" Type="http://schemas.openxmlformats.org/officeDocument/2006/relationships/image" Target="../media/image17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1.wmf"/><Relationship Id="rId20" Type="http://schemas.openxmlformats.org/officeDocument/2006/relationships/image" Target="../media/image173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66.wmf"/><Relationship Id="rId11" Type="http://schemas.openxmlformats.org/officeDocument/2006/relationships/oleObject" Target="../embeddings/oleObject182.bin"/><Relationship Id="rId24" Type="http://schemas.openxmlformats.org/officeDocument/2006/relationships/oleObject" Target="../embeddings/oleObject189.bin"/><Relationship Id="rId5" Type="http://schemas.openxmlformats.org/officeDocument/2006/relationships/oleObject" Target="../embeddings/oleObject179.bin"/><Relationship Id="rId15" Type="http://schemas.openxmlformats.org/officeDocument/2006/relationships/oleObject" Target="../embeddings/oleObject184.bin"/><Relationship Id="rId23" Type="http://schemas.openxmlformats.org/officeDocument/2006/relationships/oleObject" Target="../embeddings/oleObject188.bin"/><Relationship Id="rId10" Type="http://schemas.openxmlformats.org/officeDocument/2006/relationships/image" Target="../media/image168.wmf"/><Relationship Id="rId19" Type="http://schemas.openxmlformats.org/officeDocument/2006/relationships/oleObject" Target="../embeddings/oleObject186.bin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170.wmf"/><Relationship Id="rId22" Type="http://schemas.openxmlformats.org/officeDocument/2006/relationships/image" Target="../media/image174.wmf"/><Relationship Id="rId27" Type="http://schemas.openxmlformats.org/officeDocument/2006/relationships/image" Target="../media/image17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13" Type="http://schemas.openxmlformats.org/officeDocument/2006/relationships/oleObject" Target="../embeddings/oleObject196.bin"/><Relationship Id="rId18" Type="http://schemas.openxmlformats.org/officeDocument/2006/relationships/oleObject" Target="../embeddings/oleObject199.bin"/><Relationship Id="rId26" Type="http://schemas.openxmlformats.org/officeDocument/2006/relationships/image" Target="../media/image189.wmf"/><Relationship Id="rId3" Type="http://schemas.openxmlformats.org/officeDocument/2006/relationships/oleObject" Target="../embeddings/oleObject191.bin"/><Relationship Id="rId21" Type="http://schemas.openxmlformats.org/officeDocument/2006/relationships/image" Target="../media/image187.wmf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183.wmf"/><Relationship Id="rId17" Type="http://schemas.openxmlformats.org/officeDocument/2006/relationships/oleObject" Target="../embeddings/oleObject198.bin"/><Relationship Id="rId25" Type="http://schemas.openxmlformats.org/officeDocument/2006/relationships/oleObject" Target="../embeddings/oleObject2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5.wmf"/><Relationship Id="rId20" Type="http://schemas.openxmlformats.org/officeDocument/2006/relationships/oleObject" Target="../embeddings/oleObject200.bin"/><Relationship Id="rId29" Type="http://schemas.openxmlformats.org/officeDocument/2006/relationships/oleObject" Target="../embeddings/oleObject205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80.emf"/><Relationship Id="rId11" Type="http://schemas.openxmlformats.org/officeDocument/2006/relationships/oleObject" Target="../embeddings/oleObject195.bin"/><Relationship Id="rId24" Type="http://schemas.openxmlformats.org/officeDocument/2006/relationships/oleObject" Target="../embeddings/oleObject202.bin"/><Relationship Id="rId5" Type="http://schemas.openxmlformats.org/officeDocument/2006/relationships/oleObject" Target="../embeddings/oleObject192.bin"/><Relationship Id="rId15" Type="http://schemas.openxmlformats.org/officeDocument/2006/relationships/oleObject" Target="../embeddings/oleObject197.bin"/><Relationship Id="rId23" Type="http://schemas.openxmlformats.org/officeDocument/2006/relationships/image" Target="../media/image188.wmf"/><Relationship Id="rId28" Type="http://schemas.openxmlformats.org/officeDocument/2006/relationships/image" Target="../media/image190.wmf"/><Relationship Id="rId10" Type="http://schemas.openxmlformats.org/officeDocument/2006/relationships/image" Target="../media/image182.wmf"/><Relationship Id="rId19" Type="http://schemas.openxmlformats.org/officeDocument/2006/relationships/image" Target="../media/image186.wmf"/><Relationship Id="rId4" Type="http://schemas.openxmlformats.org/officeDocument/2006/relationships/image" Target="../media/image179.wmf"/><Relationship Id="rId9" Type="http://schemas.openxmlformats.org/officeDocument/2006/relationships/oleObject" Target="../embeddings/oleObject194.bin"/><Relationship Id="rId14" Type="http://schemas.openxmlformats.org/officeDocument/2006/relationships/image" Target="../media/image184.wmf"/><Relationship Id="rId22" Type="http://schemas.openxmlformats.org/officeDocument/2006/relationships/oleObject" Target="../embeddings/oleObject201.bin"/><Relationship Id="rId27" Type="http://schemas.openxmlformats.org/officeDocument/2006/relationships/oleObject" Target="../embeddings/oleObject204.bin"/><Relationship Id="rId30" Type="http://schemas.openxmlformats.org/officeDocument/2006/relationships/image" Target="../media/image19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8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9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07.bin"/><Relationship Id="rId5" Type="http://schemas.openxmlformats.org/officeDocument/2006/relationships/image" Target="../media/image192.wmf"/><Relationship Id="rId4" Type="http://schemas.openxmlformats.org/officeDocument/2006/relationships/oleObject" Target="../embeddings/oleObject206.bin"/><Relationship Id="rId9" Type="http://schemas.openxmlformats.org/officeDocument/2006/relationships/image" Target="../media/image181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1.bin"/><Relationship Id="rId13" Type="http://schemas.openxmlformats.org/officeDocument/2006/relationships/image" Target="../media/image199.wmf"/><Relationship Id="rId18" Type="http://schemas.openxmlformats.org/officeDocument/2006/relationships/oleObject" Target="../embeddings/oleObject216.bin"/><Relationship Id="rId3" Type="http://schemas.openxmlformats.org/officeDocument/2006/relationships/notesSlide" Target="../notesSlides/notesSlide13.xml"/><Relationship Id="rId21" Type="http://schemas.openxmlformats.org/officeDocument/2006/relationships/image" Target="../media/image203.wmf"/><Relationship Id="rId7" Type="http://schemas.openxmlformats.org/officeDocument/2006/relationships/image" Target="../media/image196.wmf"/><Relationship Id="rId12" Type="http://schemas.openxmlformats.org/officeDocument/2006/relationships/oleObject" Target="../embeddings/oleObject213.bin"/><Relationship Id="rId17" Type="http://schemas.openxmlformats.org/officeDocument/2006/relationships/image" Target="../media/image20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5.bin"/><Relationship Id="rId20" Type="http://schemas.openxmlformats.org/officeDocument/2006/relationships/oleObject" Target="../embeddings/oleObject217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10.bin"/><Relationship Id="rId11" Type="http://schemas.openxmlformats.org/officeDocument/2006/relationships/image" Target="../media/image198.wmf"/><Relationship Id="rId5" Type="http://schemas.openxmlformats.org/officeDocument/2006/relationships/image" Target="../media/image195.emf"/><Relationship Id="rId15" Type="http://schemas.openxmlformats.org/officeDocument/2006/relationships/image" Target="../media/image200.wmf"/><Relationship Id="rId23" Type="http://schemas.openxmlformats.org/officeDocument/2006/relationships/image" Target="../media/image204.wmf"/><Relationship Id="rId10" Type="http://schemas.openxmlformats.org/officeDocument/2006/relationships/oleObject" Target="../embeddings/oleObject212.bin"/><Relationship Id="rId19" Type="http://schemas.openxmlformats.org/officeDocument/2006/relationships/image" Target="../media/image202.wmf"/><Relationship Id="rId4" Type="http://schemas.openxmlformats.org/officeDocument/2006/relationships/oleObject" Target="../embeddings/oleObject209.bin"/><Relationship Id="rId9" Type="http://schemas.openxmlformats.org/officeDocument/2006/relationships/image" Target="../media/image197.wmf"/><Relationship Id="rId14" Type="http://schemas.openxmlformats.org/officeDocument/2006/relationships/oleObject" Target="../embeddings/oleObject214.bin"/><Relationship Id="rId22" Type="http://schemas.openxmlformats.org/officeDocument/2006/relationships/oleObject" Target="../embeddings/oleObject218.bin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9.wmf"/><Relationship Id="rId18" Type="http://schemas.openxmlformats.org/officeDocument/2006/relationships/oleObject" Target="../embeddings/oleObject226.bin"/><Relationship Id="rId26" Type="http://schemas.openxmlformats.org/officeDocument/2006/relationships/oleObject" Target="../embeddings/oleObject230.bin"/><Relationship Id="rId39" Type="http://schemas.openxmlformats.org/officeDocument/2006/relationships/image" Target="../media/image222.wmf"/><Relationship Id="rId21" Type="http://schemas.openxmlformats.org/officeDocument/2006/relationships/image" Target="../media/image213.wmf"/><Relationship Id="rId34" Type="http://schemas.openxmlformats.org/officeDocument/2006/relationships/oleObject" Target="../embeddings/oleObject234.bin"/><Relationship Id="rId42" Type="http://schemas.openxmlformats.org/officeDocument/2006/relationships/oleObject" Target="../embeddings/oleObject238.bin"/><Relationship Id="rId7" Type="http://schemas.openxmlformats.org/officeDocument/2006/relationships/image" Target="../media/image20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5.bin"/><Relationship Id="rId29" Type="http://schemas.openxmlformats.org/officeDocument/2006/relationships/image" Target="../media/image217.wmf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20.bin"/><Relationship Id="rId11" Type="http://schemas.openxmlformats.org/officeDocument/2006/relationships/image" Target="../media/image208.wmf"/><Relationship Id="rId24" Type="http://schemas.openxmlformats.org/officeDocument/2006/relationships/oleObject" Target="../embeddings/oleObject229.bin"/><Relationship Id="rId32" Type="http://schemas.openxmlformats.org/officeDocument/2006/relationships/oleObject" Target="../embeddings/oleObject233.bin"/><Relationship Id="rId37" Type="http://schemas.openxmlformats.org/officeDocument/2006/relationships/image" Target="../media/image221.wmf"/><Relationship Id="rId40" Type="http://schemas.openxmlformats.org/officeDocument/2006/relationships/oleObject" Target="../embeddings/oleObject237.bin"/><Relationship Id="rId45" Type="http://schemas.openxmlformats.org/officeDocument/2006/relationships/image" Target="../media/image225.wmf"/><Relationship Id="rId5" Type="http://schemas.openxmlformats.org/officeDocument/2006/relationships/image" Target="../media/image205.wmf"/><Relationship Id="rId15" Type="http://schemas.openxmlformats.org/officeDocument/2006/relationships/image" Target="../media/image210.wmf"/><Relationship Id="rId23" Type="http://schemas.openxmlformats.org/officeDocument/2006/relationships/image" Target="../media/image214.wmf"/><Relationship Id="rId28" Type="http://schemas.openxmlformats.org/officeDocument/2006/relationships/oleObject" Target="../embeddings/oleObject231.bin"/><Relationship Id="rId36" Type="http://schemas.openxmlformats.org/officeDocument/2006/relationships/oleObject" Target="../embeddings/oleObject235.bin"/><Relationship Id="rId10" Type="http://schemas.openxmlformats.org/officeDocument/2006/relationships/oleObject" Target="../embeddings/oleObject222.bin"/><Relationship Id="rId19" Type="http://schemas.openxmlformats.org/officeDocument/2006/relationships/image" Target="../media/image212.wmf"/><Relationship Id="rId31" Type="http://schemas.openxmlformats.org/officeDocument/2006/relationships/image" Target="../media/image218.wmf"/><Relationship Id="rId44" Type="http://schemas.openxmlformats.org/officeDocument/2006/relationships/oleObject" Target="../embeddings/oleObject239.bin"/><Relationship Id="rId4" Type="http://schemas.openxmlformats.org/officeDocument/2006/relationships/oleObject" Target="../embeddings/oleObject219.bin"/><Relationship Id="rId9" Type="http://schemas.openxmlformats.org/officeDocument/2006/relationships/image" Target="../media/image207.wmf"/><Relationship Id="rId14" Type="http://schemas.openxmlformats.org/officeDocument/2006/relationships/oleObject" Target="../embeddings/oleObject224.bin"/><Relationship Id="rId22" Type="http://schemas.openxmlformats.org/officeDocument/2006/relationships/oleObject" Target="../embeddings/oleObject228.bin"/><Relationship Id="rId27" Type="http://schemas.openxmlformats.org/officeDocument/2006/relationships/image" Target="../media/image216.wmf"/><Relationship Id="rId30" Type="http://schemas.openxmlformats.org/officeDocument/2006/relationships/oleObject" Target="../embeddings/oleObject232.bin"/><Relationship Id="rId35" Type="http://schemas.openxmlformats.org/officeDocument/2006/relationships/image" Target="../media/image220.wmf"/><Relationship Id="rId43" Type="http://schemas.openxmlformats.org/officeDocument/2006/relationships/image" Target="../media/image224.wmf"/><Relationship Id="rId8" Type="http://schemas.openxmlformats.org/officeDocument/2006/relationships/oleObject" Target="../embeddings/oleObject221.bin"/><Relationship Id="rId3" Type="http://schemas.openxmlformats.org/officeDocument/2006/relationships/notesSlide" Target="../notesSlides/notesSlide14.xml"/><Relationship Id="rId12" Type="http://schemas.openxmlformats.org/officeDocument/2006/relationships/oleObject" Target="../embeddings/oleObject223.bin"/><Relationship Id="rId17" Type="http://schemas.openxmlformats.org/officeDocument/2006/relationships/image" Target="../media/image211.wmf"/><Relationship Id="rId25" Type="http://schemas.openxmlformats.org/officeDocument/2006/relationships/image" Target="../media/image215.wmf"/><Relationship Id="rId33" Type="http://schemas.openxmlformats.org/officeDocument/2006/relationships/image" Target="../media/image219.wmf"/><Relationship Id="rId38" Type="http://schemas.openxmlformats.org/officeDocument/2006/relationships/oleObject" Target="../embeddings/oleObject236.bin"/><Relationship Id="rId20" Type="http://schemas.openxmlformats.org/officeDocument/2006/relationships/oleObject" Target="../embeddings/oleObject227.bin"/><Relationship Id="rId41" Type="http://schemas.openxmlformats.org/officeDocument/2006/relationships/image" Target="../media/image22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wmf"/><Relationship Id="rId13" Type="http://schemas.openxmlformats.org/officeDocument/2006/relationships/oleObject" Target="../embeddings/oleObject245.bin"/><Relationship Id="rId18" Type="http://schemas.openxmlformats.org/officeDocument/2006/relationships/image" Target="../media/image233.wmf"/><Relationship Id="rId3" Type="http://schemas.openxmlformats.org/officeDocument/2006/relationships/oleObject" Target="../embeddings/oleObject240.bin"/><Relationship Id="rId21" Type="http://schemas.openxmlformats.org/officeDocument/2006/relationships/oleObject" Target="../embeddings/oleObject249.bin"/><Relationship Id="rId7" Type="http://schemas.openxmlformats.org/officeDocument/2006/relationships/oleObject" Target="../embeddings/oleObject242.bin"/><Relationship Id="rId12" Type="http://schemas.openxmlformats.org/officeDocument/2006/relationships/image" Target="../media/image230.wmf"/><Relationship Id="rId17" Type="http://schemas.openxmlformats.org/officeDocument/2006/relationships/oleObject" Target="../embeddings/oleObject2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2.wmf"/><Relationship Id="rId20" Type="http://schemas.openxmlformats.org/officeDocument/2006/relationships/image" Target="../media/image234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27.wmf"/><Relationship Id="rId11" Type="http://schemas.openxmlformats.org/officeDocument/2006/relationships/oleObject" Target="../embeddings/oleObject244.bin"/><Relationship Id="rId24" Type="http://schemas.openxmlformats.org/officeDocument/2006/relationships/image" Target="../media/image236.wmf"/><Relationship Id="rId5" Type="http://schemas.openxmlformats.org/officeDocument/2006/relationships/oleObject" Target="../embeddings/oleObject241.bin"/><Relationship Id="rId15" Type="http://schemas.openxmlformats.org/officeDocument/2006/relationships/oleObject" Target="../embeddings/oleObject246.bin"/><Relationship Id="rId23" Type="http://schemas.openxmlformats.org/officeDocument/2006/relationships/oleObject" Target="../embeddings/oleObject250.bin"/><Relationship Id="rId10" Type="http://schemas.openxmlformats.org/officeDocument/2006/relationships/image" Target="../media/image229.wmf"/><Relationship Id="rId19" Type="http://schemas.openxmlformats.org/officeDocument/2006/relationships/oleObject" Target="../embeddings/oleObject248.bin"/><Relationship Id="rId4" Type="http://schemas.openxmlformats.org/officeDocument/2006/relationships/image" Target="../media/image226.wmf"/><Relationship Id="rId9" Type="http://schemas.openxmlformats.org/officeDocument/2006/relationships/oleObject" Target="../embeddings/oleObject243.bin"/><Relationship Id="rId14" Type="http://schemas.openxmlformats.org/officeDocument/2006/relationships/image" Target="../media/image231.wmf"/><Relationship Id="rId22" Type="http://schemas.openxmlformats.org/officeDocument/2006/relationships/image" Target="../media/image23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13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5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0.wmf"/><Relationship Id="rId5" Type="http://schemas.openxmlformats.org/officeDocument/2006/relationships/image" Target="../media/image7.e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1.bin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1.wmf"/><Relationship Id="rId18" Type="http://schemas.openxmlformats.org/officeDocument/2006/relationships/oleObject" Target="../embeddings/oleObject258.bin"/><Relationship Id="rId26" Type="http://schemas.openxmlformats.org/officeDocument/2006/relationships/oleObject" Target="../embeddings/oleObject262.bin"/><Relationship Id="rId3" Type="http://schemas.openxmlformats.org/officeDocument/2006/relationships/notesSlide" Target="../notesSlides/notesSlide15.xml"/><Relationship Id="rId21" Type="http://schemas.openxmlformats.org/officeDocument/2006/relationships/image" Target="../media/image245.wmf"/><Relationship Id="rId7" Type="http://schemas.openxmlformats.org/officeDocument/2006/relationships/image" Target="../media/image238.wmf"/><Relationship Id="rId12" Type="http://schemas.openxmlformats.org/officeDocument/2006/relationships/oleObject" Target="../embeddings/oleObject255.bin"/><Relationship Id="rId17" Type="http://schemas.openxmlformats.org/officeDocument/2006/relationships/image" Target="../media/image243.wmf"/><Relationship Id="rId25" Type="http://schemas.openxmlformats.org/officeDocument/2006/relationships/image" Target="../media/image247.wmf"/><Relationship Id="rId33" Type="http://schemas.openxmlformats.org/officeDocument/2006/relationships/image" Target="../media/image25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57.bin"/><Relationship Id="rId20" Type="http://schemas.openxmlformats.org/officeDocument/2006/relationships/oleObject" Target="../embeddings/oleObject259.bin"/><Relationship Id="rId29" Type="http://schemas.openxmlformats.org/officeDocument/2006/relationships/image" Target="../media/image249.wmf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52.bin"/><Relationship Id="rId11" Type="http://schemas.openxmlformats.org/officeDocument/2006/relationships/image" Target="../media/image240.wmf"/><Relationship Id="rId24" Type="http://schemas.openxmlformats.org/officeDocument/2006/relationships/oleObject" Target="../embeddings/oleObject261.bin"/><Relationship Id="rId32" Type="http://schemas.openxmlformats.org/officeDocument/2006/relationships/oleObject" Target="../embeddings/oleObject265.bin"/><Relationship Id="rId5" Type="http://schemas.openxmlformats.org/officeDocument/2006/relationships/image" Target="../media/image237.wmf"/><Relationship Id="rId15" Type="http://schemas.openxmlformats.org/officeDocument/2006/relationships/image" Target="../media/image242.wmf"/><Relationship Id="rId23" Type="http://schemas.openxmlformats.org/officeDocument/2006/relationships/image" Target="../media/image246.wmf"/><Relationship Id="rId28" Type="http://schemas.openxmlformats.org/officeDocument/2006/relationships/oleObject" Target="../embeddings/oleObject263.bin"/><Relationship Id="rId10" Type="http://schemas.openxmlformats.org/officeDocument/2006/relationships/oleObject" Target="../embeddings/oleObject254.bin"/><Relationship Id="rId19" Type="http://schemas.openxmlformats.org/officeDocument/2006/relationships/image" Target="../media/image244.wmf"/><Relationship Id="rId31" Type="http://schemas.openxmlformats.org/officeDocument/2006/relationships/image" Target="../media/image250.wmf"/><Relationship Id="rId4" Type="http://schemas.openxmlformats.org/officeDocument/2006/relationships/oleObject" Target="../embeddings/oleObject251.bin"/><Relationship Id="rId9" Type="http://schemas.openxmlformats.org/officeDocument/2006/relationships/image" Target="../media/image239.wmf"/><Relationship Id="rId14" Type="http://schemas.openxmlformats.org/officeDocument/2006/relationships/oleObject" Target="../embeddings/oleObject256.bin"/><Relationship Id="rId22" Type="http://schemas.openxmlformats.org/officeDocument/2006/relationships/oleObject" Target="../embeddings/oleObject260.bin"/><Relationship Id="rId27" Type="http://schemas.openxmlformats.org/officeDocument/2006/relationships/image" Target="../media/image248.wmf"/><Relationship Id="rId30" Type="http://schemas.openxmlformats.org/officeDocument/2006/relationships/oleObject" Target="../embeddings/oleObject264.bin"/><Relationship Id="rId8" Type="http://schemas.openxmlformats.org/officeDocument/2006/relationships/oleObject" Target="../embeddings/oleObject25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8.bin"/><Relationship Id="rId13" Type="http://schemas.openxmlformats.org/officeDocument/2006/relationships/image" Target="../media/image256.wmf"/><Relationship Id="rId18" Type="http://schemas.openxmlformats.org/officeDocument/2006/relationships/oleObject" Target="../embeddings/oleObject273.bin"/><Relationship Id="rId26" Type="http://schemas.openxmlformats.org/officeDocument/2006/relationships/oleObject" Target="../embeddings/oleObject277.bin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260.wmf"/><Relationship Id="rId7" Type="http://schemas.openxmlformats.org/officeDocument/2006/relationships/image" Target="../media/image253.emf"/><Relationship Id="rId12" Type="http://schemas.openxmlformats.org/officeDocument/2006/relationships/oleObject" Target="../embeddings/oleObject270.bin"/><Relationship Id="rId17" Type="http://schemas.openxmlformats.org/officeDocument/2006/relationships/image" Target="../media/image258.wmf"/><Relationship Id="rId25" Type="http://schemas.openxmlformats.org/officeDocument/2006/relationships/image" Target="../media/image26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2.bin"/><Relationship Id="rId20" Type="http://schemas.openxmlformats.org/officeDocument/2006/relationships/oleObject" Target="../embeddings/oleObject274.bin"/><Relationship Id="rId29" Type="http://schemas.openxmlformats.org/officeDocument/2006/relationships/image" Target="../media/image264.wmf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67.bin"/><Relationship Id="rId11" Type="http://schemas.openxmlformats.org/officeDocument/2006/relationships/image" Target="../media/image255.wmf"/><Relationship Id="rId24" Type="http://schemas.openxmlformats.org/officeDocument/2006/relationships/oleObject" Target="../embeddings/oleObject276.bin"/><Relationship Id="rId5" Type="http://schemas.openxmlformats.org/officeDocument/2006/relationships/image" Target="../media/image252.wmf"/><Relationship Id="rId15" Type="http://schemas.openxmlformats.org/officeDocument/2006/relationships/image" Target="../media/image257.wmf"/><Relationship Id="rId23" Type="http://schemas.openxmlformats.org/officeDocument/2006/relationships/image" Target="../media/image261.wmf"/><Relationship Id="rId28" Type="http://schemas.openxmlformats.org/officeDocument/2006/relationships/oleObject" Target="../embeddings/oleObject278.bin"/><Relationship Id="rId10" Type="http://schemas.openxmlformats.org/officeDocument/2006/relationships/oleObject" Target="../embeddings/oleObject269.bin"/><Relationship Id="rId19" Type="http://schemas.openxmlformats.org/officeDocument/2006/relationships/image" Target="../media/image259.wmf"/><Relationship Id="rId4" Type="http://schemas.openxmlformats.org/officeDocument/2006/relationships/oleObject" Target="../embeddings/oleObject266.bin"/><Relationship Id="rId9" Type="http://schemas.openxmlformats.org/officeDocument/2006/relationships/image" Target="../media/image254.wmf"/><Relationship Id="rId14" Type="http://schemas.openxmlformats.org/officeDocument/2006/relationships/oleObject" Target="../embeddings/oleObject271.bin"/><Relationship Id="rId22" Type="http://schemas.openxmlformats.org/officeDocument/2006/relationships/oleObject" Target="../embeddings/oleObject275.bin"/><Relationship Id="rId27" Type="http://schemas.openxmlformats.org/officeDocument/2006/relationships/image" Target="../media/image26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wmf"/><Relationship Id="rId13" Type="http://schemas.openxmlformats.org/officeDocument/2006/relationships/oleObject" Target="../embeddings/oleObject284.bin"/><Relationship Id="rId18" Type="http://schemas.openxmlformats.org/officeDocument/2006/relationships/image" Target="../media/image272.wmf"/><Relationship Id="rId26" Type="http://schemas.openxmlformats.org/officeDocument/2006/relationships/image" Target="../media/image276.wmf"/><Relationship Id="rId3" Type="http://schemas.openxmlformats.org/officeDocument/2006/relationships/oleObject" Target="../embeddings/oleObject279.bin"/><Relationship Id="rId21" Type="http://schemas.openxmlformats.org/officeDocument/2006/relationships/oleObject" Target="../embeddings/oleObject288.bin"/><Relationship Id="rId7" Type="http://schemas.openxmlformats.org/officeDocument/2006/relationships/oleObject" Target="../embeddings/oleObject281.bin"/><Relationship Id="rId12" Type="http://schemas.openxmlformats.org/officeDocument/2006/relationships/image" Target="../media/image269.wmf"/><Relationship Id="rId17" Type="http://schemas.openxmlformats.org/officeDocument/2006/relationships/oleObject" Target="../embeddings/oleObject286.bin"/><Relationship Id="rId25" Type="http://schemas.openxmlformats.org/officeDocument/2006/relationships/oleObject" Target="../embeddings/oleObject290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71.wmf"/><Relationship Id="rId20" Type="http://schemas.openxmlformats.org/officeDocument/2006/relationships/image" Target="../media/image273.wmf"/><Relationship Id="rId29" Type="http://schemas.openxmlformats.org/officeDocument/2006/relationships/oleObject" Target="../embeddings/oleObject292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66.wmf"/><Relationship Id="rId11" Type="http://schemas.openxmlformats.org/officeDocument/2006/relationships/oleObject" Target="../embeddings/oleObject283.bin"/><Relationship Id="rId24" Type="http://schemas.openxmlformats.org/officeDocument/2006/relationships/image" Target="../media/image275.wmf"/><Relationship Id="rId5" Type="http://schemas.openxmlformats.org/officeDocument/2006/relationships/oleObject" Target="../embeddings/oleObject280.bin"/><Relationship Id="rId15" Type="http://schemas.openxmlformats.org/officeDocument/2006/relationships/oleObject" Target="../embeddings/oleObject285.bin"/><Relationship Id="rId23" Type="http://schemas.openxmlformats.org/officeDocument/2006/relationships/oleObject" Target="../embeddings/oleObject289.bin"/><Relationship Id="rId28" Type="http://schemas.openxmlformats.org/officeDocument/2006/relationships/image" Target="../media/image277.wmf"/><Relationship Id="rId10" Type="http://schemas.openxmlformats.org/officeDocument/2006/relationships/image" Target="../media/image268.wmf"/><Relationship Id="rId19" Type="http://schemas.openxmlformats.org/officeDocument/2006/relationships/oleObject" Target="../embeddings/oleObject287.bin"/><Relationship Id="rId4" Type="http://schemas.openxmlformats.org/officeDocument/2006/relationships/image" Target="../media/image265.wmf"/><Relationship Id="rId9" Type="http://schemas.openxmlformats.org/officeDocument/2006/relationships/oleObject" Target="../embeddings/oleObject282.bin"/><Relationship Id="rId14" Type="http://schemas.openxmlformats.org/officeDocument/2006/relationships/image" Target="../media/image270.emf"/><Relationship Id="rId22" Type="http://schemas.openxmlformats.org/officeDocument/2006/relationships/image" Target="../media/image274.wmf"/><Relationship Id="rId27" Type="http://schemas.openxmlformats.org/officeDocument/2006/relationships/oleObject" Target="../embeddings/oleObject291.bin"/><Relationship Id="rId30" Type="http://schemas.openxmlformats.org/officeDocument/2006/relationships/image" Target="../media/image278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5.bin"/><Relationship Id="rId13" Type="http://schemas.openxmlformats.org/officeDocument/2006/relationships/oleObject" Target="../embeddings/oleObject298.bin"/><Relationship Id="rId18" Type="http://schemas.openxmlformats.org/officeDocument/2006/relationships/oleObject" Target="../embeddings/oleObject302.bin"/><Relationship Id="rId3" Type="http://schemas.openxmlformats.org/officeDocument/2006/relationships/notesSlide" Target="../notesSlides/notesSlide17.xml"/><Relationship Id="rId21" Type="http://schemas.openxmlformats.org/officeDocument/2006/relationships/image" Target="../media/image285.wmf"/><Relationship Id="rId7" Type="http://schemas.openxmlformats.org/officeDocument/2006/relationships/image" Target="../media/image280.wmf"/><Relationship Id="rId12" Type="http://schemas.openxmlformats.org/officeDocument/2006/relationships/oleObject" Target="../embeddings/oleObject297.bin"/><Relationship Id="rId17" Type="http://schemas.openxmlformats.org/officeDocument/2006/relationships/oleObject" Target="../embeddings/oleObject301.bin"/><Relationship Id="rId25" Type="http://schemas.openxmlformats.org/officeDocument/2006/relationships/image" Target="../media/image28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0.bin"/><Relationship Id="rId20" Type="http://schemas.openxmlformats.org/officeDocument/2006/relationships/oleObject" Target="../embeddings/oleObject303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94.bin"/><Relationship Id="rId11" Type="http://schemas.openxmlformats.org/officeDocument/2006/relationships/image" Target="../media/image282.wmf"/><Relationship Id="rId24" Type="http://schemas.openxmlformats.org/officeDocument/2006/relationships/oleObject" Target="../embeddings/oleObject305.bin"/><Relationship Id="rId5" Type="http://schemas.openxmlformats.org/officeDocument/2006/relationships/image" Target="../media/image279.wmf"/><Relationship Id="rId15" Type="http://schemas.openxmlformats.org/officeDocument/2006/relationships/image" Target="../media/image283.wmf"/><Relationship Id="rId23" Type="http://schemas.openxmlformats.org/officeDocument/2006/relationships/image" Target="../media/image286.wmf"/><Relationship Id="rId10" Type="http://schemas.openxmlformats.org/officeDocument/2006/relationships/oleObject" Target="../embeddings/oleObject296.bin"/><Relationship Id="rId19" Type="http://schemas.openxmlformats.org/officeDocument/2006/relationships/image" Target="../media/image284.wmf"/><Relationship Id="rId4" Type="http://schemas.openxmlformats.org/officeDocument/2006/relationships/oleObject" Target="../embeddings/oleObject293.bin"/><Relationship Id="rId9" Type="http://schemas.openxmlformats.org/officeDocument/2006/relationships/image" Target="../media/image281.wmf"/><Relationship Id="rId14" Type="http://schemas.openxmlformats.org/officeDocument/2006/relationships/oleObject" Target="../embeddings/oleObject299.bin"/><Relationship Id="rId22" Type="http://schemas.openxmlformats.org/officeDocument/2006/relationships/oleObject" Target="../embeddings/oleObject30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8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8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307.bin"/><Relationship Id="rId11" Type="http://schemas.openxmlformats.org/officeDocument/2006/relationships/image" Target="../media/image290.emf"/><Relationship Id="rId5" Type="http://schemas.openxmlformats.org/officeDocument/2006/relationships/image" Target="../media/image288.wmf"/><Relationship Id="rId10" Type="http://schemas.openxmlformats.org/officeDocument/2006/relationships/oleObject" Target="../embeddings/oleObject309.bin"/><Relationship Id="rId4" Type="http://schemas.openxmlformats.org/officeDocument/2006/relationships/oleObject" Target="../embeddings/oleObject306.bin"/><Relationship Id="rId9" Type="http://schemas.openxmlformats.org/officeDocument/2006/relationships/image" Target="../media/image28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13" Type="http://schemas.openxmlformats.org/officeDocument/2006/relationships/oleObject" Target="../embeddings/oleObject62.bin"/><Relationship Id="rId18" Type="http://schemas.openxmlformats.org/officeDocument/2006/relationships/oleObject" Target="../embeddings/oleObject310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4.emf"/><Relationship Id="rId17" Type="http://schemas.openxmlformats.org/officeDocument/2006/relationships/image" Target="../media/image151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66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5.bin"/><Relationship Id="rId15" Type="http://schemas.openxmlformats.org/officeDocument/2006/relationships/image" Target="../media/image156.png"/><Relationship Id="rId10" Type="http://schemas.openxmlformats.org/officeDocument/2006/relationships/image" Target="../media/image53.emf"/><Relationship Id="rId19" Type="http://schemas.openxmlformats.org/officeDocument/2006/relationships/image" Target="../media/image203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5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0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7.emf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9.wmf"/><Relationship Id="rId5" Type="http://schemas.openxmlformats.org/officeDocument/2006/relationships/image" Target="../media/image16.e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24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7.emf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23.wmf"/><Relationship Id="rId5" Type="http://schemas.openxmlformats.org/officeDocument/2006/relationships/image" Target="../media/image26.e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41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1.wmf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0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5" Type="http://schemas.openxmlformats.org/officeDocument/2006/relationships/image" Target="../media/image35.wmf"/><Relationship Id="rId10" Type="http://schemas.openxmlformats.org/officeDocument/2006/relationships/oleObject" Target="../embeddings/oleObject37.bin"/><Relationship Id="rId19" Type="http://schemas.openxmlformats.org/officeDocument/2006/relationships/image" Target="../media/image37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2.emf"/><Relationship Id="rId14" Type="http://schemas.openxmlformats.org/officeDocument/2006/relationships/oleObject" Target="../embeddings/oleObject3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39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3549650" y="1055688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tx2"/>
                </a:solidFill>
                <a:ea typeface="黑体" pitchFamily="2" charset="-122"/>
              </a:rPr>
              <a:t>——</a:t>
            </a:r>
            <a:r>
              <a:rPr lang="zh-CN" altLang="en-US" b="1">
                <a:solidFill>
                  <a:schemeClr val="tx2"/>
                </a:solidFill>
                <a:ea typeface="黑体" pitchFamily="2" charset="-122"/>
              </a:rPr>
              <a:t>静电场的形象描述</a:t>
            </a:r>
          </a:p>
        </p:txBody>
      </p:sp>
      <p:pic>
        <p:nvPicPr>
          <p:cNvPr id="96259" name="Picture 3" descr="电力线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lum bright="-18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1"/>
          <a:stretch>
            <a:fillRect/>
          </a:stretch>
        </p:blipFill>
        <p:spPr bwMode="auto">
          <a:xfrm>
            <a:off x="2122488" y="2219325"/>
            <a:ext cx="3544887" cy="311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5718175" y="2219325"/>
          <a:ext cx="3352800" cy="312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BMP 图象" r:id="rId5" imgW="2610214" imgH="2723810" progId="Paint.Picture">
                  <p:embed/>
                </p:oleObj>
              </mc:Choice>
              <mc:Fallback>
                <p:oleObj name="BMP 图象" r:id="rId5" imgW="2610214" imgH="272381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8175" y="2219325"/>
                        <a:ext cx="3352800" cy="3121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828675" y="5645150"/>
            <a:ext cx="8154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电场线上每点切线的方向表示该点场强的方向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611188" y="2344738"/>
            <a:ext cx="1371600" cy="1371600"/>
            <a:chOff x="385" y="1477"/>
            <a:chExt cx="864" cy="864"/>
          </a:xfrm>
        </p:grpSpPr>
        <p:sp>
          <p:nvSpPr>
            <p:cNvPr id="4121" name="Line 7"/>
            <p:cNvSpPr>
              <a:spLocks noChangeShapeType="1"/>
            </p:cNvSpPr>
            <p:nvPr/>
          </p:nvSpPr>
          <p:spPr bwMode="auto">
            <a:xfrm>
              <a:off x="481" y="1573"/>
              <a:ext cx="672" cy="6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Line 8"/>
            <p:cNvSpPr>
              <a:spLocks noChangeShapeType="1"/>
            </p:cNvSpPr>
            <p:nvPr/>
          </p:nvSpPr>
          <p:spPr bwMode="auto">
            <a:xfrm rot="-5400000">
              <a:off x="481" y="1573"/>
              <a:ext cx="672" cy="6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Line 9"/>
            <p:cNvSpPr>
              <a:spLocks noChangeShapeType="1"/>
            </p:cNvSpPr>
            <p:nvPr/>
          </p:nvSpPr>
          <p:spPr bwMode="auto">
            <a:xfrm>
              <a:off x="817" y="1477"/>
              <a:ext cx="0" cy="86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Line 10"/>
            <p:cNvSpPr>
              <a:spLocks noChangeShapeType="1"/>
            </p:cNvSpPr>
            <p:nvPr/>
          </p:nvSpPr>
          <p:spPr bwMode="auto">
            <a:xfrm rot="-5400000">
              <a:off x="817" y="1477"/>
              <a:ext cx="0" cy="86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915988" y="2497138"/>
            <a:ext cx="533400" cy="609600"/>
            <a:chOff x="577" y="1573"/>
            <a:chExt cx="336" cy="384"/>
          </a:xfrm>
        </p:grpSpPr>
        <p:sp>
          <p:nvSpPr>
            <p:cNvPr id="4119" name="Oval 11"/>
            <p:cNvSpPr>
              <a:spLocks noChangeArrowheads="1"/>
            </p:cNvSpPr>
            <p:nvPr/>
          </p:nvSpPr>
          <p:spPr bwMode="auto">
            <a:xfrm>
              <a:off x="769" y="1861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Text Box 12"/>
            <p:cNvSpPr txBox="1">
              <a:spLocks noChangeArrowheads="1"/>
            </p:cNvSpPr>
            <p:nvPr/>
          </p:nvSpPr>
          <p:spPr bwMode="auto">
            <a:xfrm>
              <a:off x="577" y="1573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3300"/>
                  </a:solidFill>
                </a:rPr>
                <a:t>+</a:t>
              </a:r>
              <a:r>
                <a:rPr lang="en-US" altLang="zh-CN" b="1" i="1">
                  <a:solidFill>
                    <a:srgbClr val="FF3300"/>
                  </a:solidFill>
                </a:rPr>
                <a:t>q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87388" y="3970338"/>
            <a:ext cx="1295400" cy="1346200"/>
            <a:chOff x="4752" y="2224"/>
            <a:chExt cx="816" cy="848"/>
          </a:xfrm>
        </p:grpSpPr>
        <p:sp>
          <p:nvSpPr>
            <p:cNvPr id="4109" name="Line 14"/>
            <p:cNvSpPr>
              <a:spLocks noChangeShapeType="1"/>
            </p:cNvSpPr>
            <p:nvPr/>
          </p:nvSpPr>
          <p:spPr bwMode="auto">
            <a:xfrm>
              <a:off x="4800" y="2352"/>
              <a:ext cx="288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Line 15"/>
            <p:cNvSpPr>
              <a:spLocks noChangeShapeType="1"/>
            </p:cNvSpPr>
            <p:nvPr/>
          </p:nvSpPr>
          <p:spPr bwMode="auto">
            <a:xfrm rot="10800000">
              <a:off x="5184" y="2736"/>
              <a:ext cx="288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Line 16"/>
            <p:cNvSpPr>
              <a:spLocks noChangeShapeType="1"/>
            </p:cNvSpPr>
            <p:nvPr/>
          </p:nvSpPr>
          <p:spPr bwMode="auto">
            <a:xfrm rot="-5400000">
              <a:off x="4848" y="2736"/>
              <a:ext cx="240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Line 17"/>
            <p:cNvSpPr>
              <a:spLocks noChangeShapeType="1"/>
            </p:cNvSpPr>
            <p:nvPr/>
          </p:nvSpPr>
          <p:spPr bwMode="auto">
            <a:xfrm rot="5400000">
              <a:off x="5184" y="2352"/>
              <a:ext cx="288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Line 18"/>
            <p:cNvSpPr>
              <a:spLocks noChangeShapeType="1"/>
            </p:cNvSpPr>
            <p:nvPr/>
          </p:nvSpPr>
          <p:spPr bwMode="auto">
            <a:xfrm>
              <a:off x="5136" y="2256"/>
              <a:ext cx="0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Line 19"/>
            <p:cNvSpPr>
              <a:spLocks noChangeShapeType="1"/>
            </p:cNvSpPr>
            <p:nvPr/>
          </p:nvSpPr>
          <p:spPr bwMode="auto">
            <a:xfrm rot="10800000">
              <a:off x="5136" y="2736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Oval 20"/>
            <p:cNvSpPr>
              <a:spLocks noChangeArrowheads="1"/>
            </p:cNvSpPr>
            <p:nvPr/>
          </p:nvSpPr>
          <p:spPr bwMode="auto">
            <a:xfrm>
              <a:off x="5088" y="2640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Line 21"/>
            <p:cNvSpPr>
              <a:spLocks noChangeShapeType="1"/>
            </p:cNvSpPr>
            <p:nvPr/>
          </p:nvSpPr>
          <p:spPr bwMode="auto">
            <a:xfrm rot="-5400000">
              <a:off x="4920" y="2520"/>
              <a:ext cx="0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Line 22"/>
            <p:cNvSpPr>
              <a:spLocks noChangeShapeType="1"/>
            </p:cNvSpPr>
            <p:nvPr/>
          </p:nvSpPr>
          <p:spPr bwMode="auto">
            <a:xfrm rot="5400000">
              <a:off x="5376" y="2496"/>
              <a:ext cx="0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Text Box 23"/>
            <p:cNvSpPr txBox="1">
              <a:spLocks noChangeArrowheads="1"/>
            </p:cNvSpPr>
            <p:nvPr/>
          </p:nvSpPr>
          <p:spPr bwMode="auto">
            <a:xfrm>
              <a:off x="4896" y="2224"/>
              <a:ext cx="33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3300"/>
                  </a:solidFill>
                  <a:sym typeface="Symbol" pitchFamily="18" charset="2"/>
                </a:rPr>
                <a:t></a:t>
              </a:r>
              <a:r>
                <a:rPr lang="en-US" altLang="zh-CN" sz="2800" b="1" i="1">
                  <a:solidFill>
                    <a:srgbClr val="FF3300"/>
                  </a:solidFill>
                </a:rPr>
                <a:t>q</a:t>
              </a:r>
            </a:p>
          </p:txBody>
        </p:sp>
      </p:grpSp>
      <p:sp>
        <p:nvSpPr>
          <p:cNvPr id="96280" name="Rectangle 24"/>
          <p:cNvSpPr>
            <a:spLocks noChangeArrowheads="1"/>
          </p:cNvSpPr>
          <p:nvPr/>
        </p:nvSpPr>
        <p:spPr bwMode="auto">
          <a:xfrm>
            <a:off x="1152525" y="1592263"/>
            <a:ext cx="7488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一般带电体的电场线是一系列曲线</a:t>
            </a:r>
          </a:p>
        </p:txBody>
      </p:sp>
      <p:sp>
        <p:nvSpPr>
          <p:cNvPr id="96281" name="Text Box 25"/>
          <p:cNvSpPr txBox="1">
            <a:spLocks noChangeArrowheads="1"/>
          </p:cNvSpPr>
          <p:nvPr/>
        </p:nvSpPr>
        <p:spPr bwMode="auto">
          <a:xfrm>
            <a:off x="684213" y="404813"/>
            <a:ext cx="67865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四、静电场的高斯定理   </a:t>
            </a:r>
            <a:endParaRPr lang="zh-CN" altLang="en-US" sz="28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6282" name="Text Box 26"/>
          <p:cNvSpPr txBox="1">
            <a:spLocks noChangeArrowheads="1"/>
          </p:cNvSpPr>
          <p:nvPr/>
        </p:nvSpPr>
        <p:spPr bwMode="auto">
          <a:xfrm>
            <a:off x="849313" y="1038225"/>
            <a:ext cx="4619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1.</a:t>
            </a:r>
            <a:r>
              <a:rPr lang="zh-CN" altLang="en-US" sz="2800" b="1" i="1" dirty="0"/>
              <a:t>电场线</a:t>
            </a:r>
            <a:r>
              <a:rPr lang="zh-CN" altLang="en-US" sz="2800" b="1" dirty="0"/>
              <a:t>（</a:t>
            </a:r>
            <a:r>
              <a:rPr lang="en-US" altLang="zh-CN" sz="2800" b="1" i="1" dirty="0"/>
              <a:t>E</a:t>
            </a:r>
            <a:r>
              <a:rPr lang="zh-CN" altLang="en-US" sz="2800" b="1" i="1" dirty="0"/>
              <a:t>线</a:t>
            </a:r>
            <a:r>
              <a:rPr lang="zh-CN" altLang="en-US" sz="2800" b="1" dirty="0"/>
              <a:t>）</a:t>
            </a:r>
          </a:p>
        </p:txBody>
      </p:sp>
      <p:sp>
        <p:nvSpPr>
          <p:cNvPr id="4108" name="Text Box 138"/>
          <p:cNvSpPr txBox="1">
            <a:spLocks noChangeArrowheads="1"/>
          </p:cNvSpPr>
          <p:nvPr/>
        </p:nvSpPr>
        <p:spPr bwMode="auto">
          <a:xfrm>
            <a:off x="8786813" y="6416675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cs typeface="Times New Roman" pitchFamily="18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"/>
                                        <p:tgtEl>
                                          <p:spTgt spid="9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96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96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75"/>
                                        <p:tgtEl>
                                          <p:spTgt spid="9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75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autoUpdateAnimBg="0"/>
      <p:bldP spid="96261" grpId="0" autoUpdateAnimBg="0"/>
      <p:bldP spid="96280" grpId="0" autoUpdateAnimBg="0"/>
      <p:bldP spid="96281" grpId="0" autoUpdateAnimBg="0"/>
      <p:bldP spid="9628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Text Box 2"/>
          <p:cNvSpPr txBox="1">
            <a:spLocks noChangeArrowheads="1"/>
          </p:cNvSpPr>
          <p:nvPr/>
        </p:nvSpPr>
        <p:spPr bwMode="auto">
          <a:xfrm>
            <a:off x="796925" y="1444625"/>
            <a:ext cx="3863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高斯定理的意义：</a:t>
            </a:r>
          </a:p>
        </p:txBody>
      </p:sp>
      <p:sp>
        <p:nvSpPr>
          <p:cNvPr id="226307" name="AutoShape 3"/>
          <p:cNvSpPr>
            <a:spLocks/>
          </p:cNvSpPr>
          <p:nvPr/>
        </p:nvSpPr>
        <p:spPr bwMode="auto">
          <a:xfrm>
            <a:off x="1042988" y="3384550"/>
            <a:ext cx="160337" cy="685800"/>
          </a:xfrm>
          <a:prstGeom prst="leftBrace">
            <a:avLst>
              <a:gd name="adj1" fmla="val 35644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6308" name="Object 4"/>
          <p:cNvGraphicFramePr>
            <a:graphicFrameLocks noChangeAspect="1"/>
          </p:cNvGraphicFramePr>
          <p:nvPr/>
        </p:nvGraphicFramePr>
        <p:xfrm>
          <a:off x="1582738" y="3214688"/>
          <a:ext cx="10080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3" name="Equation" r:id="rId3" imgW="1180800" imgH="431640" progId="Equation.DSMT4">
                  <p:embed/>
                </p:oleObj>
              </mc:Choice>
              <mc:Fallback>
                <p:oleObj name="Equation" r:id="rId3" imgW="118080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3214688"/>
                        <a:ext cx="1008062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09" name="Object 5"/>
          <p:cNvGraphicFramePr>
            <a:graphicFrameLocks noChangeAspect="1"/>
          </p:cNvGraphicFramePr>
          <p:nvPr/>
        </p:nvGraphicFramePr>
        <p:xfrm>
          <a:off x="2752725" y="3197225"/>
          <a:ext cx="9540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4" name="Equation" r:id="rId5" imgW="1066680" imgH="431640" progId="Equation.DSMT4">
                  <p:embed/>
                </p:oleObj>
              </mc:Choice>
              <mc:Fallback>
                <p:oleObj name="Equation" r:id="rId5" imgW="106668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3197225"/>
                        <a:ext cx="95408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3743325" y="3114675"/>
            <a:ext cx="5187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有净电场线从闭合面内</a:t>
            </a: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发出</a:t>
            </a:r>
          </a:p>
        </p:txBody>
      </p:sp>
      <p:graphicFrame>
        <p:nvGraphicFramePr>
          <p:cNvPr id="226311" name="Object 7"/>
          <p:cNvGraphicFramePr>
            <a:graphicFrameLocks noChangeAspect="1"/>
          </p:cNvGraphicFramePr>
          <p:nvPr/>
        </p:nvGraphicFramePr>
        <p:xfrm>
          <a:off x="1582738" y="3730625"/>
          <a:ext cx="10080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5" name="Equation" r:id="rId7" imgW="1180800" imgH="431640" progId="Equation.DSMT4">
                  <p:embed/>
                </p:oleObj>
              </mc:Choice>
              <mc:Fallback>
                <p:oleObj name="Equation" r:id="rId7" imgW="118080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3730625"/>
                        <a:ext cx="100806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2" name="Object 8"/>
          <p:cNvGraphicFramePr>
            <a:graphicFrameLocks noChangeAspect="1"/>
          </p:cNvGraphicFramePr>
          <p:nvPr/>
        </p:nvGraphicFramePr>
        <p:xfrm>
          <a:off x="2735263" y="3727450"/>
          <a:ext cx="10080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6" name="Equation" r:id="rId9" imgW="1066680" imgH="431640" progId="Equation.DSMT4">
                  <p:embed/>
                </p:oleObj>
              </mc:Choice>
              <mc:Fallback>
                <p:oleObj name="Equation" r:id="rId9" imgW="106668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63" y="3727450"/>
                        <a:ext cx="100806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3" name="Text Box 9"/>
          <p:cNvSpPr txBox="1">
            <a:spLocks noChangeArrowheads="1"/>
          </p:cNvSpPr>
          <p:nvPr/>
        </p:nvSpPr>
        <p:spPr bwMode="auto">
          <a:xfrm>
            <a:off x="3743325" y="3640138"/>
            <a:ext cx="5219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有净电场线到闭合面内</a:t>
            </a: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终止</a:t>
            </a:r>
          </a:p>
        </p:txBody>
      </p:sp>
      <p:sp>
        <p:nvSpPr>
          <p:cNvPr id="226314" name="Text Box 10"/>
          <p:cNvSpPr txBox="1">
            <a:spLocks noChangeArrowheads="1"/>
          </p:cNvSpPr>
          <p:nvPr/>
        </p:nvSpPr>
        <p:spPr bwMode="auto">
          <a:xfrm>
            <a:off x="796925" y="2533650"/>
            <a:ext cx="5186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2"/>
                </a:solidFill>
                <a:ea typeface="黑体" pitchFamily="2" charset="-122"/>
              </a:rPr>
              <a:t>反映电场的基本性质</a:t>
            </a:r>
          </a:p>
        </p:txBody>
      </p:sp>
      <p:sp>
        <p:nvSpPr>
          <p:cNvPr id="226315" name="Text Box 11"/>
          <p:cNvSpPr txBox="1">
            <a:spLocks noChangeArrowheads="1"/>
          </p:cNvSpPr>
          <p:nvPr/>
        </p:nvSpPr>
        <p:spPr bwMode="auto">
          <a:xfrm>
            <a:off x="4176713" y="4205288"/>
            <a:ext cx="4584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ea typeface="黑体" pitchFamily="2" charset="-122"/>
              </a:rPr>
              <a:t>——</a:t>
            </a: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静电场是有源场</a:t>
            </a:r>
          </a:p>
        </p:txBody>
      </p:sp>
      <p:sp>
        <p:nvSpPr>
          <p:cNvPr id="226316" name="Rectangle 12"/>
          <p:cNvSpPr>
            <a:spLocks noChangeArrowheads="1"/>
          </p:cNvSpPr>
          <p:nvPr/>
        </p:nvSpPr>
        <p:spPr bwMode="auto">
          <a:xfrm>
            <a:off x="1739900" y="5481638"/>
            <a:ext cx="463232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/>
              <a:t>正电荷</a:t>
            </a:r>
            <a:r>
              <a:rPr lang="zh-CN" altLang="en-US" sz="2800" b="1" dirty="0" smtClean="0"/>
              <a:t>是发出电场线的源</a:t>
            </a:r>
            <a:endParaRPr lang="en-US" altLang="zh-CN" sz="2800" b="1" dirty="0" smtClean="0"/>
          </a:p>
          <a:p>
            <a:pPr>
              <a:lnSpc>
                <a:spcPct val="110000"/>
              </a:lnSpc>
            </a:pPr>
            <a:r>
              <a:rPr lang="zh-CN" altLang="en-US" sz="2800" b="1" dirty="0" smtClean="0"/>
              <a:t>负电荷是接收电场线的源</a:t>
            </a:r>
            <a:endParaRPr lang="zh-CN" altLang="en-US" sz="2800" b="1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226317" name="AutoShape 13"/>
          <p:cNvSpPr>
            <a:spLocks/>
          </p:cNvSpPr>
          <p:nvPr/>
        </p:nvSpPr>
        <p:spPr bwMode="auto">
          <a:xfrm>
            <a:off x="1511300" y="5688013"/>
            <a:ext cx="228600" cy="717550"/>
          </a:xfrm>
          <a:prstGeom prst="leftBrace">
            <a:avLst>
              <a:gd name="adj1" fmla="val 26157"/>
              <a:gd name="adj2" fmla="val 50000"/>
            </a:avLst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8" name="Text Box 14"/>
          <p:cNvSpPr txBox="1">
            <a:spLocks noChangeArrowheads="1"/>
          </p:cNvSpPr>
          <p:nvPr/>
        </p:nvSpPr>
        <p:spPr bwMode="auto">
          <a:xfrm>
            <a:off x="2268538" y="2003425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——</a:t>
            </a:r>
            <a:r>
              <a:rPr lang="zh-CN" altLang="en-US" sz="2800" b="1"/>
              <a:t>电磁场的基本方程之一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226320" name="Text Box 16"/>
          <p:cNvSpPr txBox="1">
            <a:spLocks noChangeArrowheads="1"/>
          </p:cNvSpPr>
          <p:nvPr/>
        </p:nvSpPr>
        <p:spPr bwMode="auto">
          <a:xfrm>
            <a:off x="1093788" y="3130550"/>
            <a:ext cx="1101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若</a:t>
            </a:r>
          </a:p>
        </p:txBody>
      </p:sp>
      <p:sp>
        <p:nvSpPr>
          <p:cNvPr id="226321" name="Text Box 17"/>
          <p:cNvSpPr txBox="1">
            <a:spLocks noChangeArrowheads="1"/>
          </p:cNvSpPr>
          <p:nvPr/>
        </p:nvSpPr>
        <p:spPr bwMode="auto">
          <a:xfrm>
            <a:off x="1114425" y="3649663"/>
            <a:ext cx="1101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若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042988" y="404813"/>
            <a:ext cx="4927600" cy="1066800"/>
            <a:chOff x="256" y="48"/>
            <a:chExt cx="3104" cy="672"/>
          </a:xfrm>
        </p:grpSpPr>
        <p:sp>
          <p:nvSpPr>
            <p:cNvPr id="13337" name="Rectangle 19"/>
            <p:cNvSpPr>
              <a:spLocks noChangeArrowheads="1"/>
            </p:cNvSpPr>
            <p:nvPr/>
          </p:nvSpPr>
          <p:spPr bwMode="auto">
            <a:xfrm>
              <a:off x="816" y="119"/>
              <a:ext cx="2544" cy="553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19" name="Object 20"/>
            <p:cNvGraphicFramePr>
              <a:graphicFrameLocks noChangeAspect="1"/>
            </p:cNvGraphicFramePr>
            <p:nvPr/>
          </p:nvGraphicFramePr>
          <p:xfrm>
            <a:off x="256" y="48"/>
            <a:ext cx="608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67" name="剪辑" r:id="rId11" imgW="3285720" imgH="3038040" progId="MS_ClipArt_Gallery.2">
                    <p:embed/>
                  </p:oleObj>
                </mc:Choice>
                <mc:Fallback>
                  <p:oleObj name="剪辑" r:id="rId11" imgW="3285720" imgH="3038040" progId="MS_ClipArt_Gallery.2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" y="48"/>
                          <a:ext cx="608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0" name="Object 21"/>
            <p:cNvGraphicFramePr>
              <a:graphicFrameLocks noChangeAspect="1"/>
            </p:cNvGraphicFramePr>
            <p:nvPr/>
          </p:nvGraphicFramePr>
          <p:xfrm>
            <a:off x="999" y="106"/>
            <a:ext cx="2227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68" name="Equation" r:id="rId13" imgW="3441600" imgH="838080" progId="Equation.DSMT4">
                    <p:embed/>
                  </p:oleObj>
                </mc:Choice>
                <mc:Fallback>
                  <p:oleObj name="Equation" r:id="rId13" imgW="3441600" imgH="83808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9" y="106"/>
                          <a:ext cx="2227" cy="5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6326" name="Text Box 22"/>
          <p:cNvSpPr txBox="1">
            <a:spLocks noChangeArrowheads="1"/>
          </p:cNvSpPr>
          <p:nvPr/>
        </p:nvSpPr>
        <p:spPr bwMode="auto">
          <a:xfrm>
            <a:off x="5219700" y="1111250"/>
            <a:ext cx="388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/>
              <a:t>内</a:t>
            </a:r>
          </a:p>
        </p:txBody>
      </p:sp>
      <p:sp>
        <p:nvSpPr>
          <p:cNvPr id="226327" name="Oval 23"/>
          <p:cNvSpPr>
            <a:spLocks noChangeArrowheads="1"/>
          </p:cNvSpPr>
          <p:nvPr/>
        </p:nvSpPr>
        <p:spPr bwMode="auto">
          <a:xfrm>
            <a:off x="3095625" y="787400"/>
            <a:ext cx="180975" cy="1809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6328" name="Object 24"/>
          <p:cNvGraphicFramePr>
            <a:graphicFrameLocks noChangeAspect="1"/>
          </p:cNvGraphicFramePr>
          <p:nvPr/>
        </p:nvGraphicFramePr>
        <p:xfrm>
          <a:off x="5156200" y="4711700"/>
          <a:ext cx="1360488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9" name="Equation" r:id="rId15" imgW="1371600" imgH="876240" progId="Equation.DSMT4">
                  <p:embed/>
                </p:oleObj>
              </mc:Choice>
              <mc:Fallback>
                <p:oleObj name="Equation" r:id="rId15" imgW="1371600" imgH="87624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00" y="4711700"/>
                        <a:ext cx="1360488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29" name="Rectangle 25"/>
          <p:cNvSpPr>
            <a:spLocks noChangeArrowheads="1"/>
          </p:cNvSpPr>
          <p:nvPr/>
        </p:nvSpPr>
        <p:spPr bwMode="auto">
          <a:xfrm>
            <a:off x="792163" y="4818063"/>
            <a:ext cx="44275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0" lang="zh-CN" altLang="en-US" sz="2800" b="1">
                <a:latin typeface="Arial" charset="0"/>
                <a:ea typeface="黑体" pitchFamily="2" charset="-122"/>
              </a:rPr>
              <a:t>给出电场与场源电荷关系：</a:t>
            </a:r>
          </a:p>
        </p:txBody>
      </p:sp>
      <p:sp>
        <p:nvSpPr>
          <p:cNvPr id="13336" name="Text Box 138"/>
          <p:cNvSpPr txBox="1">
            <a:spLocks noChangeArrowheads="1"/>
          </p:cNvSpPr>
          <p:nvPr/>
        </p:nvSpPr>
        <p:spPr bwMode="auto">
          <a:xfrm>
            <a:off x="8661400" y="6416675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cs typeface="Times New Roman" pitchFamily="18" charset="0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22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6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6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75"/>
                                        <p:tgtEl>
                                          <p:spTgt spid="22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22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22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2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2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animBg="1"/>
      <p:bldP spid="226310" grpId="0" autoUpdateAnimBg="0"/>
      <p:bldP spid="226313" grpId="0" autoUpdateAnimBg="0"/>
      <p:bldP spid="226314" grpId="0" autoUpdateAnimBg="0"/>
      <p:bldP spid="226315" grpId="0" autoUpdateAnimBg="0"/>
      <p:bldP spid="226316" grpId="0" autoUpdateAnimBg="0"/>
      <p:bldP spid="226317" grpId="0" animBg="1"/>
      <p:bldP spid="226320" grpId="0"/>
      <p:bldP spid="226321" grpId="0"/>
      <p:bldP spid="2263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32" name="Oval 68"/>
          <p:cNvSpPr>
            <a:spLocks noChangeArrowheads="1"/>
          </p:cNvSpPr>
          <p:nvPr/>
        </p:nvSpPr>
        <p:spPr bwMode="auto">
          <a:xfrm>
            <a:off x="5513388" y="1989138"/>
            <a:ext cx="2438400" cy="2438400"/>
          </a:xfrm>
          <a:prstGeom prst="ellipse">
            <a:avLst/>
          </a:prstGeom>
          <a:noFill/>
          <a:ln w="38100">
            <a:solidFill>
              <a:srgbClr val="0000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68" name="Oval 4"/>
          <p:cNvSpPr>
            <a:spLocks noChangeArrowheads="1"/>
          </p:cNvSpPr>
          <p:nvPr/>
        </p:nvSpPr>
        <p:spPr bwMode="auto">
          <a:xfrm>
            <a:off x="5837238" y="2349500"/>
            <a:ext cx="1778000" cy="1703388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431B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6077" name="Object 13"/>
          <p:cNvGraphicFramePr>
            <a:graphicFrameLocks noChangeAspect="1"/>
          </p:cNvGraphicFramePr>
          <p:nvPr/>
        </p:nvGraphicFramePr>
        <p:xfrm>
          <a:off x="7948613" y="3249613"/>
          <a:ext cx="3381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42" name="Equation" r:id="rId4" imgW="317160" imgH="393480" progId="Equation.DSMT4">
                  <p:embed/>
                </p:oleObj>
              </mc:Choice>
              <mc:Fallback>
                <p:oleObj name="Equation" r:id="rId4" imgW="317160" imgH="393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8613" y="3249613"/>
                        <a:ext cx="33813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63" name="Group 14"/>
          <p:cNvGrpSpPr>
            <a:grpSpLocks/>
          </p:cNvGrpSpPr>
          <p:nvPr/>
        </p:nvGrpSpPr>
        <p:grpSpPr bwMode="auto">
          <a:xfrm>
            <a:off x="4902200" y="2492375"/>
            <a:ext cx="195263" cy="512763"/>
            <a:chOff x="2074" y="2858"/>
            <a:chExt cx="169" cy="449"/>
          </a:xfrm>
        </p:grpSpPr>
        <p:sp>
          <p:nvSpPr>
            <p:cNvPr id="14448" name="Line 15"/>
            <p:cNvSpPr>
              <a:spLocks noChangeShapeType="1"/>
            </p:cNvSpPr>
            <p:nvPr/>
          </p:nvSpPr>
          <p:spPr bwMode="auto">
            <a:xfrm>
              <a:off x="2074" y="2858"/>
              <a:ext cx="0" cy="44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60" name="Object 16"/>
            <p:cNvGraphicFramePr>
              <a:graphicFrameLocks noChangeAspect="1"/>
            </p:cNvGraphicFramePr>
            <p:nvPr/>
          </p:nvGraphicFramePr>
          <p:xfrm>
            <a:off x="2074" y="3042"/>
            <a:ext cx="169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543" name="公式" r:id="rId6" imgW="114120" imgH="126720" progId="Equation.3">
                    <p:embed/>
                  </p:oleObj>
                </mc:Choice>
                <mc:Fallback>
                  <p:oleObj name="公式" r:id="rId6" imgW="114120" imgH="12672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4" y="3042"/>
                          <a:ext cx="169" cy="1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6101" name="Line 37"/>
          <p:cNvSpPr>
            <a:spLocks noChangeShapeType="1"/>
          </p:cNvSpPr>
          <p:nvPr/>
        </p:nvSpPr>
        <p:spPr bwMode="auto">
          <a:xfrm>
            <a:off x="6699250" y="3189288"/>
            <a:ext cx="2047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102" name="Line 38"/>
          <p:cNvSpPr>
            <a:spLocks noChangeShapeType="1"/>
          </p:cNvSpPr>
          <p:nvPr/>
        </p:nvSpPr>
        <p:spPr bwMode="auto">
          <a:xfrm>
            <a:off x="6699250" y="3189288"/>
            <a:ext cx="9191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6103" name="Object 39"/>
          <p:cNvGraphicFramePr>
            <a:graphicFrameLocks noGrp="1" noChangeAspect="1"/>
          </p:cNvGraphicFramePr>
          <p:nvPr>
            <p:ph/>
          </p:nvPr>
        </p:nvGraphicFramePr>
        <p:xfrm>
          <a:off x="7381875" y="2316163"/>
          <a:ext cx="284163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44" name="Equation" r:id="rId8" imgW="330120" imgH="317160" progId="Equation.DSMT4">
                  <p:embed/>
                </p:oleObj>
              </mc:Choice>
              <mc:Fallback>
                <p:oleObj name="Equation" r:id="rId8" imgW="330120" imgH="31716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75" y="2316163"/>
                        <a:ext cx="284163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6" name="Line 12"/>
          <p:cNvSpPr>
            <a:spLocks noChangeShapeType="1"/>
          </p:cNvSpPr>
          <p:nvPr/>
        </p:nvSpPr>
        <p:spPr bwMode="auto">
          <a:xfrm>
            <a:off x="8004175" y="3173413"/>
            <a:ext cx="3905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06" name="Rectangle 42"/>
          <p:cNvSpPr>
            <a:spLocks noChangeArrowheads="1"/>
          </p:cNvSpPr>
          <p:nvPr/>
        </p:nvSpPr>
        <p:spPr bwMode="auto">
          <a:xfrm>
            <a:off x="7154863" y="396875"/>
            <a:ext cx="1079500" cy="792163"/>
          </a:xfrm>
          <a:prstGeom prst="rect">
            <a:avLst/>
          </a:prstGeom>
          <a:solidFill>
            <a:srgbClr val="99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07" name="Rectangle 43"/>
          <p:cNvSpPr>
            <a:spLocks noChangeArrowheads="1"/>
          </p:cNvSpPr>
          <p:nvPr/>
        </p:nvSpPr>
        <p:spPr bwMode="auto">
          <a:xfrm>
            <a:off x="5678488" y="396875"/>
            <a:ext cx="1223962" cy="7921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08" name="Text Box 44"/>
          <p:cNvSpPr txBox="1">
            <a:spLocks noChangeArrowheads="1"/>
          </p:cNvSpPr>
          <p:nvPr/>
        </p:nvSpPr>
        <p:spPr bwMode="auto">
          <a:xfrm>
            <a:off x="360363" y="512763"/>
            <a:ext cx="5327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ea typeface="黑体" pitchFamily="2" charset="-122"/>
              </a:rPr>
              <a:t>（</a:t>
            </a:r>
            <a:r>
              <a:rPr lang="en-US" altLang="zh-CN" sz="2800" b="1">
                <a:ea typeface="黑体" pitchFamily="2" charset="-122"/>
              </a:rPr>
              <a:t>2</a:t>
            </a:r>
            <a:r>
              <a:rPr lang="zh-CN" altLang="en-US" sz="2800" b="1">
                <a:ea typeface="黑体" pitchFamily="2" charset="-122"/>
              </a:rPr>
              <a:t>）用高斯定理求</a:t>
            </a:r>
            <a:r>
              <a:rPr lang="en-US" altLang="zh-CN" sz="2800" b="1" i="1">
                <a:ea typeface="黑体" pitchFamily="2" charset="-122"/>
              </a:rPr>
              <a:t>E</a:t>
            </a:r>
          </a:p>
        </p:txBody>
      </p:sp>
      <p:sp>
        <p:nvSpPr>
          <p:cNvPr id="216109" name="Line 45"/>
          <p:cNvSpPr>
            <a:spLocks noChangeShapeType="1"/>
          </p:cNvSpPr>
          <p:nvPr/>
        </p:nvSpPr>
        <p:spPr bwMode="auto">
          <a:xfrm>
            <a:off x="3598863" y="596900"/>
            <a:ext cx="1444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4032250" y="323850"/>
            <a:ext cx="4202113" cy="909638"/>
            <a:chOff x="2864" y="164"/>
            <a:chExt cx="2647" cy="573"/>
          </a:xfrm>
        </p:grpSpPr>
        <p:sp>
          <p:nvSpPr>
            <p:cNvPr id="14445" name="Rectangle 47"/>
            <p:cNvSpPr>
              <a:spLocks noChangeArrowheads="1"/>
            </p:cNvSpPr>
            <p:nvPr/>
          </p:nvSpPr>
          <p:spPr bwMode="auto">
            <a:xfrm>
              <a:off x="3311" y="187"/>
              <a:ext cx="2200" cy="5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58" name="Object 48"/>
            <p:cNvGraphicFramePr>
              <a:graphicFrameLocks noChangeAspect="1"/>
            </p:cNvGraphicFramePr>
            <p:nvPr/>
          </p:nvGraphicFramePr>
          <p:xfrm>
            <a:off x="2864" y="164"/>
            <a:ext cx="470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545" name="剪辑" r:id="rId10" imgW="3285720" imgH="3038040" progId="MS_ClipArt_Gallery.2">
                    <p:embed/>
                  </p:oleObj>
                </mc:Choice>
                <mc:Fallback>
                  <p:oleObj name="剪辑" r:id="rId10" imgW="3285720" imgH="3038040" progId="MS_ClipArt_Gallery.2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4" y="164"/>
                          <a:ext cx="470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46" name="Text Box 49"/>
            <p:cNvSpPr txBox="1">
              <a:spLocks noChangeArrowheads="1"/>
            </p:cNvSpPr>
            <p:nvPr/>
          </p:nvSpPr>
          <p:spPr bwMode="auto">
            <a:xfrm>
              <a:off x="5143" y="505"/>
              <a:ext cx="24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600" b="1"/>
                <a:t>内</a:t>
              </a:r>
            </a:p>
          </p:txBody>
        </p:sp>
        <p:graphicFrame>
          <p:nvGraphicFramePr>
            <p:cNvPr id="14359" name="Object 50"/>
            <p:cNvGraphicFramePr>
              <a:graphicFrameLocks noChangeAspect="1"/>
            </p:cNvGraphicFramePr>
            <p:nvPr/>
          </p:nvGraphicFramePr>
          <p:xfrm>
            <a:off x="3352" y="199"/>
            <a:ext cx="2128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546" name="Equation" r:id="rId12" imgW="3327120" imgH="838080" progId="Equation.DSMT4">
                    <p:embed/>
                  </p:oleObj>
                </mc:Choice>
                <mc:Fallback>
                  <p:oleObj name="Equation" r:id="rId12" imgW="3327120" imgH="838080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2" y="199"/>
                          <a:ext cx="2128" cy="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47" name="Oval 51"/>
            <p:cNvSpPr>
              <a:spLocks noChangeArrowheads="1"/>
            </p:cNvSpPr>
            <p:nvPr/>
          </p:nvSpPr>
          <p:spPr bwMode="auto">
            <a:xfrm>
              <a:off x="3908" y="391"/>
              <a:ext cx="87" cy="9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6117" name="Text Box 53"/>
          <p:cNvSpPr txBox="1">
            <a:spLocks noChangeArrowheads="1"/>
          </p:cNvSpPr>
          <p:nvPr/>
        </p:nvSpPr>
        <p:spPr bwMode="auto">
          <a:xfrm>
            <a:off x="539750" y="1177925"/>
            <a:ext cx="8459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例</a:t>
            </a:r>
            <a:r>
              <a:rPr lang="en-US" altLang="zh-CN" sz="2800" b="1">
                <a:solidFill>
                  <a:srgbClr val="FF0000"/>
                </a:solidFill>
              </a:rPr>
              <a:t>11.</a:t>
            </a:r>
            <a:r>
              <a:rPr lang="en-US" altLang="zh-CN" sz="2800" b="1"/>
              <a:t> </a:t>
            </a:r>
            <a:r>
              <a:rPr lang="zh-CN" altLang="en-US" sz="2800" b="1"/>
              <a:t>求均匀带电球面的</a:t>
            </a:r>
            <a:r>
              <a:rPr lang="en-US" altLang="zh-CN" sz="2800" b="1" i="1"/>
              <a:t>E</a:t>
            </a:r>
            <a:r>
              <a:rPr lang="zh-CN" altLang="en-US" sz="2800" b="1"/>
              <a:t>（设半径为</a:t>
            </a:r>
            <a:r>
              <a:rPr lang="en-US" altLang="zh-CN" sz="2800" b="1" i="1"/>
              <a:t>R</a:t>
            </a:r>
            <a:r>
              <a:rPr lang="zh-CN" altLang="en-US" sz="2800" b="1"/>
              <a:t>，电量为</a:t>
            </a:r>
            <a:r>
              <a:rPr lang="en-US" altLang="zh-CN" sz="2800" b="1"/>
              <a:t>+</a:t>
            </a:r>
            <a:r>
              <a:rPr lang="en-US" altLang="zh-CN" sz="2800" b="1" i="1"/>
              <a:t>q</a:t>
            </a:r>
            <a:r>
              <a:rPr lang="zh-CN" altLang="en-US" sz="2800" b="1"/>
              <a:t>）</a:t>
            </a:r>
          </a:p>
        </p:txBody>
      </p: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6342063" y="2528888"/>
            <a:ext cx="1116012" cy="720725"/>
            <a:chOff x="1187" y="2776"/>
            <a:chExt cx="887" cy="567"/>
          </a:xfrm>
        </p:grpSpPr>
        <p:sp>
          <p:nvSpPr>
            <p:cNvPr id="14440" name="Line 55"/>
            <p:cNvSpPr>
              <a:spLocks noChangeShapeType="1"/>
            </p:cNvSpPr>
            <p:nvPr/>
          </p:nvSpPr>
          <p:spPr bwMode="auto">
            <a:xfrm flipV="1">
              <a:off x="1483" y="2858"/>
              <a:ext cx="591" cy="44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1" name="Line 56"/>
            <p:cNvSpPr>
              <a:spLocks noChangeShapeType="1"/>
            </p:cNvSpPr>
            <p:nvPr/>
          </p:nvSpPr>
          <p:spPr bwMode="auto">
            <a:xfrm flipV="1">
              <a:off x="1483" y="2776"/>
              <a:ext cx="493" cy="53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55" name="Object 57"/>
            <p:cNvGraphicFramePr>
              <a:graphicFrameLocks noChangeAspect="1"/>
            </p:cNvGraphicFramePr>
            <p:nvPr/>
          </p:nvGraphicFramePr>
          <p:xfrm>
            <a:off x="1581" y="2865"/>
            <a:ext cx="197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547" name="公式" r:id="rId14" imgW="152280" imgH="152280" progId="Equation.3">
                    <p:embed/>
                  </p:oleObj>
                </mc:Choice>
                <mc:Fallback>
                  <p:oleObj name="公式" r:id="rId14" imgW="152280" imgH="15228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1" y="2865"/>
                          <a:ext cx="197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42" name="Arc 58"/>
            <p:cNvSpPr>
              <a:spLocks/>
            </p:cNvSpPr>
            <p:nvPr/>
          </p:nvSpPr>
          <p:spPr bwMode="auto">
            <a:xfrm>
              <a:off x="1483" y="3219"/>
              <a:ext cx="194" cy="124"/>
            </a:xfrm>
            <a:custGeom>
              <a:avLst/>
              <a:gdLst>
                <a:gd name="T0" fmla="*/ 0 w 21269"/>
                <a:gd name="T1" fmla="*/ 0 h 15153"/>
                <a:gd name="T2" fmla="*/ 0 w 21269"/>
                <a:gd name="T3" fmla="*/ 0 h 15153"/>
                <a:gd name="T4" fmla="*/ 0 w 21269"/>
                <a:gd name="T5" fmla="*/ 0 h 15153"/>
                <a:gd name="T6" fmla="*/ 0 60000 65536"/>
                <a:gd name="T7" fmla="*/ 0 60000 65536"/>
                <a:gd name="T8" fmla="*/ 0 60000 65536"/>
                <a:gd name="T9" fmla="*/ 0 w 21269"/>
                <a:gd name="T10" fmla="*/ 0 h 15153"/>
                <a:gd name="T11" fmla="*/ 21269 w 21269"/>
                <a:gd name="T12" fmla="*/ 15153 h 151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269" h="15153" fill="none" extrusionOk="0">
                  <a:moveTo>
                    <a:pt x="15393" y="-1"/>
                  </a:moveTo>
                  <a:cubicBezTo>
                    <a:pt x="18458" y="3114"/>
                    <a:pt x="20507" y="7085"/>
                    <a:pt x="21269" y="11388"/>
                  </a:cubicBezTo>
                </a:path>
                <a:path w="21269" h="15153" stroke="0" extrusionOk="0">
                  <a:moveTo>
                    <a:pt x="15393" y="-1"/>
                  </a:moveTo>
                  <a:cubicBezTo>
                    <a:pt x="18458" y="3114"/>
                    <a:pt x="20507" y="7085"/>
                    <a:pt x="21269" y="11388"/>
                  </a:cubicBezTo>
                  <a:lnTo>
                    <a:pt x="0" y="15153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56" name="Object 59"/>
            <p:cNvGraphicFramePr>
              <a:graphicFrameLocks noChangeAspect="1"/>
            </p:cNvGraphicFramePr>
            <p:nvPr/>
          </p:nvGraphicFramePr>
          <p:xfrm>
            <a:off x="1673" y="3130"/>
            <a:ext cx="154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548" name="Equation" r:id="rId16" imgW="139680" imgH="177480" progId="Equation.DSMT4">
                    <p:embed/>
                  </p:oleObj>
                </mc:Choice>
                <mc:Fallback>
                  <p:oleObj name="Equation" r:id="rId16" imgW="139680" imgH="177480" progId="Equation.DSMT4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3" y="3130"/>
                          <a:ext cx="154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43" name="Arc 60"/>
            <p:cNvSpPr>
              <a:spLocks/>
            </p:cNvSpPr>
            <p:nvPr/>
          </p:nvSpPr>
          <p:spPr bwMode="auto">
            <a:xfrm>
              <a:off x="1483" y="3130"/>
              <a:ext cx="194" cy="80"/>
            </a:xfrm>
            <a:custGeom>
              <a:avLst/>
              <a:gdLst>
                <a:gd name="T0" fmla="*/ 0 w 21269"/>
                <a:gd name="T1" fmla="*/ 0 h 15153"/>
                <a:gd name="T2" fmla="*/ 0 w 21269"/>
                <a:gd name="T3" fmla="*/ 0 h 15153"/>
                <a:gd name="T4" fmla="*/ 0 w 21269"/>
                <a:gd name="T5" fmla="*/ 0 h 15153"/>
                <a:gd name="T6" fmla="*/ 0 60000 65536"/>
                <a:gd name="T7" fmla="*/ 0 60000 65536"/>
                <a:gd name="T8" fmla="*/ 0 60000 65536"/>
                <a:gd name="T9" fmla="*/ 0 w 21269"/>
                <a:gd name="T10" fmla="*/ 0 h 15153"/>
                <a:gd name="T11" fmla="*/ 21269 w 21269"/>
                <a:gd name="T12" fmla="*/ 15153 h 151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269" h="15153" fill="none" extrusionOk="0">
                  <a:moveTo>
                    <a:pt x="15393" y="-1"/>
                  </a:moveTo>
                  <a:cubicBezTo>
                    <a:pt x="18458" y="3114"/>
                    <a:pt x="20507" y="7085"/>
                    <a:pt x="21269" y="11388"/>
                  </a:cubicBezTo>
                </a:path>
                <a:path w="21269" h="15153" stroke="0" extrusionOk="0">
                  <a:moveTo>
                    <a:pt x="15393" y="-1"/>
                  </a:moveTo>
                  <a:cubicBezTo>
                    <a:pt x="18458" y="3114"/>
                    <a:pt x="20507" y="7085"/>
                    <a:pt x="21269" y="11388"/>
                  </a:cubicBezTo>
                  <a:lnTo>
                    <a:pt x="0" y="15153"/>
                  </a:lnTo>
                  <a:close/>
                </a:path>
              </a:pathLst>
            </a:custGeom>
            <a:noFill/>
            <a:ln w="2857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" name="AutoShape 61"/>
            <p:cNvSpPr>
              <a:spLocks noChangeArrowheads="1"/>
            </p:cNvSpPr>
            <p:nvPr/>
          </p:nvSpPr>
          <p:spPr bwMode="auto">
            <a:xfrm flipH="1">
              <a:off x="1187" y="2865"/>
              <a:ext cx="296" cy="221"/>
            </a:xfrm>
            <a:prstGeom prst="wedgeRoundRectCallout">
              <a:avLst>
                <a:gd name="adj1" fmla="val -104167"/>
                <a:gd name="adj2" fmla="val 80829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800" b="1"/>
            </a:p>
          </p:txBody>
        </p:sp>
        <p:graphicFrame>
          <p:nvGraphicFramePr>
            <p:cNvPr id="14357" name="Object 62"/>
            <p:cNvGraphicFramePr>
              <a:graphicFrameLocks noChangeAspect="1"/>
            </p:cNvGraphicFramePr>
            <p:nvPr/>
          </p:nvGraphicFramePr>
          <p:xfrm>
            <a:off x="1195" y="2848"/>
            <a:ext cx="2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549" name="Equation" r:id="rId18" imgW="419040" imgH="393480" progId="Equation.DSMT4">
                    <p:embed/>
                  </p:oleObj>
                </mc:Choice>
                <mc:Fallback>
                  <p:oleObj name="Equation" r:id="rId18" imgW="419040" imgH="393480" progId="Equation.DSMT4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5" y="2848"/>
                          <a:ext cx="26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170738" y="2568575"/>
            <a:ext cx="280987" cy="1209675"/>
            <a:chOff x="3360" y="3264"/>
            <a:chExt cx="242" cy="1056"/>
          </a:xfrm>
        </p:grpSpPr>
        <p:sp>
          <p:nvSpPr>
            <p:cNvPr id="14431" name="Arc 27"/>
            <p:cNvSpPr>
              <a:spLocks/>
            </p:cNvSpPr>
            <p:nvPr/>
          </p:nvSpPr>
          <p:spPr bwMode="auto">
            <a:xfrm>
              <a:off x="3360" y="3264"/>
              <a:ext cx="217" cy="1056"/>
            </a:xfrm>
            <a:custGeom>
              <a:avLst/>
              <a:gdLst>
                <a:gd name="T0" fmla="*/ 0 w 22553"/>
                <a:gd name="T1" fmla="*/ 0 h 42401"/>
                <a:gd name="T2" fmla="*/ 0 w 22553"/>
                <a:gd name="T3" fmla="*/ 0 h 42401"/>
                <a:gd name="T4" fmla="*/ 0 w 22553"/>
                <a:gd name="T5" fmla="*/ 0 h 42401"/>
                <a:gd name="T6" fmla="*/ 0 60000 65536"/>
                <a:gd name="T7" fmla="*/ 0 60000 65536"/>
                <a:gd name="T8" fmla="*/ 0 60000 65536"/>
                <a:gd name="T9" fmla="*/ 0 w 22553"/>
                <a:gd name="T10" fmla="*/ 0 h 42401"/>
                <a:gd name="T11" fmla="*/ 22553 w 22553"/>
                <a:gd name="T12" fmla="*/ 42401 h 424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553" h="42401" fill="none" extrusionOk="0">
                  <a:moveTo>
                    <a:pt x="22552" y="42379"/>
                  </a:moveTo>
                  <a:cubicBezTo>
                    <a:pt x="22235" y="42393"/>
                    <a:pt x="21917" y="42400"/>
                    <a:pt x="21600" y="42401"/>
                  </a:cubicBezTo>
                  <a:cubicBezTo>
                    <a:pt x="9670" y="42401"/>
                    <a:pt x="0" y="32730"/>
                    <a:pt x="0" y="20801"/>
                  </a:cubicBezTo>
                  <a:cubicBezTo>
                    <a:pt x="-1" y="11113"/>
                    <a:pt x="6449" y="2610"/>
                    <a:pt x="15779" y="0"/>
                  </a:cubicBezTo>
                </a:path>
                <a:path w="22553" h="42401" stroke="0" extrusionOk="0">
                  <a:moveTo>
                    <a:pt x="22552" y="42379"/>
                  </a:moveTo>
                  <a:cubicBezTo>
                    <a:pt x="22235" y="42393"/>
                    <a:pt x="21917" y="42400"/>
                    <a:pt x="21600" y="42401"/>
                  </a:cubicBezTo>
                  <a:cubicBezTo>
                    <a:pt x="9670" y="42401"/>
                    <a:pt x="0" y="32730"/>
                    <a:pt x="0" y="20801"/>
                  </a:cubicBezTo>
                  <a:cubicBezTo>
                    <a:pt x="-1" y="11113"/>
                    <a:pt x="6449" y="2610"/>
                    <a:pt x="15779" y="0"/>
                  </a:cubicBezTo>
                  <a:lnTo>
                    <a:pt x="21600" y="20801"/>
                  </a:lnTo>
                  <a:close/>
                </a:path>
              </a:pathLst>
            </a:custGeom>
            <a:noFill/>
            <a:ln w="2857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2" name="Arc 28"/>
            <p:cNvSpPr>
              <a:spLocks/>
            </p:cNvSpPr>
            <p:nvPr/>
          </p:nvSpPr>
          <p:spPr bwMode="auto">
            <a:xfrm>
              <a:off x="3456" y="3338"/>
              <a:ext cx="146" cy="886"/>
            </a:xfrm>
            <a:custGeom>
              <a:avLst/>
              <a:gdLst>
                <a:gd name="T0" fmla="*/ 0 w 21600"/>
                <a:gd name="T1" fmla="*/ 0 h 42540"/>
                <a:gd name="T2" fmla="*/ 0 w 21600"/>
                <a:gd name="T3" fmla="*/ 0 h 42540"/>
                <a:gd name="T4" fmla="*/ 0 w 21600"/>
                <a:gd name="T5" fmla="*/ 0 h 4254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540"/>
                <a:gd name="T11" fmla="*/ 21600 w 21600"/>
                <a:gd name="T12" fmla="*/ 42540 h 425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540" fill="none" extrusionOk="0">
                  <a:moveTo>
                    <a:pt x="18919" y="42539"/>
                  </a:moveTo>
                  <a:cubicBezTo>
                    <a:pt x="8110" y="41187"/>
                    <a:pt x="0" y="31999"/>
                    <a:pt x="0" y="21107"/>
                  </a:cubicBezTo>
                  <a:cubicBezTo>
                    <a:pt x="-1" y="10945"/>
                    <a:pt x="7082" y="2157"/>
                    <a:pt x="17012" y="-1"/>
                  </a:cubicBezTo>
                </a:path>
                <a:path w="21600" h="42540" stroke="0" extrusionOk="0">
                  <a:moveTo>
                    <a:pt x="18919" y="42539"/>
                  </a:moveTo>
                  <a:cubicBezTo>
                    <a:pt x="8110" y="41187"/>
                    <a:pt x="0" y="31999"/>
                    <a:pt x="0" y="21107"/>
                  </a:cubicBezTo>
                  <a:cubicBezTo>
                    <a:pt x="-1" y="10945"/>
                    <a:pt x="7082" y="2157"/>
                    <a:pt x="17012" y="-1"/>
                  </a:cubicBezTo>
                  <a:lnTo>
                    <a:pt x="21600" y="21107"/>
                  </a:lnTo>
                  <a:close/>
                </a:path>
              </a:pathLst>
            </a:custGeom>
            <a:noFill/>
            <a:ln w="2857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3" name="Line 29"/>
            <p:cNvSpPr>
              <a:spLocks noChangeShapeType="1"/>
            </p:cNvSpPr>
            <p:nvPr/>
          </p:nvSpPr>
          <p:spPr bwMode="auto">
            <a:xfrm>
              <a:off x="3360" y="360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4" name="Line 30"/>
            <p:cNvSpPr>
              <a:spLocks noChangeShapeType="1"/>
            </p:cNvSpPr>
            <p:nvPr/>
          </p:nvSpPr>
          <p:spPr bwMode="auto">
            <a:xfrm>
              <a:off x="3408" y="3456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5" name="Line 31"/>
            <p:cNvSpPr>
              <a:spLocks noChangeShapeType="1"/>
            </p:cNvSpPr>
            <p:nvPr/>
          </p:nvSpPr>
          <p:spPr bwMode="auto">
            <a:xfrm>
              <a:off x="3456" y="331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6" name="Line 32"/>
            <p:cNvSpPr>
              <a:spLocks noChangeShapeType="1"/>
            </p:cNvSpPr>
            <p:nvPr/>
          </p:nvSpPr>
          <p:spPr bwMode="auto">
            <a:xfrm>
              <a:off x="3360" y="374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7" name="Line 33"/>
            <p:cNvSpPr>
              <a:spLocks noChangeShapeType="1"/>
            </p:cNvSpPr>
            <p:nvPr/>
          </p:nvSpPr>
          <p:spPr bwMode="auto">
            <a:xfrm>
              <a:off x="3360" y="3888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8" name="Line 34"/>
            <p:cNvSpPr>
              <a:spLocks noChangeShapeType="1"/>
            </p:cNvSpPr>
            <p:nvPr/>
          </p:nvSpPr>
          <p:spPr bwMode="auto">
            <a:xfrm>
              <a:off x="3408" y="403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" name="Line 35"/>
            <p:cNvSpPr>
              <a:spLocks noChangeShapeType="1"/>
            </p:cNvSpPr>
            <p:nvPr/>
          </p:nvSpPr>
          <p:spPr bwMode="auto">
            <a:xfrm>
              <a:off x="3408" y="4128"/>
              <a:ext cx="192" cy="14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16127" name="Object 63"/>
          <p:cNvGraphicFramePr>
            <a:graphicFrameLocks noChangeAspect="1"/>
          </p:cNvGraphicFramePr>
          <p:nvPr/>
        </p:nvGraphicFramePr>
        <p:xfrm>
          <a:off x="5651500" y="4941888"/>
          <a:ext cx="30432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50" name="Equation" r:id="rId20" imgW="2920680" imgH="393480" progId="Equation.DSMT4">
                  <p:embed/>
                </p:oleObj>
              </mc:Choice>
              <mc:Fallback>
                <p:oleObj name="Equation" r:id="rId20" imgW="2920680" imgH="39348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941888"/>
                        <a:ext cx="304323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128" name="Object 64"/>
          <p:cNvGraphicFramePr>
            <a:graphicFrameLocks noChangeAspect="1"/>
          </p:cNvGraphicFramePr>
          <p:nvPr/>
        </p:nvGraphicFramePr>
        <p:xfrm>
          <a:off x="5805488" y="5445125"/>
          <a:ext cx="276225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51" name="Equation" r:id="rId22" imgW="2679480" imgH="825480" progId="Equation.DSMT4">
                  <p:embed/>
                </p:oleObj>
              </mc:Choice>
              <mc:Fallback>
                <p:oleObj name="Equation" r:id="rId22" imgW="2679480" imgH="82548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488" y="5445125"/>
                        <a:ext cx="2762250" cy="919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129" name="Text Box 65"/>
          <p:cNvSpPr txBox="1">
            <a:spLocks noChangeArrowheads="1"/>
          </p:cNvSpPr>
          <p:nvPr/>
        </p:nvSpPr>
        <p:spPr bwMode="auto">
          <a:xfrm>
            <a:off x="6551613" y="1455738"/>
            <a:ext cx="401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P</a:t>
            </a:r>
          </a:p>
          <a:p>
            <a:pPr eaLnBrk="1" hangingPunct="1">
              <a:lnSpc>
                <a:spcPct val="20000"/>
              </a:lnSpc>
            </a:pPr>
            <a:r>
              <a:rPr lang="en-US" altLang="zh-CN" sz="4000" b="1">
                <a:solidFill>
                  <a:srgbClr val="FF0000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216130" name="Text Box 66"/>
          <p:cNvSpPr txBox="1">
            <a:spLocks noChangeArrowheads="1"/>
          </p:cNvSpPr>
          <p:nvPr/>
        </p:nvSpPr>
        <p:spPr bwMode="auto">
          <a:xfrm>
            <a:off x="5364163" y="2673350"/>
            <a:ext cx="401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P</a:t>
            </a:r>
          </a:p>
          <a:p>
            <a:pPr eaLnBrk="1" hangingPunct="1">
              <a:lnSpc>
                <a:spcPct val="20000"/>
              </a:lnSpc>
            </a:pPr>
            <a:r>
              <a:rPr lang="en-US" altLang="zh-CN" sz="4000" b="1">
                <a:solidFill>
                  <a:srgbClr val="FF0000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216131" name="Text Box 67"/>
          <p:cNvSpPr txBox="1">
            <a:spLocks noChangeArrowheads="1"/>
          </p:cNvSpPr>
          <p:nvPr/>
        </p:nvSpPr>
        <p:spPr bwMode="auto">
          <a:xfrm>
            <a:off x="6551613" y="3911600"/>
            <a:ext cx="528637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2800" b="1">
              <a:solidFill>
                <a:srgbClr val="FF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20000"/>
              </a:lnSpc>
            </a:pPr>
            <a:r>
              <a:rPr lang="en-US" altLang="zh-CN" sz="4000" b="1">
                <a:solidFill>
                  <a:srgbClr val="FF0000"/>
                </a:solidFill>
                <a:ea typeface="楷体_GB2312" pitchFamily="49" charset="-122"/>
              </a:rPr>
              <a:t>.</a:t>
            </a:r>
          </a:p>
          <a:p>
            <a:pPr eaLnBrk="1" hangingPunct="1">
              <a:lnSpc>
                <a:spcPct val="20000"/>
              </a:lnSpc>
            </a:pPr>
            <a:endParaRPr lang="en-US" altLang="zh-CN" sz="4000" b="1">
              <a:solidFill>
                <a:srgbClr val="990033"/>
              </a:solidFill>
              <a:ea typeface="楷体_GB2312" pitchFamily="49" charset="-122"/>
            </a:endParaRPr>
          </a:p>
          <a:p>
            <a:pPr eaLnBrk="1" hangingPunct="1">
              <a:lnSpc>
                <a:spcPct val="20000"/>
              </a:lnSpc>
            </a:pPr>
            <a:endParaRPr lang="en-US" altLang="zh-CN" sz="4000" b="1">
              <a:solidFill>
                <a:srgbClr val="990033"/>
              </a:solidFill>
              <a:ea typeface="楷体_GB2312" pitchFamily="49" charset="-122"/>
            </a:endParaRPr>
          </a:p>
          <a:p>
            <a:pPr eaLnBrk="1" hangingPunct="1">
              <a:lnSpc>
                <a:spcPct val="20000"/>
              </a:lnSpc>
            </a:pPr>
            <a:r>
              <a:rPr lang="en-US" altLang="zh-CN" sz="4000" b="1">
                <a:solidFill>
                  <a:srgbClr val="990033"/>
                </a:solidFill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P</a:t>
            </a:r>
          </a:p>
        </p:txBody>
      </p:sp>
      <p:sp>
        <p:nvSpPr>
          <p:cNvPr id="216133" name="Text Box 69"/>
          <p:cNvSpPr txBox="1">
            <a:spLocks noChangeArrowheads="1"/>
          </p:cNvSpPr>
          <p:nvPr/>
        </p:nvSpPr>
        <p:spPr bwMode="auto">
          <a:xfrm>
            <a:off x="611188" y="1697038"/>
            <a:ext cx="6019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解：</a:t>
            </a:r>
            <a:r>
              <a:rPr lang="zh-CN" altLang="en-US" sz="2800" b="1"/>
              <a:t>取</a:t>
            </a:r>
            <a:r>
              <a:rPr lang="en-US" altLang="zh-CN" sz="3200" b="1" i="1"/>
              <a:t>r</a:t>
            </a:r>
            <a:r>
              <a:rPr lang="zh-CN" altLang="en-US" sz="2800" b="1"/>
              <a:t>为半径的同心</a:t>
            </a:r>
            <a:r>
              <a:rPr lang="zh-CN" altLang="en-US" sz="2800" b="1">
                <a:solidFill>
                  <a:srgbClr val="FF0000"/>
                </a:solidFill>
              </a:rPr>
              <a:t>球面</a:t>
            </a:r>
            <a:r>
              <a:rPr lang="en-US" altLang="zh-CN" sz="2800" b="1" i="1">
                <a:solidFill>
                  <a:srgbClr val="FF0000"/>
                </a:solidFill>
              </a:rPr>
              <a:t>S</a:t>
            </a:r>
          </a:p>
        </p:txBody>
      </p:sp>
      <p:grpSp>
        <p:nvGrpSpPr>
          <p:cNvPr id="6" name="Group 70"/>
          <p:cNvGrpSpPr>
            <a:grpSpLocks/>
          </p:cNvGrpSpPr>
          <p:nvPr/>
        </p:nvGrpSpPr>
        <p:grpSpPr bwMode="auto">
          <a:xfrm rot="-5400000">
            <a:off x="6561932" y="2064544"/>
            <a:ext cx="280987" cy="1209675"/>
            <a:chOff x="3360" y="3264"/>
            <a:chExt cx="242" cy="1056"/>
          </a:xfrm>
        </p:grpSpPr>
        <p:sp>
          <p:nvSpPr>
            <p:cNvPr id="14422" name="Arc 71"/>
            <p:cNvSpPr>
              <a:spLocks/>
            </p:cNvSpPr>
            <p:nvPr/>
          </p:nvSpPr>
          <p:spPr bwMode="auto">
            <a:xfrm>
              <a:off x="3360" y="3264"/>
              <a:ext cx="217" cy="1056"/>
            </a:xfrm>
            <a:custGeom>
              <a:avLst/>
              <a:gdLst>
                <a:gd name="T0" fmla="*/ 0 w 22553"/>
                <a:gd name="T1" fmla="*/ 0 h 42401"/>
                <a:gd name="T2" fmla="*/ 0 w 22553"/>
                <a:gd name="T3" fmla="*/ 0 h 42401"/>
                <a:gd name="T4" fmla="*/ 0 w 22553"/>
                <a:gd name="T5" fmla="*/ 0 h 42401"/>
                <a:gd name="T6" fmla="*/ 0 60000 65536"/>
                <a:gd name="T7" fmla="*/ 0 60000 65536"/>
                <a:gd name="T8" fmla="*/ 0 60000 65536"/>
                <a:gd name="T9" fmla="*/ 0 w 22553"/>
                <a:gd name="T10" fmla="*/ 0 h 42401"/>
                <a:gd name="T11" fmla="*/ 22553 w 22553"/>
                <a:gd name="T12" fmla="*/ 42401 h 424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553" h="42401" fill="none" extrusionOk="0">
                  <a:moveTo>
                    <a:pt x="22552" y="42379"/>
                  </a:moveTo>
                  <a:cubicBezTo>
                    <a:pt x="22235" y="42393"/>
                    <a:pt x="21917" y="42400"/>
                    <a:pt x="21600" y="42401"/>
                  </a:cubicBezTo>
                  <a:cubicBezTo>
                    <a:pt x="9670" y="42401"/>
                    <a:pt x="0" y="32730"/>
                    <a:pt x="0" y="20801"/>
                  </a:cubicBezTo>
                  <a:cubicBezTo>
                    <a:pt x="-1" y="11113"/>
                    <a:pt x="6449" y="2610"/>
                    <a:pt x="15779" y="0"/>
                  </a:cubicBezTo>
                </a:path>
                <a:path w="22553" h="42401" stroke="0" extrusionOk="0">
                  <a:moveTo>
                    <a:pt x="22552" y="42379"/>
                  </a:moveTo>
                  <a:cubicBezTo>
                    <a:pt x="22235" y="42393"/>
                    <a:pt x="21917" y="42400"/>
                    <a:pt x="21600" y="42401"/>
                  </a:cubicBezTo>
                  <a:cubicBezTo>
                    <a:pt x="9670" y="42401"/>
                    <a:pt x="0" y="32730"/>
                    <a:pt x="0" y="20801"/>
                  </a:cubicBezTo>
                  <a:cubicBezTo>
                    <a:pt x="-1" y="11113"/>
                    <a:pt x="6449" y="2610"/>
                    <a:pt x="15779" y="0"/>
                  </a:cubicBezTo>
                  <a:lnTo>
                    <a:pt x="21600" y="20801"/>
                  </a:lnTo>
                  <a:close/>
                </a:path>
              </a:pathLst>
            </a:custGeom>
            <a:noFill/>
            <a:ln w="2857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3" name="Arc 72"/>
            <p:cNvSpPr>
              <a:spLocks/>
            </p:cNvSpPr>
            <p:nvPr/>
          </p:nvSpPr>
          <p:spPr bwMode="auto">
            <a:xfrm>
              <a:off x="3456" y="3338"/>
              <a:ext cx="146" cy="886"/>
            </a:xfrm>
            <a:custGeom>
              <a:avLst/>
              <a:gdLst>
                <a:gd name="T0" fmla="*/ 0 w 21600"/>
                <a:gd name="T1" fmla="*/ 0 h 42540"/>
                <a:gd name="T2" fmla="*/ 0 w 21600"/>
                <a:gd name="T3" fmla="*/ 0 h 42540"/>
                <a:gd name="T4" fmla="*/ 0 w 21600"/>
                <a:gd name="T5" fmla="*/ 0 h 4254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540"/>
                <a:gd name="T11" fmla="*/ 21600 w 21600"/>
                <a:gd name="T12" fmla="*/ 42540 h 425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540" fill="none" extrusionOk="0">
                  <a:moveTo>
                    <a:pt x="18919" y="42539"/>
                  </a:moveTo>
                  <a:cubicBezTo>
                    <a:pt x="8110" y="41187"/>
                    <a:pt x="0" y="31999"/>
                    <a:pt x="0" y="21107"/>
                  </a:cubicBezTo>
                  <a:cubicBezTo>
                    <a:pt x="-1" y="10945"/>
                    <a:pt x="7082" y="2157"/>
                    <a:pt x="17012" y="-1"/>
                  </a:cubicBezTo>
                </a:path>
                <a:path w="21600" h="42540" stroke="0" extrusionOk="0">
                  <a:moveTo>
                    <a:pt x="18919" y="42539"/>
                  </a:moveTo>
                  <a:cubicBezTo>
                    <a:pt x="8110" y="41187"/>
                    <a:pt x="0" y="31999"/>
                    <a:pt x="0" y="21107"/>
                  </a:cubicBezTo>
                  <a:cubicBezTo>
                    <a:pt x="-1" y="10945"/>
                    <a:pt x="7082" y="2157"/>
                    <a:pt x="17012" y="-1"/>
                  </a:cubicBezTo>
                  <a:lnTo>
                    <a:pt x="21600" y="21107"/>
                  </a:lnTo>
                  <a:close/>
                </a:path>
              </a:pathLst>
            </a:custGeom>
            <a:noFill/>
            <a:ln w="2857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4" name="Line 73"/>
            <p:cNvSpPr>
              <a:spLocks noChangeShapeType="1"/>
            </p:cNvSpPr>
            <p:nvPr/>
          </p:nvSpPr>
          <p:spPr bwMode="auto">
            <a:xfrm>
              <a:off x="3360" y="360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5" name="Line 74"/>
            <p:cNvSpPr>
              <a:spLocks noChangeShapeType="1"/>
            </p:cNvSpPr>
            <p:nvPr/>
          </p:nvSpPr>
          <p:spPr bwMode="auto">
            <a:xfrm>
              <a:off x="3408" y="3456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6" name="Line 75"/>
            <p:cNvSpPr>
              <a:spLocks noChangeShapeType="1"/>
            </p:cNvSpPr>
            <p:nvPr/>
          </p:nvSpPr>
          <p:spPr bwMode="auto">
            <a:xfrm>
              <a:off x="3456" y="331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7" name="Line 76"/>
            <p:cNvSpPr>
              <a:spLocks noChangeShapeType="1"/>
            </p:cNvSpPr>
            <p:nvPr/>
          </p:nvSpPr>
          <p:spPr bwMode="auto">
            <a:xfrm>
              <a:off x="3360" y="374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8" name="Line 77"/>
            <p:cNvSpPr>
              <a:spLocks noChangeShapeType="1"/>
            </p:cNvSpPr>
            <p:nvPr/>
          </p:nvSpPr>
          <p:spPr bwMode="auto">
            <a:xfrm>
              <a:off x="3360" y="3888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9" name="Line 78"/>
            <p:cNvSpPr>
              <a:spLocks noChangeShapeType="1"/>
            </p:cNvSpPr>
            <p:nvPr/>
          </p:nvSpPr>
          <p:spPr bwMode="auto">
            <a:xfrm>
              <a:off x="3408" y="403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0" name="Line 79"/>
            <p:cNvSpPr>
              <a:spLocks noChangeShapeType="1"/>
            </p:cNvSpPr>
            <p:nvPr/>
          </p:nvSpPr>
          <p:spPr bwMode="auto">
            <a:xfrm>
              <a:off x="3408" y="4128"/>
              <a:ext cx="192" cy="14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80"/>
          <p:cNvGrpSpPr>
            <a:grpSpLocks/>
          </p:cNvGrpSpPr>
          <p:nvPr/>
        </p:nvGrpSpPr>
        <p:grpSpPr bwMode="auto">
          <a:xfrm rot="-10392719">
            <a:off x="6011863" y="2565400"/>
            <a:ext cx="280987" cy="1209675"/>
            <a:chOff x="3360" y="3264"/>
            <a:chExt cx="242" cy="1056"/>
          </a:xfrm>
        </p:grpSpPr>
        <p:sp>
          <p:nvSpPr>
            <p:cNvPr id="14413" name="Arc 81"/>
            <p:cNvSpPr>
              <a:spLocks/>
            </p:cNvSpPr>
            <p:nvPr/>
          </p:nvSpPr>
          <p:spPr bwMode="auto">
            <a:xfrm>
              <a:off x="3360" y="3264"/>
              <a:ext cx="217" cy="1056"/>
            </a:xfrm>
            <a:custGeom>
              <a:avLst/>
              <a:gdLst>
                <a:gd name="T0" fmla="*/ 0 w 22553"/>
                <a:gd name="T1" fmla="*/ 0 h 42401"/>
                <a:gd name="T2" fmla="*/ 0 w 22553"/>
                <a:gd name="T3" fmla="*/ 0 h 42401"/>
                <a:gd name="T4" fmla="*/ 0 w 22553"/>
                <a:gd name="T5" fmla="*/ 0 h 42401"/>
                <a:gd name="T6" fmla="*/ 0 60000 65536"/>
                <a:gd name="T7" fmla="*/ 0 60000 65536"/>
                <a:gd name="T8" fmla="*/ 0 60000 65536"/>
                <a:gd name="T9" fmla="*/ 0 w 22553"/>
                <a:gd name="T10" fmla="*/ 0 h 42401"/>
                <a:gd name="T11" fmla="*/ 22553 w 22553"/>
                <a:gd name="T12" fmla="*/ 42401 h 424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553" h="42401" fill="none" extrusionOk="0">
                  <a:moveTo>
                    <a:pt x="22552" y="42379"/>
                  </a:moveTo>
                  <a:cubicBezTo>
                    <a:pt x="22235" y="42393"/>
                    <a:pt x="21917" y="42400"/>
                    <a:pt x="21600" y="42401"/>
                  </a:cubicBezTo>
                  <a:cubicBezTo>
                    <a:pt x="9670" y="42401"/>
                    <a:pt x="0" y="32730"/>
                    <a:pt x="0" y="20801"/>
                  </a:cubicBezTo>
                  <a:cubicBezTo>
                    <a:pt x="-1" y="11113"/>
                    <a:pt x="6449" y="2610"/>
                    <a:pt x="15779" y="0"/>
                  </a:cubicBezTo>
                </a:path>
                <a:path w="22553" h="42401" stroke="0" extrusionOk="0">
                  <a:moveTo>
                    <a:pt x="22552" y="42379"/>
                  </a:moveTo>
                  <a:cubicBezTo>
                    <a:pt x="22235" y="42393"/>
                    <a:pt x="21917" y="42400"/>
                    <a:pt x="21600" y="42401"/>
                  </a:cubicBezTo>
                  <a:cubicBezTo>
                    <a:pt x="9670" y="42401"/>
                    <a:pt x="0" y="32730"/>
                    <a:pt x="0" y="20801"/>
                  </a:cubicBezTo>
                  <a:cubicBezTo>
                    <a:pt x="-1" y="11113"/>
                    <a:pt x="6449" y="2610"/>
                    <a:pt x="15779" y="0"/>
                  </a:cubicBezTo>
                  <a:lnTo>
                    <a:pt x="21600" y="20801"/>
                  </a:lnTo>
                  <a:close/>
                </a:path>
              </a:pathLst>
            </a:custGeom>
            <a:noFill/>
            <a:ln w="2857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4" name="Arc 82"/>
            <p:cNvSpPr>
              <a:spLocks/>
            </p:cNvSpPr>
            <p:nvPr/>
          </p:nvSpPr>
          <p:spPr bwMode="auto">
            <a:xfrm>
              <a:off x="3456" y="3338"/>
              <a:ext cx="146" cy="886"/>
            </a:xfrm>
            <a:custGeom>
              <a:avLst/>
              <a:gdLst>
                <a:gd name="T0" fmla="*/ 0 w 21600"/>
                <a:gd name="T1" fmla="*/ 0 h 42540"/>
                <a:gd name="T2" fmla="*/ 0 w 21600"/>
                <a:gd name="T3" fmla="*/ 0 h 42540"/>
                <a:gd name="T4" fmla="*/ 0 w 21600"/>
                <a:gd name="T5" fmla="*/ 0 h 4254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540"/>
                <a:gd name="T11" fmla="*/ 21600 w 21600"/>
                <a:gd name="T12" fmla="*/ 42540 h 425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540" fill="none" extrusionOk="0">
                  <a:moveTo>
                    <a:pt x="18919" y="42539"/>
                  </a:moveTo>
                  <a:cubicBezTo>
                    <a:pt x="8110" y="41187"/>
                    <a:pt x="0" y="31999"/>
                    <a:pt x="0" y="21107"/>
                  </a:cubicBezTo>
                  <a:cubicBezTo>
                    <a:pt x="-1" y="10945"/>
                    <a:pt x="7082" y="2157"/>
                    <a:pt x="17012" y="-1"/>
                  </a:cubicBezTo>
                </a:path>
                <a:path w="21600" h="42540" stroke="0" extrusionOk="0">
                  <a:moveTo>
                    <a:pt x="18919" y="42539"/>
                  </a:moveTo>
                  <a:cubicBezTo>
                    <a:pt x="8110" y="41187"/>
                    <a:pt x="0" y="31999"/>
                    <a:pt x="0" y="21107"/>
                  </a:cubicBezTo>
                  <a:cubicBezTo>
                    <a:pt x="-1" y="10945"/>
                    <a:pt x="7082" y="2157"/>
                    <a:pt x="17012" y="-1"/>
                  </a:cubicBezTo>
                  <a:lnTo>
                    <a:pt x="21600" y="21107"/>
                  </a:lnTo>
                  <a:close/>
                </a:path>
              </a:pathLst>
            </a:custGeom>
            <a:noFill/>
            <a:ln w="2857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15" name="Line 83"/>
            <p:cNvSpPr>
              <a:spLocks noChangeShapeType="1"/>
            </p:cNvSpPr>
            <p:nvPr/>
          </p:nvSpPr>
          <p:spPr bwMode="auto">
            <a:xfrm>
              <a:off x="3360" y="360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6" name="Line 84"/>
            <p:cNvSpPr>
              <a:spLocks noChangeShapeType="1"/>
            </p:cNvSpPr>
            <p:nvPr/>
          </p:nvSpPr>
          <p:spPr bwMode="auto">
            <a:xfrm>
              <a:off x="3408" y="3456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7" name="Line 85"/>
            <p:cNvSpPr>
              <a:spLocks noChangeShapeType="1"/>
            </p:cNvSpPr>
            <p:nvPr/>
          </p:nvSpPr>
          <p:spPr bwMode="auto">
            <a:xfrm>
              <a:off x="3456" y="331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8" name="Line 86"/>
            <p:cNvSpPr>
              <a:spLocks noChangeShapeType="1"/>
            </p:cNvSpPr>
            <p:nvPr/>
          </p:nvSpPr>
          <p:spPr bwMode="auto">
            <a:xfrm>
              <a:off x="3360" y="374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9" name="Line 87"/>
            <p:cNvSpPr>
              <a:spLocks noChangeShapeType="1"/>
            </p:cNvSpPr>
            <p:nvPr/>
          </p:nvSpPr>
          <p:spPr bwMode="auto">
            <a:xfrm>
              <a:off x="3360" y="3888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0" name="Line 88"/>
            <p:cNvSpPr>
              <a:spLocks noChangeShapeType="1"/>
            </p:cNvSpPr>
            <p:nvPr/>
          </p:nvSpPr>
          <p:spPr bwMode="auto">
            <a:xfrm>
              <a:off x="3408" y="403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21" name="Line 89"/>
            <p:cNvSpPr>
              <a:spLocks noChangeShapeType="1"/>
            </p:cNvSpPr>
            <p:nvPr/>
          </p:nvSpPr>
          <p:spPr bwMode="auto">
            <a:xfrm>
              <a:off x="3408" y="4128"/>
              <a:ext cx="192" cy="14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90"/>
          <p:cNvGrpSpPr>
            <a:grpSpLocks/>
          </p:cNvGrpSpPr>
          <p:nvPr/>
        </p:nvGrpSpPr>
        <p:grpSpPr bwMode="auto">
          <a:xfrm rot="5662538">
            <a:off x="6584157" y="3144044"/>
            <a:ext cx="280987" cy="1209675"/>
            <a:chOff x="3360" y="3264"/>
            <a:chExt cx="242" cy="1056"/>
          </a:xfrm>
        </p:grpSpPr>
        <p:sp>
          <p:nvSpPr>
            <p:cNvPr id="14404" name="Arc 91"/>
            <p:cNvSpPr>
              <a:spLocks/>
            </p:cNvSpPr>
            <p:nvPr/>
          </p:nvSpPr>
          <p:spPr bwMode="auto">
            <a:xfrm>
              <a:off x="3360" y="3264"/>
              <a:ext cx="217" cy="1056"/>
            </a:xfrm>
            <a:custGeom>
              <a:avLst/>
              <a:gdLst>
                <a:gd name="T0" fmla="*/ 0 w 22553"/>
                <a:gd name="T1" fmla="*/ 0 h 42401"/>
                <a:gd name="T2" fmla="*/ 0 w 22553"/>
                <a:gd name="T3" fmla="*/ 0 h 42401"/>
                <a:gd name="T4" fmla="*/ 0 w 22553"/>
                <a:gd name="T5" fmla="*/ 0 h 42401"/>
                <a:gd name="T6" fmla="*/ 0 60000 65536"/>
                <a:gd name="T7" fmla="*/ 0 60000 65536"/>
                <a:gd name="T8" fmla="*/ 0 60000 65536"/>
                <a:gd name="T9" fmla="*/ 0 w 22553"/>
                <a:gd name="T10" fmla="*/ 0 h 42401"/>
                <a:gd name="T11" fmla="*/ 22553 w 22553"/>
                <a:gd name="T12" fmla="*/ 42401 h 424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553" h="42401" fill="none" extrusionOk="0">
                  <a:moveTo>
                    <a:pt x="22552" y="42379"/>
                  </a:moveTo>
                  <a:cubicBezTo>
                    <a:pt x="22235" y="42393"/>
                    <a:pt x="21917" y="42400"/>
                    <a:pt x="21600" y="42401"/>
                  </a:cubicBezTo>
                  <a:cubicBezTo>
                    <a:pt x="9670" y="42401"/>
                    <a:pt x="0" y="32730"/>
                    <a:pt x="0" y="20801"/>
                  </a:cubicBezTo>
                  <a:cubicBezTo>
                    <a:pt x="-1" y="11113"/>
                    <a:pt x="6449" y="2610"/>
                    <a:pt x="15779" y="0"/>
                  </a:cubicBezTo>
                </a:path>
                <a:path w="22553" h="42401" stroke="0" extrusionOk="0">
                  <a:moveTo>
                    <a:pt x="22552" y="42379"/>
                  </a:moveTo>
                  <a:cubicBezTo>
                    <a:pt x="22235" y="42393"/>
                    <a:pt x="21917" y="42400"/>
                    <a:pt x="21600" y="42401"/>
                  </a:cubicBezTo>
                  <a:cubicBezTo>
                    <a:pt x="9670" y="42401"/>
                    <a:pt x="0" y="32730"/>
                    <a:pt x="0" y="20801"/>
                  </a:cubicBezTo>
                  <a:cubicBezTo>
                    <a:pt x="-1" y="11113"/>
                    <a:pt x="6449" y="2610"/>
                    <a:pt x="15779" y="0"/>
                  </a:cubicBezTo>
                  <a:lnTo>
                    <a:pt x="21600" y="20801"/>
                  </a:lnTo>
                  <a:close/>
                </a:path>
              </a:pathLst>
            </a:custGeom>
            <a:noFill/>
            <a:ln w="2857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5" name="Arc 92"/>
            <p:cNvSpPr>
              <a:spLocks/>
            </p:cNvSpPr>
            <p:nvPr/>
          </p:nvSpPr>
          <p:spPr bwMode="auto">
            <a:xfrm>
              <a:off x="3456" y="3338"/>
              <a:ext cx="146" cy="886"/>
            </a:xfrm>
            <a:custGeom>
              <a:avLst/>
              <a:gdLst>
                <a:gd name="T0" fmla="*/ 0 w 21600"/>
                <a:gd name="T1" fmla="*/ 0 h 42540"/>
                <a:gd name="T2" fmla="*/ 0 w 21600"/>
                <a:gd name="T3" fmla="*/ 0 h 42540"/>
                <a:gd name="T4" fmla="*/ 0 w 21600"/>
                <a:gd name="T5" fmla="*/ 0 h 4254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540"/>
                <a:gd name="T11" fmla="*/ 21600 w 21600"/>
                <a:gd name="T12" fmla="*/ 42540 h 425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540" fill="none" extrusionOk="0">
                  <a:moveTo>
                    <a:pt x="18919" y="42539"/>
                  </a:moveTo>
                  <a:cubicBezTo>
                    <a:pt x="8110" y="41187"/>
                    <a:pt x="0" y="31999"/>
                    <a:pt x="0" y="21107"/>
                  </a:cubicBezTo>
                  <a:cubicBezTo>
                    <a:pt x="-1" y="10945"/>
                    <a:pt x="7082" y="2157"/>
                    <a:pt x="17012" y="-1"/>
                  </a:cubicBezTo>
                </a:path>
                <a:path w="21600" h="42540" stroke="0" extrusionOk="0">
                  <a:moveTo>
                    <a:pt x="18919" y="42539"/>
                  </a:moveTo>
                  <a:cubicBezTo>
                    <a:pt x="8110" y="41187"/>
                    <a:pt x="0" y="31999"/>
                    <a:pt x="0" y="21107"/>
                  </a:cubicBezTo>
                  <a:cubicBezTo>
                    <a:pt x="-1" y="10945"/>
                    <a:pt x="7082" y="2157"/>
                    <a:pt x="17012" y="-1"/>
                  </a:cubicBezTo>
                  <a:lnTo>
                    <a:pt x="21600" y="21107"/>
                  </a:lnTo>
                  <a:close/>
                </a:path>
              </a:pathLst>
            </a:custGeom>
            <a:noFill/>
            <a:ln w="2857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06" name="Line 93"/>
            <p:cNvSpPr>
              <a:spLocks noChangeShapeType="1"/>
            </p:cNvSpPr>
            <p:nvPr/>
          </p:nvSpPr>
          <p:spPr bwMode="auto">
            <a:xfrm>
              <a:off x="3360" y="360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7" name="Line 94"/>
            <p:cNvSpPr>
              <a:spLocks noChangeShapeType="1"/>
            </p:cNvSpPr>
            <p:nvPr/>
          </p:nvSpPr>
          <p:spPr bwMode="auto">
            <a:xfrm>
              <a:off x="3408" y="3456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8" name="Line 95"/>
            <p:cNvSpPr>
              <a:spLocks noChangeShapeType="1"/>
            </p:cNvSpPr>
            <p:nvPr/>
          </p:nvSpPr>
          <p:spPr bwMode="auto">
            <a:xfrm>
              <a:off x="3456" y="331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9" name="Line 96"/>
            <p:cNvSpPr>
              <a:spLocks noChangeShapeType="1"/>
            </p:cNvSpPr>
            <p:nvPr/>
          </p:nvSpPr>
          <p:spPr bwMode="auto">
            <a:xfrm>
              <a:off x="3360" y="374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0" name="Line 97"/>
            <p:cNvSpPr>
              <a:spLocks noChangeShapeType="1"/>
            </p:cNvSpPr>
            <p:nvPr/>
          </p:nvSpPr>
          <p:spPr bwMode="auto">
            <a:xfrm>
              <a:off x="3360" y="3888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1" name="Line 98"/>
            <p:cNvSpPr>
              <a:spLocks noChangeShapeType="1"/>
            </p:cNvSpPr>
            <p:nvPr/>
          </p:nvSpPr>
          <p:spPr bwMode="auto">
            <a:xfrm>
              <a:off x="3408" y="403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2" name="Line 99"/>
            <p:cNvSpPr>
              <a:spLocks noChangeShapeType="1"/>
            </p:cNvSpPr>
            <p:nvPr/>
          </p:nvSpPr>
          <p:spPr bwMode="auto">
            <a:xfrm>
              <a:off x="3408" y="4128"/>
              <a:ext cx="192" cy="14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16164" name="Object 100"/>
          <p:cNvGraphicFramePr>
            <a:graphicFrameLocks noChangeAspect="1"/>
          </p:cNvGraphicFramePr>
          <p:nvPr/>
        </p:nvGraphicFramePr>
        <p:xfrm>
          <a:off x="1584325" y="3357563"/>
          <a:ext cx="18748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52" name="Equation" r:id="rId24" imgW="1879560" imgH="863280" progId="Equation.DSMT4">
                  <p:embed/>
                </p:oleObj>
              </mc:Choice>
              <mc:Fallback>
                <p:oleObj name="Equation" r:id="rId24" imgW="1879560" imgH="863280" progId="Equation.DSMT4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3357563"/>
                        <a:ext cx="187483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165" name="Object 101"/>
          <p:cNvGraphicFramePr>
            <a:graphicFrameLocks noChangeAspect="1"/>
          </p:cNvGraphicFramePr>
          <p:nvPr/>
        </p:nvGraphicFramePr>
        <p:xfrm>
          <a:off x="1504950" y="4113213"/>
          <a:ext cx="23558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53" name="Equation" r:id="rId26" imgW="2336760" imgH="812520" progId="Equation.DSMT4">
                  <p:embed/>
                </p:oleObj>
              </mc:Choice>
              <mc:Fallback>
                <p:oleObj name="Equation" r:id="rId26" imgW="2336760" imgH="812520" progId="Equation.DSMT4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4113213"/>
                        <a:ext cx="235585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166" name="Object 102"/>
          <p:cNvGraphicFramePr>
            <a:graphicFrameLocks noChangeAspect="1"/>
          </p:cNvGraphicFramePr>
          <p:nvPr/>
        </p:nvGraphicFramePr>
        <p:xfrm>
          <a:off x="3455988" y="2816225"/>
          <a:ext cx="13462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54" name="Equation" r:id="rId28" imgW="1473120" imgH="393480" progId="Equation.DSMT4">
                  <p:embed/>
                </p:oleObj>
              </mc:Choice>
              <mc:Fallback>
                <p:oleObj name="Equation" r:id="rId28" imgW="1473120" imgH="393480" progId="Equation.DSMT4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988" y="2816225"/>
                        <a:ext cx="13462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167" name="Object 103"/>
          <p:cNvGraphicFramePr>
            <a:graphicFrameLocks noChangeAspect="1"/>
          </p:cNvGraphicFramePr>
          <p:nvPr/>
        </p:nvGraphicFramePr>
        <p:xfrm>
          <a:off x="3517900" y="3321050"/>
          <a:ext cx="909638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55" name="Equation" r:id="rId30" imgW="888840" imgH="749160" progId="Equation.DSMT4">
                  <p:embed/>
                </p:oleObj>
              </mc:Choice>
              <mc:Fallback>
                <p:oleObj name="Equation" r:id="rId30" imgW="888840" imgH="749160" progId="Equation.DSMT4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3321050"/>
                        <a:ext cx="909638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168" name="Text Box 104"/>
          <p:cNvSpPr txBox="1">
            <a:spLocks noChangeArrowheads="1"/>
          </p:cNvSpPr>
          <p:nvPr/>
        </p:nvSpPr>
        <p:spPr bwMode="auto">
          <a:xfrm>
            <a:off x="2916238" y="3884613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/>
              <a:t>内</a:t>
            </a:r>
          </a:p>
        </p:txBody>
      </p:sp>
      <p:sp>
        <p:nvSpPr>
          <p:cNvPr id="216169" name="Text Box 105"/>
          <p:cNvSpPr txBox="1">
            <a:spLocks noChangeArrowheads="1"/>
          </p:cNvSpPr>
          <p:nvPr/>
        </p:nvSpPr>
        <p:spPr bwMode="auto">
          <a:xfrm>
            <a:off x="971550" y="3378200"/>
            <a:ext cx="1133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又</a:t>
            </a:r>
          </a:p>
        </p:txBody>
      </p:sp>
      <p:grpSp>
        <p:nvGrpSpPr>
          <p:cNvPr id="9" name="Group 106"/>
          <p:cNvGrpSpPr>
            <a:grpSpLocks/>
          </p:cNvGrpSpPr>
          <p:nvPr/>
        </p:nvGrpSpPr>
        <p:grpSpPr bwMode="auto">
          <a:xfrm>
            <a:off x="1295400" y="2205038"/>
            <a:ext cx="1800225" cy="519112"/>
            <a:chOff x="884" y="1425"/>
            <a:chExt cx="1134" cy="327"/>
          </a:xfrm>
        </p:grpSpPr>
        <p:graphicFrame>
          <p:nvGraphicFramePr>
            <p:cNvPr id="14354" name="Object 107"/>
            <p:cNvGraphicFramePr>
              <a:graphicFrameLocks noChangeAspect="1"/>
            </p:cNvGraphicFramePr>
            <p:nvPr/>
          </p:nvGraphicFramePr>
          <p:xfrm>
            <a:off x="1292" y="1506"/>
            <a:ext cx="56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556" name="Equation" r:id="rId32" imgW="825480" imgH="291960" progId="Equation.DSMT4">
                    <p:embed/>
                  </p:oleObj>
                </mc:Choice>
                <mc:Fallback>
                  <p:oleObj name="Equation" r:id="rId32" imgW="825480" imgH="291960" progId="Equation.DSMT4">
                    <p:embed/>
                    <p:pic>
                      <p:nvPicPr>
                        <p:cNvPr id="0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1506"/>
                          <a:ext cx="569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03" name="Text Box 108"/>
            <p:cNvSpPr txBox="1">
              <a:spLocks noChangeArrowheads="1"/>
            </p:cNvSpPr>
            <p:nvPr/>
          </p:nvSpPr>
          <p:spPr bwMode="auto">
            <a:xfrm>
              <a:off x="884" y="1425"/>
              <a:ext cx="11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当</a:t>
              </a:r>
            </a:p>
          </p:txBody>
        </p:sp>
      </p:grpSp>
      <p:graphicFrame>
        <p:nvGraphicFramePr>
          <p:cNvPr id="216173" name="Object 109"/>
          <p:cNvGraphicFramePr>
            <a:graphicFrameLocks noChangeAspect="1"/>
          </p:cNvGraphicFramePr>
          <p:nvPr/>
        </p:nvGraphicFramePr>
        <p:xfrm>
          <a:off x="1587500" y="2781300"/>
          <a:ext cx="17970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57" name="Equation" r:id="rId34" imgW="2006280" imgH="571320" progId="Equation.DSMT4">
                  <p:embed/>
                </p:oleObj>
              </mc:Choice>
              <mc:Fallback>
                <p:oleObj name="Equation" r:id="rId34" imgW="2006280" imgH="571320" progId="Equation.DSMT4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2781300"/>
                        <a:ext cx="17970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174" name="Oval 110"/>
          <p:cNvSpPr>
            <a:spLocks noChangeArrowheads="1"/>
          </p:cNvSpPr>
          <p:nvPr/>
        </p:nvSpPr>
        <p:spPr bwMode="auto">
          <a:xfrm>
            <a:off x="2339975" y="2967038"/>
            <a:ext cx="144463" cy="144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6175" name="Object 111"/>
          <p:cNvGraphicFramePr>
            <a:graphicFrameLocks noChangeAspect="1"/>
          </p:cNvGraphicFramePr>
          <p:nvPr/>
        </p:nvGraphicFramePr>
        <p:xfrm>
          <a:off x="1466850" y="4916488"/>
          <a:ext cx="13414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58" name="Equation" r:id="rId36" imgW="1257120" imgH="419040" progId="Equation.DSMT4">
                  <p:embed/>
                </p:oleObj>
              </mc:Choice>
              <mc:Fallback>
                <p:oleObj name="Equation" r:id="rId36" imgW="1257120" imgH="419040" progId="Equation.DSMT4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4916488"/>
                        <a:ext cx="13414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176" name="Object 112"/>
          <p:cNvGraphicFramePr>
            <a:graphicFrameLocks noChangeAspect="1"/>
          </p:cNvGraphicFramePr>
          <p:nvPr/>
        </p:nvGraphicFramePr>
        <p:xfrm>
          <a:off x="1711325" y="5924550"/>
          <a:ext cx="191135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59" name="Equation" r:id="rId38" imgW="1879560" imgH="863280" progId="Equation.DSMT4">
                  <p:embed/>
                </p:oleObj>
              </mc:Choice>
              <mc:Fallback>
                <p:oleObj name="Equation" r:id="rId38" imgW="1879560" imgH="863280" progId="Equation.DSMT4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25" y="5924550"/>
                        <a:ext cx="191135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177" name="Object 113"/>
          <p:cNvGraphicFramePr>
            <a:graphicFrameLocks noChangeAspect="1"/>
          </p:cNvGraphicFramePr>
          <p:nvPr/>
        </p:nvGraphicFramePr>
        <p:xfrm>
          <a:off x="4464050" y="6069013"/>
          <a:ext cx="14192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60" name="Equation" r:id="rId40" imgW="1257120" imgH="393480" progId="Equation.DSMT4">
                  <p:embed/>
                </p:oleObj>
              </mc:Choice>
              <mc:Fallback>
                <p:oleObj name="Equation" r:id="rId40" imgW="1257120" imgH="393480" progId="Equation.DSMT4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6069013"/>
                        <a:ext cx="141922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178" name="Object 114"/>
          <p:cNvGraphicFramePr>
            <a:graphicFrameLocks noChangeAspect="1"/>
          </p:cNvGraphicFramePr>
          <p:nvPr/>
        </p:nvGraphicFramePr>
        <p:xfrm>
          <a:off x="3635375" y="6080125"/>
          <a:ext cx="5334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61" name="Equation" r:id="rId42" imgW="482400" imgH="330120" progId="Equation.3">
                  <p:embed/>
                </p:oleObj>
              </mc:Choice>
              <mc:Fallback>
                <p:oleObj name="Equation" r:id="rId42" imgW="482400" imgH="330120" progId="Equation.3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6080125"/>
                        <a:ext cx="5334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179" name="Object 115"/>
          <p:cNvGraphicFramePr>
            <a:graphicFrameLocks noChangeAspect="1"/>
          </p:cNvGraphicFramePr>
          <p:nvPr/>
        </p:nvGraphicFramePr>
        <p:xfrm>
          <a:off x="3763963" y="5360988"/>
          <a:ext cx="16716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62" name="Equation" r:id="rId44" imgW="1473120" imgH="393480" progId="Equation.DSMT4">
                  <p:embed/>
                </p:oleObj>
              </mc:Choice>
              <mc:Fallback>
                <p:oleObj name="Equation" r:id="rId44" imgW="1473120" imgH="393480" progId="Equation.DSMT4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963" y="5360988"/>
                        <a:ext cx="167163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180" name="Text Box 116"/>
          <p:cNvSpPr txBox="1">
            <a:spLocks noChangeArrowheads="1"/>
          </p:cNvSpPr>
          <p:nvPr/>
        </p:nvSpPr>
        <p:spPr bwMode="auto">
          <a:xfrm>
            <a:off x="1042988" y="5921375"/>
            <a:ext cx="1512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而</a:t>
            </a:r>
          </a:p>
        </p:txBody>
      </p:sp>
      <p:sp>
        <p:nvSpPr>
          <p:cNvPr id="216181" name="Text Box 117"/>
          <p:cNvSpPr txBox="1">
            <a:spLocks noChangeArrowheads="1"/>
          </p:cNvSpPr>
          <p:nvPr/>
        </p:nvSpPr>
        <p:spPr bwMode="auto">
          <a:xfrm>
            <a:off x="3059113" y="6440488"/>
            <a:ext cx="388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/>
              <a:t>内</a:t>
            </a:r>
          </a:p>
        </p:txBody>
      </p:sp>
      <p:graphicFrame>
        <p:nvGraphicFramePr>
          <p:cNvPr id="216182" name="Object 118"/>
          <p:cNvGraphicFramePr>
            <a:graphicFrameLocks noChangeAspect="1"/>
          </p:cNvGraphicFramePr>
          <p:nvPr/>
        </p:nvGraphicFramePr>
        <p:xfrm>
          <a:off x="1704975" y="5327650"/>
          <a:ext cx="196691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63" name="Equation" r:id="rId46" imgW="2006280" imgH="571320" progId="Equation.DSMT4">
                  <p:embed/>
                </p:oleObj>
              </mc:Choice>
              <mc:Fallback>
                <p:oleObj name="Equation" r:id="rId46" imgW="2006280" imgH="571320" progId="Equation.DSMT4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5327650"/>
                        <a:ext cx="1966913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183" name="Oval 119"/>
          <p:cNvSpPr>
            <a:spLocks noChangeArrowheads="1"/>
          </p:cNvSpPr>
          <p:nvPr/>
        </p:nvSpPr>
        <p:spPr bwMode="auto">
          <a:xfrm>
            <a:off x="2555875" y="5540375"/>
            <a:ext cx="144463" cy="144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84" name="Line 120"/>
          <p:cNvSpPr>
            <a:spLocks noChangeShapeType="1"/>
          </p:cNvSpPr>
          <p:nvPr/>
        </p:nvSpPr>
        <p:spPr bwMode="auto">
          <a:xfrm>
            <a:off x="6227763" y="6116638"/>
            <a:ext cx="2286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85" name="Line 121"/>
          <p:cNvSpPr>
            <a:spLocks noChangeShapeType="1"/>
          </p:cNvSpPr>
          <p:nvPr/>
        </p:nvSpPr>
        <p:spPr bwMode="auto">
          <a:xfrm flipV="1">
            <a:off x="6684963" y="4668838"/>
            <a:ext cx="0" cy="1447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86" name="Text Box 122"/>
          <p:cNvSpPr txBox="1">
            <a:spLocks noChangeArrowheads="1"/>
          </p:cNvSpPr>
          <p:nvPr/>
        </p:nvSpPr>
        <p:spPr bwMode="auto">
          <a:xfrm>
            <a:off x="8361363" y="5954713"/>
            <a:ext cx="322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r</a:t>
            </a:r>
          </a:p>
        </p:txBody>
      </p:sp>
      <p:sp>
        <p:nvSpPr>
          <p:cNvPr id="216187" name="Text Box 123"/>
          <p:cNvSpPr txBox="1">
            <a:spLocks noChangeArrowheads="1"/>
          </p:cNvSpPr>
          <p:nvPr/>
        </p:nvSpPr>
        <p:spPr bwMode="auto">
          <a:xfrm>
            <a:off x="6303963" y="4541838"/>
            <a:ext cx="42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E</a:t>
            </a:r>
            <a:endParaRPr lang="en-US" altLang="zh-CN" sz="3200" b="1" i="1"/>
          </a:p>
        </p:txBody>
      </p:sp>
      <p:sp>
        <p:nvSpPr>
          <p:cNvPr id="216188" name="Line 124"/>
          <p:cNvSpPr>
            <a:spLocks noChangeShapeType="1"/>
          </p:cNvSpPr>
          <p:nvPr/>
        </p:nvSpPr>
        <p:spPr bwMode="auto">
          <a:xfrm>
            <a:off x="7370763" y="4745038"/>
            <a:ext cx="0" cy="137160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89" name="Line 125"/>
          <p:cNvSpPr>
            <a:spLocks noChangeShapeType="1"/>
          </p:cNvSpPr>
          <p:nvPr/>
        </p:nvSpPr>
        <p:spPr bwMode="auto">
          <a:xfrm>
            <a:off x="6684963" y="6116638"/>
            <a:ext cx="6858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90" name="Text Box 126"/>
          <p:cNvSpPr txBox="1">
            <a:spLocks noChangeArrowheads="1"/>
          </p:cNvSpPr>
          <p:nvPr/>
        </p:nvSpPr>
        <p:spPr bwMode="auto">
          <a:xfrm>
            <a:off x="6440488" y="595471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o</a:t>
            </a:r>
          </a:p>
        </p:txBody>
      </p:sp>
      <p:sp>
        <p:nvSpPr>
          <p:cNvPr id="216191" name="Text Box 127"/>
          <p:cNvSpPr txBox="1">
            <a:spLocks noChangeArrowheads="1"/>
          </p:cNvSpPr>
          <p:nvPr/>
        </p:nvSpPr>
        <p:spPr bwMode="auto">
          <a:xfrm>
            <a:off x="7194550" y="6042025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R</a:t>
            </a:r>
            <a:endParaRPr lang="en-US" altLang="zh-CN" sz="2800" i="1"/>
          </a:p>
        </p:txBody>
      </p:sp>
      <p:sp>
        <p:nvSpPr>
          <p:cNvPr id="216192" name="Arc 128"/>
          <p:cNvSpPr>
            <a:spLocks/>
          </p:cNvSpPr>
          <p:nvPr/>
        </p:nvSpPr>
        <p:spPr bwMode="auto">
          <a:xfrm flipH="1" flipV="1">
            <a:off x="7393670" y="4225925"/>
            <a:ext cx="1805892" cy="1638300"/>
          </a:xfrm>
          <a:custGeom>
            <a:avLst/>
            <a:gdLst>
              <a:gd name="T0" fmla="*/ 2147483647 w 20718"/>
              <a:gd name="T1" fmla="*/ 0 h 21113"/>
              <a:gd name="T2" fmla="*/ 2147483647 w 20718"/>
              <a:gd name="T3" fmla="*/ 2147483647 h 21113"/>
              <a:gd name="T4" fmla="*/ 0 w 20718"/>
              <a:gd name="T5" fmla="*/ 2147483647 h 21113"/>
              <a:gd name="T6" fmla="*/ 0 60000 65536"/>
              <a:gd name="T7" fmla="*/ 0 60000 65536"/>
              <a:gd name="T8" fmla="*/ 0 60000 65536"/>
              <a:gd name="T9" fmla="*/ 0 w 20718"/>
              <a:gd name="T10" fmla="*/ 0 h 21113"/>
              <a:gd name="T11" fmla="*/ 20718 w 20718"/>
              <a:gd name="T12" fmla="*/ 21113 h 21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18" h="21113" fill="none" extrusionOk="0">
                <a:moveTo>
                  <a:pt x="4561" y="0"/>
                </a:moveTo>
                <a:cubicBezTo>
                  <a:pt x="12286" y="1669"/>
                  <a:pt x="18482" y="7423"/>
                  <a:pt x="20717" y="15003"/>
                </a:cubicBezTo>
              </a:path>
              <a:path w="20718" h="21113" stroke="0" extrusionOk="0">
                <a:moveTo>
                  <a:pt x="4561" y="0"/>
                </a:moveTo>
                <a:cubicBezTo>
                  <a:pt x="12286" y="1669"/>
                  <a:pt x="18482" y="7423"/>
                  <a:pt x="20717" y="15003"/>
                </a:cubicBezTo>
                <a:lnTo>
                  <a:pt x="0" y="21113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95" name="Oval 131"/>
          <p:cNvSpPr>
            <a:spLocks noChangeArrowheads="1"/>
          </p:cNvSpPr>
          <p:nvPr/>
        </p:nvSpPr>
        <p:spPr bwMode="auto">
          <a:xfrm>
            <a:off x="6084888" y="2636838"/>
            <a:ext cx="1260475" cy="1187450"/>
          </a:xfrm>
          <a:prstGeom prst="ellipse">
            <a:avLst/>
          </a:prstGeom>
          <a:noFill/>
          <a:ln w="38100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96" name="Text Box 132"/>
          <p:cNvSpPr txBox="1">
            <a:spLocks noChangeArrowheads="1"/>
          </p:cNvSpPr>
          <p:nvPr/>
        </p:nvSpPr>
        <p:spPr bwMode="auto">
          <a:xfrm>
            <a:off x="6480175" y="29972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16100" name="Text Box 36"/>
          <p:cNvSpPr txBox="1">
            <a:spLocks noChangeArrowheads="1"/>
          </p:cNvSpPr>
          <p:nvPr/>
        </p:nvSpPr>
        <p:spPr bwMode="auto">
          <a:xfrm>
            <a:off x="7810500" y="2647950"/>
            <a:ext cx="4016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P</a:t>
            </a:r>
          </a:p>
          <a:p>
            <a:pPr eaLnBrk="1" hangingPunct="1">
              <a:lnSpc>
                <a:spcPct val="20000"/>
              </a:lnSpc>
            </a:pPr>
            <a:r>
              <a:rPr lang="en-US" altLang="zh-CN" sz="4000" b="1">
                <a:solidFill>
                  <a:srgbClr val="FF0000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216198" name="Line 134"/>
          <p:cNvSpPr>
            <a:spLocks noChangeShapeType="1"/>
          </p:cNvSpPr>
          <p:nvPr/>
        </p:nvSpPr>
        <p:spPr bwMode="auto">
          <a:xfrm>
            <a:off x="2303463" y="4329113"/>
            <a:ext cx="144462" cy="15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6202" name="Object 138"/>
          <p:cNvGraphicFramePr>
            <a:graphicFrameLocks noChangeAspect="1"/>
          </p:cNvGraphicFramePr>
          <p:nvPr/>
        </p:nvGraphicFramePr>
        <p:xfrm>
          <a:off x="3924300" y="4257675"/>
          <a:ext cx="30003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64" name="Equation" r:id="rId48" imgW="291960" imgH="431640" progId="Equation.DSMT4">
                  <p:embed/>
                </p:oleObj>
              </mc:Choice>
              <mc:Fallback>
                <p:oleObj name="Equation" r:id="rId48" imgW="291960" imgH="431640" progId="Equation.DSMT4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257675"/>
                        <a:ext cx="300038" cy="4810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02" name="Text Box 138"/>
          <p:cNvSpPr txBox="1">
            <a:spLocks noChangeArrowheads="1"/>
          </p:cNvSpPr>
          <p:nvPr/>
        </p:nvSpPr>
        <p:spPr bwMode="auto">
          <a:xfrm>
            <a:off x="8661400" y="6416675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cs typeface="Times New Roman" pitchFamily="18" charset="0"/>
              </a:rPr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1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6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6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6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6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1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21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6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6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6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6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6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216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6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16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16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16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16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16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16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16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16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16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16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216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21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9" dur="500"/>
                                        <p:tgtEl>
                                          <p:spTgt spid="21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3" dur="500"/>
                                        <p:tgtEl>
                                          <p:spTgt spid="21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75" fill="hold"/>
                                        <p:tgtEl>
                                          <p:spTgt spid="216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75" fill="hold"/>
                                        <p:tgtEl>
                                          <p:spTgt spid="216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16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16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16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216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0" dur="500"/>
                                        <p:tgtEl>
                                          <p:spTgt spid="21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16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16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21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21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4" dur="500"/>
                                        <p:tgtEl>
                                          <p:spTgt spid="21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9" dur="500"/>
                                        <p:tgtEl>
                                          <p:spTgt spid="21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4" dur="500"/>
                                        <p:tgtEl>
                                          <p:spTgt spid="21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16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16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216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216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21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216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216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16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216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3" presetClass="exit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219" dur="500"/>
                                        <p:tgtEl>
                                          <p:spTgt spid="216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3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vertical)">
                                      <p:cBhvr>
                                        <p:cTn id="222" dur="500"/>
                                        <p:tgtEl>
                                          <p:spTgt spid="216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16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216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216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216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8" dur="500"/>
                                        <p:tgtEl>
                                          <p:spTgt spid="21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216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216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21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216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216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3" dur="500"/>
                                        <p:tgtEl>
                                          <p:spTgt spid="21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216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216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216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216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216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500" fill="hold"/>
                                        <p:tgtEl>
                                          <p:spTgt spid="216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2" dur="500"/>
                                        <p:tgtEl>
                                          <p:spTgt spid="21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21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21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21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21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132" grpId="0" animBg="1"/>
      <p:bldP spid="216068" grpId="0" animBg="1"/>
      <p:bldP spid="216101" grpId="0" animBg="1"/>
      <p:bldP spid="216102" grpId="0" animBg="1"/>
      <p:bldP spid="216076" grpId="0" animBg="1"/>
      <p:bldP spid="216106" grpId="0" animBg="1"/>
      <p:bldP spid="216107" grpId="0" animBg="1"/>
      <p:bldP spid="216108" grpId="0"/>
      <p:bldP spid="216109" grpId="0" animBg="1"/>
      <p:bldP spid="216117" grpId="0" autoUpdateAnimBg="0"/>
      <p:bldP spid="216129" grpId="0"/>
      <p:bldP spid="216130" grpId="0"/>
      <p:bldP spid="216131" grpId="0"/>
      <p:bldP spid="216133" grpId="0" autoUpdateAnimBg="0"/>
      <p:bldP spid="216169" grpId="0"/>
      <p:bldP spid="216174" grpId="0" animBg="1"/>
      <p:bldP spid="216180" grpId="0"/>
      <p:bldP spid="216183" grpId="0" animBg="1"/>
      <p:bldP spid="216184" grpId="0" animBg="1"/>
      <p:bldP spid="216185" grpId="0" animBg="1"/>
      <p:bldP spid="216186" grpId="0" autoUpdateAnimBg="0"/>
      <p:bldP spid="216187" grpId="0" autoUpdateAnimBg="0"/>
      <p:bldP spid="216188" grpId="0" animBg="1"/>
      <p:bldP spid="216189" grpId="0" animBg="1"/>
      <p:bldP spid="216190" grpId="0" autoUpdateAnimBg="0"/>
      <p:bldP spid="216191" grpId="0" autoUpdateAnimBg="0"/>
      <p:bldP spid="216192" grpId="0" animBg="1"/>
      <p:bldP spid="216195" grpId="0" animBg="1"/>
      <p:bldP spid="216196" grpId="0"/>
      <p:bldP spid="216100" grpId="0"/>
      <p:bldP spid="21619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Text Box 2"/>
          <p:cNvSpPr txBox="1">
            <a:spLocks noChangeArrowheads="1"/>
          </p:cNvSpPr>
          <p:nvPr/>
        </p:nvSpPr>
        <p:spPr bwMode="auto">
          <a:xfrm>
            <a:off x="576263" y="395288"/>
            <a:ext cx="62785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例</a:t>
            </a:r>
            <a:r>
              <a:rPr lang="en-US" altLang="zh-CN" sz="2800" b="1">
                <a:solidFill>
                  <a:srgbClr val="FF0000"/>
                </a:solidFill>
              </a:rPr>
              <a:t>12.</a:t>
            </a:r>
            <a:r>
              <a:rPr lang="zh-CN" altLang="en-US" sz="2800" b="1"/>
              <a:t>求均匀带电球的电场分布。</a:t>
            </a:r>
          </a:p>
          <a:p>
            <a:pPr eaLnBrk="1" hangingPunct="1"/>
            <a:r>
              <a:rPr lang="zh-CN" altLang="en-US" sz="2800" b="1"/>
              <a:t>         设半径为</a:t>
            </a:r>
            <a:r>
              <a:rPr lang="en-US" altLang="zh-CN" sz="2800" b="1" i="1"/>
              <a:t>R</a:t>
            </a:r>
            <a:r>
              <a:rPr lang="zh-CN" altLang="en-US" sz="2800" b="1"/>
              <a:t>，电量为</a:t>
            </a:r>
            <a:r>
              <a:rPr lang="en-US" altLang="zh-CN" sz="2800" b="1"/>
              <a:t>+</a:t>
            </a:r>
            <a:r>
              <a:rPr lang="en-US" altLang="zh-CN" sz="2800" b="1" i="1"/>
              <a:t>q</a:t>
            </a:r>
            <a:r>
              <a:rPr lang="zh-CN" altLang="en-US" sz="2800" b="1"/>
              <a:t>。</a:t>
            </a:r>
          </a:p>
        </p:txBody>
      </p:sp>
      <p:sp>
        <p:nvSpPr>
          <p:cNvPr id="228355" name="Oval 3"/>
          <p:cNvSpPr>
            <a:spLocks noChangeArrowheads="1"/>
          </p:cNvSpPr>
          <p:nvPr/>
        </p:nvSpPr>
        <p:spPr bwMode="auto">
          <a:xfrm>
            <a:off x="971550" y="2425700"/>
            <a:ext cx="1219200" cy="1219200"/>
          </a:xfrm>
          <a:prstGeom prst="ellipse">
            <a:avLst/>
          </a:prstGeom>
          <a:gradFill rotWithShape="0">
            <a:gsLst>
              <a:gs pos="0">
                <a:srgbClr val="EAEAEA"/>
              </a:gs>
              <a:gs pos="100000">
                <a:srgbClr val="000099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2800" b="1">
              <a:solidFill>
                <a:srgbClr val="CC0000"/>
              </a:solidFill>
            </a:endParaRPr>
          </a:p>
        </p:txBody>
      </p:sp>
      <p:sp>
        <p:nvSpPr>
          <p:cNvPr id="228356" name="Line 4"/>
          <p:cNvSpPr>
            <a:spLocks noChangeShapeType="1"/>
          </p:cNvSpPr>
          <p:nvPr/>
        </p:nvSpPr>
        <p:spPr bwMode="auto">
          <a:xfrm>
            <a:off x="1576388" y="3073400"/>
            <a:ext cx="1219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57" name="Line 5"/>
          <p:cNvSpPr>
            <a:spLocks noChangeShapeType="1"/>
          </p:cNvSpPr>
          <p:nvPr/>
        </p:nvSpPr>
        <p:spPr bwMode="auto">
          <a:xfrm flipV="1">
            <a:off x="2795588" y="3068638"/>
            <a:ext cx="481012" cy="47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58" name="Line 6"/>
          <p:cNvSpPr>
            <a:spLocks noChangeShapeType="1"/>
          </p:cNvSpPr>
          <p:nvPr/>
        </p:nvSpPr>
        <p:spPr bwMode="auto">
          <a:xfrm flipH="1" flipV="1">
            <a:off x="1195388" y="2616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1323975" y="2549525"/>
            <a:ext cx="655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R</a:t>
            </a:r>
          </a:p>
        </p:txBody>
      </p:sp>
      <p:sp>
        <p:nvSpPr>
          <p:cNvPr id="228360" name="Oval 8"/>
          <p:cNvSpPr>
            <a:spLocks noChangeArrowheads="1"/>
          </p:cNvSpPr>
          <p:nvPr/>
        </p:nvSpPr>
        <p:spPr bwMode="auto">
          <a:xfrm>
            <a:off x="357188" y="1854200"/>
            <a:ext cx="2438400" cy="24384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61" name="Text Box 9"/>
          <p:cNvSpPr txBox="1">
            <a:spLocks noChangeArrowheads="1"/>
          </p:cNvSpPr>
          <p:nvPr/>
        </p:nvSpPr>
        <p:spPr bwMode="auto">
          <a:xfrm>
            <a:off x="708025" y="1265238"/>
            <a:ext cx="6096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解：</a:t>
            </a:r>
            <a:r>
              <a:rPr lang="zh-CN" altLang="en-US" sz="2800" b="1"/>
              <a:t>取以</a:t>
            </a:r>
            <a:r>
              <a:rPr lang="en-US" altLang="zh-CN" sz="3200" b="1" i="1"/>
              <a:t>r</a:t>
            </a:r>
            <a:r>
              <a:rPr lang="zh-CN" altLang="en-US" sz="2800" b="1"/>
              <a:t>为半径的同心高斯球面</a:t>
            </a:r>
            <a:r>
              <a:rPr lang="en-US" altLang="zh-CN" sz="2800" b="1" i="1"/>
              <a:t>S</a:t>
            </a:r>
          </a:p>
        </p:txBody>
      </p:sp>
      <p:sp>
        <p:nvSpPr>
          <p:cNvPr id="228362" name="Text Box 10"/>
          <p:cNvSpPr txBox="1">
            <a:spLocks noChangeArrowheads="1"/>
          </p:cNvSpPr>
          <p:nvPr/>
        </p:nvSpPr>
        <p:spPr bwMode="auto">
          <a:xfrm>
            <a:off x="1423988" y="29210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o</a:t>
            </a:r>
          </a:p>
        </p:txBody>
      </p:sp>
      <p:graphicFrame>
        <p:nvGraphicFramePr>
          <p:cNvPr id="228363" name="Object 11"/>
          <p:cNvGraphicFramePr>
            <a:graphicFrameLocks noChangeAspect="1"/>
          </p:cNvGraphicFramePr>
          <p:nvPr/>
        </p:nvGraphicFramePr>
        <p:xfrm>
          <a:off x="3636963" y="1870075"/>
          <a:ext cx="8636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39" name="Equation" r:id="rId3" imgW="825480" imgH="291960" progId="Equation.DSMT4">
                  <p:embed/>
                </p:oleObj>
              </mc:Choice>
              <mc:Fallback>
                <p:oleObj name="Equation" r:id="rId3" imgW="825480" imgH="2919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963" y="1870075"/>
                        <a:ext cx="8636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64" name="Object 12"/>
          <p:cNvGraphicFramePr>
            <a:graphicFrameLocks noChangeAspect="1"/>
          </p:cNvGraphicFramePr>
          <p:nvPr/>
        </p:nvGraphicFramePr>
        <p:xfrm>
          <a:off x="4368800" y="2976563"/>
          <a:ext cx="206375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40" name="Equation" r:id="rId5" imgW="1942920" imgH="799920" progId="Equation.DSMT4">
                  <p:embed/>
                </p:oleObj>
              </mc:Choice>
              <mc:Fallback>
                <p:oleObj name="Equation" r:id="rId5" imgW="1942920" imgH="79992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2976563"/>
                        <a:ext cx="2063750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383338" y="3049588"/>
            <a:ext cx="2438400" cy="579437"/>
            <a:chOff x="4224" y="1824"/>
            <a:chExt cx="1536" cy="365"/>
          </a:xfrm>
        </p:grpSpPr>
        <p:sp>
          <p:nvSpPr>
            <p:cNvPr id="15427" name="Text Box 14"/>
            <p:cNvSpPr txBox="1">
              <a:spLocks noChangeArrowheads="1"/>
            </p:cNvSpPr>
            <p:nvPr/>
          </p:nvSpPr>
          <p:spPr bwMode="auto">
            <a:xfrm>
              <a:off x="4224" y="1824"/>
              <a:ext cx="15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方向为</a:t>
              </a:r>
              <a:r>
                <a:rPr lang="zh-CN" altLang="en-US" sz="3200" b="1"/>
                <a:t> </a:t>
              </a:r>
              <a:r>
                <a:rPr lang="en-US" altLang="zh-CN" sz="3200" b="1" i="1"/>
                <a:t>r</a:t>
              </a:r>
            </a:p>
          </p:txBody>
        </p:sp>
        <p:sp>
          <p:nvSpPr>
            <p:cNvPr id="15428" name="Line 15"/>
            <p:cNvSpPr>
              <a:spLocks noChangeShapeType="1"/>
            </p:cNvSpPr>
            <p:nvPr/>
          </p:nvSpPr>
          <p:spPr bwMode="auto">
            <a:xfrm>
              <a:off x="5026" y="1925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28368" name="Object 16"/>
          <p:cNvGraphicFramePr>
            <a:graphicFrameLocks noChangeAspect="1"/>
          </p:cNvGraphicFramePr>
          <p:nvPr/>
        </p:nvGraphicFramePr>
        <p:xfrm>
          <a:off x="3638550" y="4016375"/>
          <a:ext cx="86201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41" name="Equation" r:id="rId7" imgW="825480" imgH="291960" progId="Equation.DSMT4">
                  <p:embed/>
                </p:oleObj>
              </mc:Choice>
              <mc:Fallback>
                <p:oleObj name="Equation" r:id="rId7" imgW="825480" imgH="29196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4016375"/>
                        <a:ext cx="862013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69" name="Oval 17"/>
          <p:cNvSpPr>
            <a:spLocks noChangeArrowheads="1"/>
          </p:cNvSpPr>
          <p:nvPr/>
        </p:nvSpPr>
        <p:spPr bwMode="auto">
          <a:xfrm>
            <a:off x="1116013" y="2565400"/>
            <a:ext cx="935037" cy="935038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70" name="Line 18"/>
          <p:cNvSpPr>
            <a:spLocks noChangeShapeType="1"/>
          </p:cNvSpPr>
          <p:nvPr/>
        </p:nvSpPr>
        <p:spPr bwMode="auto">
          <a:xfrm flipH="1">
            <a:off x="661988" y="3073400"/>
            <a:ext cx="91440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71" name="Line 19"/>
          <p:cNvSpPr>
            <a:spLocks noChangeShapeType="1"/>
          </p:cNvSpPr>
          <p:nvPr/>
        </p:nvSpPr>
        <p:spPr bwMode="auto">
          <a:xfrm>
            <a:off x="1141413" y="6043613"/>
            <a:ext cx="2286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72" name="Line 20"/>
          <p:cNvSpPr>
            <a:spLocks noChangeShapeType="1"/>
          </p:cNvSpPr>
          <p:nvPr/>
        </p:nvSpPr>
        <p:spPr bwMode="auto">
          <a:xfrm flipV="1">
            <a:off x="1598613" y="4291013"/>
            <a:ext cx="0" cy="1752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73" name="Text Box 21"/>
          <p:cNvSpPr txBox="1">
            <a:spLocks noChangeArrowheads="1"/>
          </p:cNvSpPr>
          <p:nvPr/>
        </p:nvSpPr>
        <p:spPr bwMode="auto">
          <a:xfrm>
            <a:off x="3390900" y="5829300"/>
            <a:ext cx="322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r</a:t>
            </a:r>
          </a:p>
        </p:txBody>
      </p:sp>
      <p:sp>
        <p:nvSpPr>
          <p:cNvPr id="228374" name="Text Box 22"/>
          <p:cNvSpPr txBox="1">
            <a:spLocks noChangeArrowheads="1"/>
          </p:cNvSpPr>
          <p:nvPr/>
        </p:nvSpPr>
        <p:spPr bwMode="auto">
          <a:xfrm>
            <a:off x="1141413" y="4140200"/>
            <a:ext cx="420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E</a:t>
            </a:r>
            <a:endParaRPr lang="en-US" altLang="zh-CN" sz="3200" b="1" i="1"/>
          </a:p>
        </p:txBody>
      </p:sp>
      <p:sp>
        <p:nvSpPr>
          <p:cNvPr id="228375" name="Line 23"/>
          <p:cNvSpPr>
            <a:spLocks noChangeShapeType="1"/>
          </p:cNvSpPr>
          <p:nvPr/>
        </p:nvSpPr>
        <p:spPr bwMode="auto">
          <a:xfrm>
            <a:off x="2284413" y="4672013"/>
            <a:ext cx="0" cy="137160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76" name="Text Box 24"/>
          <p:cNvSpPr txBox="1">
            <a:spLocks noChangeArrowheads="1"/>
          </p:cNvSpPr>
          <p:nvPr/>
        </p:nvSpPr>
        <p:spPr bwMode="auto">
          <a:xfrm>
            <a:off x="1354138" y="58816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o</a:t>
            </a:r>
          </a:p>
        </p:txBody>
      </p:sp>
      <p:sp>
        <p:nvSpPr>
          <p:cNvPr id="228378" name="Line 26"/>
          <p:cNvSpPr>
            <a:spLocks noChangeShapeType="1"/>
          </p:cNvSpPr>
          <p:nvPr/>
        </p:nvSpPr>
        <p:spPr bwMode="auto">
          <a:xfrm flipV="1">
            <a:off x="1598613" y="4672013"/>
            <a:ext cx="685800" cy="1371600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79" name="Text Box 27"/>
          <p:cNvSpPr txBox="1">
            <a:spLocks noChangeArrowheads="1"/>
          </p:cNvSpPr>
          <p:nvPr/>
        </p:nvSpPr>
        <p:spPr bwMode="auto">
          <a:xfrm>
            <a:off x="2100263" y="5934075"/>
            <a:ext cx="420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 i="1"/>
              <a:t>R</a:t>
            </a:r>
          </a:p>
        </p:txBody>
      </p:sp>
      <p:graphicFrame>
        <p:nvGraphicFramePr>
          <p:cNvPr id="228380" name="Object 28"/>
          <p:cNvGraphicFramePr>
            <a:graphicFrameLocks noChangeAspect="1"/>
          </p:cNvGraphicFramePr>
          <p:nvPr/>
        </p:nvGraphicFramePr>
        <p:xfrm>
          <a:off x="4668838" y="4476750"/>
          <a:ext cx="225425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42" name="Equation" r:id="rId9" imgW="2222280" imgH="723600" progId="Equation.DSMT4">
                  <p:embed/>
                </p:oleObj>
              </mc:Choice>
              <mc:Fallback>
                <p:oleObj name="Equation" r:id="rId9" imgW="2222280" imgH="7236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838" y="4476750"/>
                        <a:ext cx="2254250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81" name="Object 29"/>
          <p:cNvGraphicFramePr>
            <a:graphicFrameLocks noChangeAspect="1"/>
          </p:cNvGraphicFramePr>
          <p:nvPr/>
        </p:nvGraphicFramePr>
        <p:xfrm>
          <a:off x="6889750" y="4437063"/>
          <a:ext cx="1512888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43" name="Equation" r:id="rId11" imgW="1498320" imgH="787320" progId="Equation.DSMT4">
                  <p:embed/>
                </p:oleObj>
              </mc:Choice>
              <mc:Fallback>
                <p:oleObj name="Equation" r:id="rId11" imgW="1498320" imgH="78732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0" y="4437063"/>
                        <a:ext cx="1512888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82" name="Object 30"/>
          <p:cNvGraphicFramePr>
            <a:graphicFrameLocks noChangeAspect="1"/>
          </p:cNvGraphicFramePr>
          <p:nvPr/>
        </p:nvGraphicFramePr>
        <p:xfrm>
          <a:off x="4368800" y="5145088"/>
          <a:ext cx="2366963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44" name="Equation" r:id="rId13" imgW="2247840" imgH="799920" progId="Equation.DSMT4">
                  <p:embed/>
                </p:oleObj>
              </mc:Choice>
              <mc:Fallback>
                <p:oleObj name="Equation" r:id="rId13" imgW="2247840" imgH="79992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5145088"/>
                        <a:ext cx="2366963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83" name="Line 31"/>
          <p:cNvSpPr>
            <a:spLocks noChangeShapeType="1"/>
          </p:cNvSpPr>
          <p:nvPr/>
        </p:nvSpPr>
        <p:spPr bwMode="auto">
          <a:xfrm>
            <a:off x="1598613" y="3068638"/>
            <a:ext cx="0" cy="213360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84" name="Text Box 32"/>
          <p:cNvSpPr txBox="1">
            <a:spLocks noChangeArrowheads="1"/>
          </p:cNvSpPr>
          <p:nvPr/>
        </p:nvSpPr>
        <p:spPr bwMode="auto">
          <a:xfrm>
            <a:off x="3586163" y="6021388"/>
            <a:ext cx="5486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点电荷的电场在</a:t>
            </a:r>
            <a:r>
              <a:rPr lang="zh-CN" altLang="en-US" sz="3200" b="1"/>
              <a:t> </a:t>
            </a:r>
            <a:r>
              <a:rPr lang="en-US" altLang="zh-CN" sz="3200" b="1" i="1">
                <a:solidFill>
                  <a:srgbClr val="FF0000"/>
                </a:solidFill>
              </a:rPr>
              <a:t>r</a:t>
            </a:r>
            <a:r>
              <a:rPr lang="en-US" altLang="zh-CN" sz="2800" b="1">
                <a:solidFill>
                  <a:srgbClr val="FF0000"/>
                </a:solidFill>
                <a:sym typeface="Symbol" pitchFamily="18" charset="2"/>
              </a:rPr>
              <a:t>0</a:t>
            </a:r>
            <a:r>
              <a:rPr lang="en-US" altLang="zh-CN" sz="2800" b="1">
                <a:sym typeface="Symbol" pitchFamily="18" charset="2"/>
              </a:rPr>
              <a:t> </a:t>
            </a:r>
            <a:r>
              <a:rPr lang="zh-CN" altLang="en-US" sz="2800" b="1"/>
              <a:t>时</a:t>
            </a:r>
            <a:r>
              <a:rPr lang="en-US" altLang="zh-CN" sz="2800" b="1"/>
              <a:t>, </a:t>
            </a:r>
            <a:r>
              <a:rPr lang="en-US" altLang="zh-CN" sz="3200" b="1" i="1"/>
              <a:t>E</a:t>
            </a:r>
            <a:r>
              <a:rPr lang="en-US" altLang="zh-CN" sz="2800" b="1">
                <a:sym typeface="Symbol" pitchFamily="18" charset="2"/>
              </a:rPr>
              <a:t></a:t>
            </a:r>
            <a:r>
              <a:rPr lang="en-US" altLang="zh-CN" sz="3200" b="1">
                <a:sym typeface="Symbol" pitchFamily="18" charset="2"/>
              </a:rPr>
              <a:t></a:t>
            </a:r>
            <a:endParaRPr lang="en-US" altLang="zh-CN" sz="2800" b="1"/>
          </a:p>
        </p:txBody>
      </p:sp>
      <p:sp>
        <p:nvSpPr>
          <p:cNvPr id="228385" name="Line 33"/>
          <p:cNvSpPr>
            <a:spLocks noChangeShapeType="1"/>
          </p:cNvSpPr>
          <p:nvPr/>
        </p:nvSpPr>
        <p:spPr bwMode="auto">
          <a:xfrm>
            <a:off x="7812088" y="6165850"/>
            <a:ext cx="431800" cy="35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86" name="Line 34"/>
          <p:cNvSpPr>
            <a:spLocks noChangeShapeType="1"/>
          </p:cNvSpPr>
          <p:nvPr/>
        </p:nvSpPr>
        <p:spPr bwMode="auto">
          <a:xfrm flipH="1">
            <a:off x="7794625" y="6165850"/>
            <a:ext cx="449263" cy="35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387" name="Arc 35"/>
          <p:cNvSpPr>
            <a:spLocks/>
          </p:cNvSpPr>
          <p:nvPr/>
        </p:nvSpPr>
        <p:spPr bwMode="auto">
          <a:xfrm flipH="1" flipV="1">
            <a:off x="2284413" y="4229100"/>
            <a:ext cx="1855787" cy="1638300"/>
          </a:xfrm>
          <a:custGeom>
            <a:avLst/>
            <a:gdLst>
              <a:gd name="T0" fmla="*/ 2147483647 w 20718"/>
              <a:gd name="T1" fmla="*/ 0 h 21113"/>
              <a:gd name="T2" fmla="*/ 2147483647 w 20718"/>
              <a:gd name="T3" fmla="*/ 2147483647 h 21113"/>
              <a:gd name="T4" fmla="*/ 0 w 20718"/>
              <a:gd name="T5" fmla="*/ 2147483647 h 21113"/>
              <a:gd name="T6" fmla="*/ 0 60000 65536"/>
              <a:gd name="T7" fmla="*/ 0 60000 65536"/>
              <a:gd name="T8" fmla="*/ 0 60000 65536"/>
              <a:gd name="T9" fmla="*/ 0 w 20718"/>
              <a:gd name="T10" fmla="*/ 0 h 21113"/>
              <a:gd name="T11" fmla="*/ 20718 w 20718"/>
              <a:gd name="T12" fmla="*/ 21113 h 21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18" h="21113" fill="none" extrusionOk="0">
                <a:moveTo>
                  <a:pt x="4561" y="0"/>
                </a:moveTo>
                <a:cubicBezTo>
                  <a:pt x="12286" y="1669"/>
                  <a:pt x="18482" y="7423"/>
                  <a:pt x="20717" y="15003"/>
                </a:cubicBezTo>
              </a:path>
              <a:path w="20718" h="21113" stroke="0" extrusionOk="0">
                <a:moveTo>
                  <a:pt x="4561" y="0"/>
                </a:moveTo>
                <a:cubicBezTo>
                  <a:pt x="12286" y="1669"/>
                  <a:pt x="18482" y="7423"/>
                  <a:pt x="20717" y="15003"/>
                </a:cubicBezTo>
                <a:lnTo>
                  <a:pt x="0" y="21113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8388" name="Object 36"/>
          <p:cNvGraphicFramePr>
            <a:graphicFrameLocks noChangeAspect="1"/>
          </p:cNvGraphicFramePr>
          <p:nvPr/>
        </p:nvGraphicFramePr>
        <p:xfrm>
          <a:off x="6588125" y="1773238"/>
          <a:ext cx="143986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45" name="Equation" r:id="rId15" imgW="1473120" imgH="393480" progId="Equation.DSMT4">
                  <p:embed/>
                </p:oleObj>
              </mc:Choice>
              <mc:Fallback>
                <p:oleObj name="Equation" r:id="rId15" imgW="1473120" imgH="39348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1773238"/>
                        <a:ext cx="1439863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89" name="Object 37"/>
          <p:cNvGraphicFramePr>
            <a:graphicFrameLocks noChangeAspect="1"/>
          </p:cNvGraphicFramePr>
          <p:nvPr/>
        </p:nvGraphicFramePr>
        <p:xfrm>
          <a:off x="6589713" y="3905250"/>
          <a:ext cx="136683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46" name="Equation" r:id="rId17" imgW="1473120" imgH="393480" progId="Equation.DSMT4">
                  <p:embed/>
                </p:oleObj>
              </mc:Choice>
              <mc:Fallback>
                <p:oleObj name="Equation" r:id="rId17" imgW="1473120" imgH="39348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713" y="3905250"/>
                        <a:ext cx="1366837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90" name="Object 38"/>
          <p:cNvGraphicFramePr>
            <a:graphicFrameLocks noChangeAspect="1"/>
          </p:cNvGraphicFramePr>
          <p:nvPr/>
        </p:nvGraphicFramePr>
        <p:xfrm>
          <a:off x="4710113" y="2370138"/>
          <a:ext cx="219392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47" name="Equation" r:id="rId19" imgW="2222280" imgH="723600" progId="Equation.DSMT4">
                  <p:embed/>
                </p:oleObj>
              </mc:Choice>
              <mc:Fallback>
                <p:oleObj name="Equation" r:id="rId19" imgW="2222280" imgH="7236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0113" y="2370138"/>
                        <a:ext cx="2193925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91" name="Object 39"/>
          <p:cNvGraphicFramePr>
            <a:graphicFrameLocks noChangeAspect="1"/>
          </p:cNvGraphicFramePr>
          <p:nvPr/>
        </p:nvGraphicFramePr>
        <p:xfrm>
          <a:off x="800100" y="3251200"/>
          <a:ext cx="228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48" name="Equation" r:id="rId21" imgW="228600" imgH="317160" progId="Equation.DSMT4">
                  <p:embed/>
                </p:oleObj>
              </mc:Choice>
              <mc:Fallback>
                <p:oleObj name="Equation" r:id="rId21" imgW="228600" imgH="31716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3251200"/>
                        <a:ext cx="228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92" name="Object 40"/>
          <p:cNvGraphicFramePr>
            <a:graphicFrameLocks noChangeAspect="1"/>
          </p:cNvGraphicFramePr>
          <p:nvPr/>
        </p:nvGraphicFramePr>
        <p:xfrm>
          <a:off x="6853238" y="2309813"/>
          <a:ext cx="7429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49" name="Equation" r:id="rId23" imgW="672840" imgH="787320" progId="Equation.DSMT4">
                  <p:embed/>
                </p:oleObj>
              </mc:Choice>
              <mc:Fallback>
                <p:oleObj name="Equation" r:id="rId23" imgW="672840" imgH="78732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3238" y="2309813"/>
                        <a:ext cx="74295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93" name="Object 41"/>
          <p:cNvGraphicFramePr>
            <a:graphicFrameLocks noChangeAspect="1"/>
          </p:cNvGraphicFramePr>
          <p:nvPr/>
        </p:nvGraphicFramePr>
        <p:xfrm>
          <a:off x="2843213" y="3068638"/>
          <a:ext cx="49053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50" name="Equation" r:id="rId25" imgW="469800" imgH="406080" progId="Equation.DSMT4">
                  <p:embed/>
                </p:oleObj>
              </mc:Choice>
              <mc:Fallback>
                <p:oleObj name="Equation" r:id="rId25" imgW="469800" imgH="40608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068638"/>
                        <a:ext cx="490537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2627313" y="2522538"/>
            <a:ext cx="576262" cy="762000"/>
            <a:chOff x="1382" y="2160"/>
            <a:chExt cx="233" cy="399"/>
          </a:xfrm>
        </p:grpSpPr>
        <p:sp>
          <p:nvSpPr>
            <p:cNvPr id="15425" name="Text Box 43"/>
            <p:cNvSpPr txBox="1">
              <a:spLocks noChangeArrowheads="1"/>
            </p:cNvSpPr>
            <p:nvPr/>
          </p:nvSpPr>
          <p:spPr bwMode="auto">
            <a:xfrm>
              <a:off x="1392" y="2160"/>
              <a:ext cx="131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4400" b="1">
                  <a:solidFill>
                    <a:srgbClr val="FF0000"/>
                  </a:solidFill>
                </a:rPr>
                <a:t>.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sp>
          <p:nvSpPr>
            <p:cNvPr id="15426" name="Text Box 44"/>
            <p:cNvSpPr txBox="1">
              <a:spLocks noChangeArrowheads="1"/>
            </p:cNvSpPr>
            <p:nvPr/>
          </p:nvSpPr>
          <p:spPr bwMode="auto">
            <a:xfrm>
              <a:off x="1382" y="2160"/>
              <a:ext cx="233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FF0000"/>
                  </a:solidFill>
                </a:rPr>
                <a:t>P</a:t>
              </a:r>
              <a:endParaRPr lang="en-US" altLang="zh-CN" sz="3200" b="1">
                <a:solidFill>
                  <a:srgbClr val="FF0000"/>
                </a:solidFill>
              </a:endParaRPr>
            </a:p>
          </p:txBody>
        </p:sp>
      </p:grpSp>
      <p:sp>
        <p:nvSpPr>
          <p:cNvPr id="228397" name="AutoShape 45"/>
          <p:cNvSpPr>
            <a:spLocks noChangeArrowheads="1"/>
          </p:cNvSpPr>
          <p:nvPr/>
        </p:nvSpPr>
        <p:spPr bwMode="auto">
          <a:xfrm>
            <a:off x="1763713" y="1989138"/>
            <a:ext cx="719137" cy="503237"/>
          </a:xfrm>
          <a:prstGeom prst="wedgeEllipseCallout">
            <a:avLst>
              <a:gd name="adj1" fmla="val -43819"/>
              <a:gd name="adj2" fmla="val 79338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zh-CN"/>
          </a:p>
        </p:txBody>
      </p:sp>
      <p:sp>
        <p:nvSpPr>
          <p:cNvPr id="228398" name="Text Box 46"/>
          <p:cNvSpPr txBox="1">
            <a:spLocks noChangeArrowheads="1"/>
          </p:cNvSpPr>
          <p:nvPr/>
        </p:nvSpPr>
        <p:spPr bwMode="auto">
          <a:xfrm>
            <a:off x="1835150" y="191611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/>
              <a:t>d</a:t>
            </a:r>
            <a:r>
              <a:rPr lang="en-US" altLang="zh-CN" sz="2800" b="1" i="1"/>
              <a:t>q</a:t>
            </a:r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843213" y="2590800"/>
            <a:ext cx="915987" cy="477838"/>
            <a:chOff x="1791" y="1632"/>
            <a:chExt cx="577" cy="301"/>
          </a:xfrm>
        </p:grpSpPr>
        <p:sp>
          <p:nvSpPr>
            <p:cNvPr id="15424" name="Line 48"/>
            <p:cNvSpPr>
              <a:spLocks noChangeShapeType="1"/>
            </p:cNvSpPr>
            <p:nvPr/>
          </p:nvSpPr>
          <p:spPr bwMode="auto">
            <a:xfrm>
              <a:off x="1791" y="1933"/>
              <a:ext cx="49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79" name="Object 49"/>
            <p:cNvGraphicFramePr>
              <a:graphicFrameLocks noChangeAspect="1"/>
            </p:cNvGraphicFramePr>
            <p:nvPr/>
          </p:nvGraphicFramePr>
          <p:xfrm>
            <a:off x="2159" y="1632"/>
            <a:ext cx="20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351" name="Equation" r:id="rId27" imgW="317160" imgH="393480" progId="Equation.DSMT4">
                    <p:embed/>
                  </p:oleObj>
                </mc:Choice>
                <mc:Fallback>
                  <p:oleObj name="Equation" r:id="rId27" imgW="317160" imgH="39348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9" y="1632"/>
                          <a:ext cx="209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8402" name="Oval 50"/>
          <p:cNvSpPr>
            <a:spLocks noChangeArrowheads="1"/>
          </p:cNvSpPr>
          <p:nvPr/>
        </p:nvSpPr>
        <p:spPr bwMode="auto">
          <a:xfrm>
            <a:off x="1476375" y="2922588"/>
            <a:ext cx="215900" cy="217487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403" name="Oval 51"/>
          <p:cNvSpPr>
            <a:spLocks noChangeArrowheads="1"/>
          </p:cNvSpPr>
          <p:nvPr/>
        </p:nvSpPr>
        <p:spPr bwMode="auto">
          <a:xfrm>
            <a:off x="1403350" y="2852738"/>
            <a:ext cx="360363" cy="360362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404" name="Oval 52"/>
          <p:cNvSpPr>
            <a:spLocks noChangeArrowheads="1"/>
          </p:cNvSpPr>
          <p:nvPr/>
        </p:nvSpPr>
        <p:spPr bwMode="auto">
          <a:xfrm>
            <a:off x="1331913" y="2779713"/>
            <a:ext cx="503237" cy="504825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405" name="Oval 53"/>
          <p:cNvSpPr>
            <a:spLocks noChangeArrowheads="1"/>
          </p:cNvSpPr>
          <p:nvPr/>
        </p:nvSpPr>
        <p:spPr bwMode="auto">
          <a:xfrm>
            <a:off x="1258888" y="2708275"/>
            <a:ext cx="649287" cy="647700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406" name="Oval 54"/>
          <p:cNvSpPr>
            <a:spLocks noChangeArrowheads="1"/>
          </p:cNvSpPr>
          <p:nvPr/>
        </p:nvSpPr>
        <p:spPr bwMode="auto">
          <a:xfrm>
            <a:off x="1187450" y="2636838"/>
            <a:ext cx="792163" cy="792162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407" name="Oval 55"/>
          <p:cNvSpPr>
            <a:spLocks noChangeArrowheads="1"/>
          </p:cNvSpPr>
          <p:nvPr/>
        </p:nvSpPr>
        <p:spPr bwMode="auto">
          <a:xfrm>
            <a:off x="1042988" y="2492375"/>
            <a:ext cx="1081087" cy="1081088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8408" name="Object 56"/>
          <p:cNvGraphicFramePr>
            <a:graphicFrameLocks noChangeAspect="1"/>
          </p:cNvGraphicFramePr>
          <p:nvPr/>
        </p:nvGraphicFramePr>
        <p:xfrm>
          <a:off x="4749800" y="1766888"/>
          <a:ext cx="1766888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52" name="Equation" r:id="rId29" imgW="2006280" imgH="571320" progId="Equation.DSMT4">
                  <p:embed/>
                </p:oleObj>
              </mc:Choice>
              <mc:Fallback>
                <p:oleObj name="Equation" r:id="rId29" imgW="2006280" imgH="57132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1766888"/>
                        <a:ext cx="1766888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409" name="Object 57"/>
          <p:cNvGraphicFramePr>
            <a:graphicFrameLocks noChangeAspect="1"/>
          </p:cNvGraphicFramePr>
          <p:nvPr/>
        </p:nvGraphicFramePr>
        <p:xfrm>
          <a:off x="4695825" y="3911600"/>
          <a:ext cx="1803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53" name="Equation" r:id="rId31" imgW="2006280" imgH="558720" progId="Equation.DSMT4">
                  <p:embed/>
                </p:oleObj>
              </mc:Choice>
              <mc:Fallback>
                <p:oleObj name="Equation" r:id="rId31" imgW="2006280" imgH="55872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825" y="3911600"/>
                        <a:ext cx="18034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5292725" y="620713"/>
            <a:ext cx="3671888" cy="762000"/>
            <a:chOff x="3266" y="139"/>
            <a:chExt cx="2290" cy="440"/>
          </a:xfrm>
        </p:grpSpPr>
        <p:graphicFrame>
          <p:nvGraphicFramePr>
            <p:cNvPr id="15376" name="Object 59"/>
            <p:cNvGraphicFramePr>
              <a:graphicFrameLocks noChangeAspect="1"/>
            </p:cNvGraphicFramePr>
            <p:nvPr/>
          </p:nvGraphicFramePr>
          <p:xfrm>
            <a:off x="4629" y="139"/>
            <a:ext cx="923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354" name="Equation" r:id="rId33" imgW="1726920" imgH="723600" progId="Equation.DSMT4">
                    <p:embed/>
                  </p:oleObj>
                </mc:Choice>
                <mc:Fallback>
                  <p:oleObj name="Equation" r:id="rId33" imgW="1726920" imgH="723600" progId="Equation.DSMT4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9" y="139"/>
                          <a:ext cx="923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7" name="Object 60"/>
            <p:cNvGraphicFramePr>
              <a:graphicFrameLocks noChangeAspect="1"/>
            </p:cNvGraphicFramePr>
            <p:nvPr/>
          </p:nvGraphicFramePr>
          <p:xfrm>
            <a:off x="3266" y="164"/>
            <a:ext cx="34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355" name="剪辑" r:id="rId35" imgW="3285720" imgH="3038040" progId="MS_ClipArt_Gallery.2">
                    <p:embed/>
                  </p:oleObj>
                </mc:Choice>
                <mc:Fallback>
                  <p:oleObj name="剪辑" r:id="rId35" imgW="3285720" imgH="3038040" progId="MS_ClipArt_Gallery.2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6" y="164"/>
                          <a:ext cx="34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22" name="Rectangle 61"/>
            <p:cNvSpPr>
              <a:spLocks noChangeArrowheads="1"/>
            </p:cNvSpPr>
            <p:nvPr/>
          </p:nvSpPr>
          <p:spPr bwMode="auto">
            <a:xfrm>
              <a:off x="3583" y="142"/>
              <a:ext cx="1973" cy="430"/>
            </a:xfrm>
            <a:prstGeom prst="rect">
              <a:avLst/>
            </a:prstGeom>
            <a:noFill/>
            <a:ln w="28575">
              <a:solidFill>
                <a:srgbClr val="FF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78" name="Object 62"/>
            <p:cNvGraphicFramePr>
              <a:graphicFrameLocks noChangeAspect="1"/>
            </p:cNvGraphicFramePr>
            <p:nvPr/>
          </p:nvGraphicFramePr>
          <p:xfrm>
            <a:off x="3613" y="183"/>
            <a:ext cx="997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356" name="Equation" r:id="rId37" imgW="1815840" imgH="571320" progId="Equation.DSMT4">
                    <p:embed/>
                  </p:oleObj>
                </mc:Choice>
                <mc:Fallback>
                  <p:oleObj name="Equation" r:id="rId37" imgW="1815840" imgH="571320" progId="Equation.DSMT4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3" y="183"/>
                          <a:ext cx="997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23" name="Oval 63"/>
            <p:cNvSpPr>
              <a:spLocks noChangeArrowheads="1"/>
            </p:cNvSpPr>
            <p:nvPr/>
          </p:nvSpPr>
          <p:spPr bwMode="auto">
            <a:xfrm>
              <a:off x="4037" y="300"/>
              <a:ext cx="91" cy="9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8416" name="Oval 64"/>
          <p:cNvSpPr>
            <a:spLocks noChangeArrowheads="1"/>
          </p:cNvSpPr>
          <p:nvPr/>
        </p:nvSpPr>
        <p:spPr bwMode="auto">
          <a:xfrm>
            <a:off x="5508625" y="1989138"/>
            <a:ext cx="144463" cy="144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8417" name="Oval 65"/>
          <p:cNvSpPr>
            <a:spLocks noChangeArrowheads="1"/>
          </p:cNvSpPr>
          <p:nvPr/>
        </p:nvSpPr>
        <p:spPr bwMode="auto">
          <a:xfrm>
            <a:off x="5472113" y="4113213"/>
            <a:ext cx="144462" cy="144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6732588" y="5262563"/>
            <a:ext cx="2438400" cy="579437"/>
            <a:chOff x="4224" y="1824"/>
            <a:chExt cx="1536" cy="365"/>
          </a:xfrm>
        </p:grpSpPr>
        <p:sp>
          <p:nvSpPr>
            <p:cNvPr id="15420" name="Text Box 68"/>
            <p:cNvSpPr txBox="1">
              <a:spLocks noChangeArrowheads="1"/>
            </p:cNvSpPr>
            <p:nvPr/>
          </p:nvSpPr>
          <p:spPr bwMode="auto">
            <a:xfrm>
              <a:off x="4224" y="1824"/>
              <a:ext cx="15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/>
                <a:t>方向为</a:t>
              </a:r>
              <a:r>
                <a:rPr lang="zh-CN" altLang="en-US" sz="3200" b="1"/>
                <a:t> </a:t>
              </a:r>
              <a:r>
                <a:rPr lang="en-US" altLang="zh-CN" sz="3200" b="1" i="1"/>
                <a:t>r</a:t>
              </a:r>
            </a:p>
          </p:txBody>
        </p:sp>
        <p:sp>
          <p:nvSpPr>
            <p:cNvPr id="15421" name="Line 69"/>
            <p:cNvSpPr>
              <a:spLocks noChangeShapeType="1"/>
            </p:cNvSpPr>
            <p:nvPr/>
          </p:nvSpPr>
          <p:spPr bwMode="auto">
            <a:xfrm>
              <a:off x="5026" y="1925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419" name="Text Box 138"/>
          <p:cNvSpPr txBox="1">
            <a:spLocks noChangeArrowheads="1"/>
          </p:cNvSpPr>
          <p:nvPr/>
        </p:nvSpPr>
        <p:spPr bwMode="auto">
          <a:xfrm>
            <a:off x="8661400" y="6416675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cs typeface="Times New Roman" pitchFamily="18" charset="0"/>
              </a:rPr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8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8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8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8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8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8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22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8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8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4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2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22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9" dur="75"/>
                                        <p:tgtEl>
                                          <p:spTgt spid="22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2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28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28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28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28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28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28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28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28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28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28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28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28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4" dur="500"/>
                                        <p:tgtEl>
                                          <p:spTgt spid="22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28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28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28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28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28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28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28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228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228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228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28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28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28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228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228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228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228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228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7" dur="500"/>
                                        <p:tgtEl>
                                          <p:spTgt spid="22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2" dur="500"/>
                                        <p:tgtEl>
                                          <p:spTgt spid="22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22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22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22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22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22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2" dur="500"/>
                                        <p:tgtEl>
                                          <p:spTgt spid="22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22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2" dur="75" fill="hold"/>
                                        <p:tgtEl>
                                          <p:spTgt spid="228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75" fill="hold"/>
                                        <p:tgtEl>
                                          <p:spTgt spid="228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75" fill="hold"/>
                                        <p:tgtEl>
                                          <p:spTgt spid="228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75" fill="hold"/>
                                        <p:tgtEl>
                                          <p:spTgt spid="228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0" dur="500"/>
                                        <p:tgtEl>
                                          <p:spTgt spid="22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22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4" grpId="0" autoUpdateAnimBg="0"/>
      <p:bldP spid="228355" grpId="0" animBg="1" autoUpdateAnimBg="0"/>
      <p:bldP spid="228356" grpId="0" animBg="1"/>
      <p:bldP spid="228357" grpId="0" animBg="1"/>
      <p:bldP spid="228358" grpId="0" animBg="1"/>
      <p:bldP spid="228359" grpId="0" autoUpdateAnimBg="0"/>
      <p:bldP spid="228360" grpId="0" animBg="1"/>
      <p:bldP spid="228361" grpId="0" autoUpdateAnimBg="0"/>
      <p:bldP spid="228362" grpId="0" autoUpdateAnimBg="0"/>
      <p:bldP spid="228369" grpId="0" animBg="1"/>
      <p:bldP spid="228370" grpId="0" animBg="1"/>
      <p:bldP spid="228371" grpId="0" animBg="1"/>
      <p:bldP spid="228372" grpId="0" animBg="1"/>
      <p:bldP spid="228373" grpId="0" autoUpdateAnimBg="0"/>
      <p:bldP spid="228374" grpId="0" autoUpdateAnimBg="0"/>
      <p:bldP spid="228375" grpId="0" animBg="1"/>
      <p:bldP spid="228376" grpId="0" autoUpdateAnimBg="0"/>
      <p:bldP spid="228378" grpId="0" animBg="1"/>
      <p:bldP spid="228379" grpId="0" autoUpdateAnimBg="0"/>
      <p:bldP spid="228383" grpId="0" animBg="1"/>
      <p:bldP spid="228384" grpId="0" autoUpdateAnimBg="0"/>
      <p:bldP spid="228385" grpId="0" animBg="1"/>
      <p:bldP spid="228386" grpId="0" animBg="1"/>
      <p:bldP spid="228387" grpId="0" animBg="1"/>
      <p:bldP spid="228397" grpId="0" animBg="1"/>
      <p:bldP spid="228398" grpId="0" autoUpdateAnimBg="0"/>
      <p:bldP spid="228402" grpId="0" animBg="1"/>
      <p:bldP spid="228403" grpId="0" animBg="1"/>
      <p:bldP spid="228404" grpId="0" animBg="1"/>
      <p:bldP spid="228405" grpId="0" animBg="1"/>
      <p:bldP spid="228406" grpId="0" animBg="1"/>
      <p:bldP spid="228407" grpId="0" animBg="1"/>
      <p:bldP spid="228416" grpId="0" animBg="1"/>
      <p:bldP spid="2284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052638" y="288925"/>
            <a:ext cx="61928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400" b="1">
                <a:solidFill>
                  <a:srgbClr val="FF0000"/>
                </a:solidFill>
                <a:ea typeface="隶书" pitchFamily="49" charset="-122"/>
              </a:rPr>
              <a:t>上节课的相关内容</a:t>
            </a:r>
          </a:p>
        </p:txBody>
      </p:sp>
      <p:graphicFrame>
        <p:nvGraphicFramePr>
          <p:cNvPr id="55" name="Object 13"/>
          <p:cNvGraphicFramePr>
            <a:graphicFrameLocks noChangeAspect="1"/>
          </p:cNvGraphicFramePr>
          <p:nvPr/>
        </p:nvGraphicFramePr>
        <p:xfrm>
          <a:off x="373063" y="5254625"/>
          <a:ext cx="274955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3" name="Equation" r:id="rId3" imgW="3073320" imgH="1180800" progId="Equation.DSMT4">
                  <p:embed/>
                </p:oleObj>
              </mc:Choice>
              <mc:Fallback>
                <p:oleObj name="Equation" r:id="rId3" imgW="3073320" imgH="1180800" progId="Equation.DSMT4">
                  <p:embed/>
                  <p:pic>
                    <p:nvPicPr>
                      <p:cNvPr id="5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3" y="5254625"/>
                        <a:ext cx="2749550" cy="105886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446088" y="1371600"/>
            <a:ext cx="25923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zh-CN" altLang="en-US" b="1">
                <a:latin typeface="黑体" pitchFamily="2" charset="-122"/>
                <a:ea typeface="黑体" pitchFamily="2" charset="-122"/>
              </a:rPr>
              <a:t> 电偶极子</a:t>
            </a:r>
          </a:p>
        </p:txBody>
      </p:sp>
      <p:pic>
        <p:nvPicPr>
          <p:cNvPr id="1089" name="Picture 65" descr="C:\Documents and Settings\Administrator\桌面\图片1.jpg"/>
          <p:cNvPicPr>
            <a:picLocks noChangeAspect="1" noChangeArrowheads="1"/>
          </p:cNvPicPr>
          <p:nvPr/>
        </p:nvPicPr>
        <p:blipFill>
          <a:blip r:embed="rId5"/>
          <a:srcRect r="43426"/>
          <a:stretch>
            <a:fillRect/>
          </a:stretch>
        </p:blipFill>
        <p:spPr bwMode="auto">
          <a:xfrm>
            <a:off x="665163" y="2114550"/>
            <a:ext cx="1606550" cy="2665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90" name="Picture 66" descr="C:\Documents and Settings\Administrator\桌面\图片2.jpg"/>
          <p:cNvPicPr>
            <a:picLocks noChangeAspect="1" noChangeArrowheads="1"/>
          </p:cNvPicPr>
          <p:nvPr/>
        </p:nvPicPr>
        <p:blipFill>
          <a:blip r:embed="rId6"/>
          <a:srcRect t="7247"/>
          <a:stretch>
            <a:fillRect/>
          </a:stretch>
        </p:blipFill>
        <p:spPr bwMode="auto">
          <a:xfrm>
            <a:off x="3148013" y="2260600"/>
            <a:ext cx="2390775" cy="233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92" name="Picture 68" descr="C:\Documents and Settings\Administrator\桌面\图片3.jpg"/>
          <p:cNvPicPr>
            <a:picLocks noChangeAspect="1" noChangeArrowheads="1"/>
          </p:cNvPicPr>
          <p:nvPr/>
        </p:nvPicPr>
        <p:blipFill>
          <a:blip r:embed="rId7"/>
          <a:srcRect r="4295"/>
          <a:stretch>
            <a:fillRect/>
          </a:stretch>
        </p:blipFill>
        <p:spPr bwMode="auto">
          <a:xfrm>
            <a:off x="6142038" y="2260600"/>
            <a:ext cx="2592387" cy="2263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15" name="Object 58"/>
          <p:cNvGraphicFramePr>
            <a:graphicFrameLocks noChangeAspect="1"/>
          </p:cNvGraphicFramePr>
          <p:nvPr/>
        </p:nvGraphicFramePr>
        <p:xfrm>
          <a:off x="6981825" y="5364163"/>
          <a:ext cx="121761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4" name="Equation" r:id="rId8" imgW="1193760" imgH="723600" progId="Equation.DSMT4">
                  <p:embed/>
                </p:oleObj>
              </mc:Choice>
              <mc:Fallback>
                <p:oleObj name="Equation" r:id="rId8" imgW="1193760" imgH="723600" progId="Equation.DSMT4">
                  <p:embed/>
                  <p:pic>
                    <p:nvPicPr>
                      <p:cNvPr id="115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1825" y="5364163"/>
                        <a:ext cx="1217613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20"/>
          <p:cNvGrpSpPr>
            <a:grpSpLocks/>
          </p:cNvGrpSpPr>
          <p:nvPr/>
        </p:nvGrpSpPr>
        <p:grpSpPr bwMode="auto">
          <a:xfrm>
            <a:off x="3914775" y="5218113"/>
            <a:ext cx="1898650" cy="1058862"/>
            <a:chOff x="3914766" y="5218136"/>
            <a:chExt cx="1898676" cy="1058877"/>
          </a:xfrm>
        </p:grpSpPr>
        <p:sp>
          <p:nvSpPr>
            <p:cNvPr id="1038" name="Rectangle 60"/>
            <p:cNvSpPr>
              <a:spLocks noChangeArrowheads="1"/>
            </p:cNvSpPr>
            <p:nvPr/>
          </p:nvSpPr>
          <p:spPr bwMode="auto">
            <a:xfrm>
              <a:off x="3914766" y="5218136"/>
              <a:ext cx="1898676" cy="1058877"/>
            </a:xfrm>
            <a:prstGeom prst="rect">
              <a:avLst/>
            </a:prstGeom>
            <a:noFill/>
            <a:ln w="38100">
              <a:solidFill>
                <a:srgbClr val="FF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43" name="Object 3"/>
            <p:cNvGraphicFramePr>
              <a:graphicFrameLocks noChangeAspect="1"/>
            </p:cNvGraphicFramePr>
            <p:nvPr/>
          </p:nvGraphicFramePr>
          <p:xfrm>
            <a:off x="3987792" y="5327676"/>
            <a:ext cx="1785938" cy="814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15" name="Equation" r:id="rId10" imgW="1587240" imgH="723600" progId="Equation.DSMT4">
                    <p:embed/>
                  </p:oleObj>
                </mc:Choice>
                <mc:Fallback>
                  <p:oleObj name="Equation" r:id="rId10" imgW="1587240" imgH="723600" progId="Equation.DSMT4">
                    <p:embed/>
                    <p:pic>
                      <p:nvPicPr>
                        <p:cNvPr id="35843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7792" y="5327676"/>
                          <a:ext cx="1785938" cy="814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8" name="Rectangle 60"/>
          <p:cNvSpPr>
            <a:spLocks noChangeArrowheads="1"/>
          </p:cNvSpPr>
          <p:nvPr/>
        </p:nvSpPr>
        <p:spPr bwMode="auto">
          <a:xfrm>
            <a:off x="6762750" y="5291138"/>
            <a:ext cx="1606550" cy="876300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3074988" y="1371600"/>
            <a:ext cx="3140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zh-CN" altLang="en-US" b="1">
                <a:latin typeface="黑体" pitchFamily="2" charset="-122"/>
                <a:ea typeface="黑体" pitchFamily="2" charset="-122"/>
              </a:rPr>
              <a:t> 无限长导线</a:t>
            </a:r>
          </a:p>
        </p:txBody>
      </p:sp>
      <p:sp>
        <p:nvSpPr>
          <p:cNvPr id="120" name="TextBox 119"/>
          <p:cNvSpPr txBox="1">
            <a:spLocks noChangeArrowheads="1"/>
          </p:cNvSpPr>
          <p:nvPr/>
        </p:nvSpPr>
        <p:spPr bwMode="auto">
          <a:xfrm>
            <a:off x="6003925" y="1371600"/>
            <a:ext cx="3140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zh-CN" altLang="en-US" b="1">
                <a:latin typeface="黑体" pitchFamily="2" charset="-122"/>
                <a:ea typeface="黑体" pitchFamily="2" charset="-122"/>
              </a:rPr>
              <a:t> 无限大带电面</a:t>
            </a:r>
          </a:p>
        </p:txBody>
      </p:sp>
    </p:spTree>
    <p:extLst>
      <p:ext uri="{BB962C8B-B14F-4D97-AF65-F5344CB8AC3E}">
        <p14:creationId xmlns:p14="http://schemas.microsoft.com/office/powerpoint/2010/main" val="2927930396"/>
      </p:ext>
    </p:extLst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118" grpId="0" animBg="1"/>
      <p:bldP spid="119" grpId="0"/>
      <p:bldP spid="1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电力线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AEAEA"/>
              </a:clrFrom>
              <a:clrTo>
                <a:srgbClr val="EAEAEA">
                  <a:alpha val="0"/>
                </a:srgbClr>
              </a:clrTo>
            </a:clrChange>
            <a:lum bright="-18000" contras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1"/>
          <a:stretch>
            <a:fillRect/>
          </a:stretch>
        </p:blipFill>
        <p:spPr bwMode="auto">
          <a:xfrm>
            <a:off x="6804248" y="872716"/>
            <a:ext cx="2201095" cy="1936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150675" y="957526"/>
            <a:ext cx="7391400" cy="2012950"/>
            <a:chOff x="863588" y="3969060"/>
            <a:chExt cx="7391400" cy="2012950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6502388" y="4151623"/>
              <a:ext cx="17526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600" b="1" i="1"/>
                <a:t>=</a:t>
              </a:r>
              <a:r>
                <a:rPr lang="en-US" altLang="zh-CN" sz="3600" b="1" i="1">
                  <a:solidFill>
                    <a:srgbClr val="990033"/>
                  </a:solidFill>
                </a:rPr>
                <a:t> </a:t>
              </a:r>
              <a:r>
                <a:rPr lang="en-US" altLang="zh-CN" sz="3600" b="1" i="1"/>
                <a:t>E</a:t>
              </a:r>
            </a:p>
          </p:txBody>
        </p:sp>
        <p:graphicFrame>
          <p:nvGraphicFramePr>
            <p:cNvPr id="6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1087426" y="5218423"/>
            <a:ext cx="1976437" cy="763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41" name="Equation" r:id="rId4" imgW="1968480" imgH="761760" progId="Equation.DSMT4">
                    <p:embed/>
                  </p:oleObj>
                </mc:Choice>
                <mc:Fallback>
                  <p:oleObj name="Equation" r:id="rId4" imgW="1968480" imgH="761760" progId="Equation.DSMT4">
                    <p:embed/>
                    <p:pic>
                      <p:nvPicPr>
                        <p:cNvPr id="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7426" y="5218423"/>
                          <a:ext cx="1976437" cy="763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660638" y="5243823"/>
              <a:ext cx="4016375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/>
                <a:t>（也称电场线密度）</a:t>
              </a:r>
            </a:p>
          </p:txBody>
        </p: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863588" y="3969060"/>
              <a:ext cx="5638800" cy="984250"/>
              <a:chOff x="672" y="1248"/>
              <a:chExt cx="3552" cy="620"/>
            </a:xfrm>
          </p:grpSpPr>
          <p:graphicFrame>
            <p:nvGraphicFramePr>
              <p:cNvPr id="9" name="Object 20"/>
              <p:cNvGraphicFramePr>
                <a:graphicFrameLocks noChangeAspect="1"/>
              </p:cNvGraphicFramePr>
              <p:nvPr/>
            </p:nvGraphicFramePr>
            <p:xfrm>
              <a:off x="1515" y="1584"/>
              <a:ext cx="21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242" name="公式" r:id="rId6" imgW="380880" imgH="431640" progId="Equation.3">
                      <p:embed/>
                    </p:oleObj>
                  </mc:Choice>
                  <mc:Fallback>
                    <p:oleObj name="公式" r:id="rId6" imgW="380880" imgH="431640" progId="Equation.3">
                      <p:embed/>
                      <p:pic>
                        <p:nvPicPr>
                          <p:cNvPr id="9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15" y="1584"/>
                            <a:ext cx="21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 Box 21"/>
              <p:cNvSpPr txBox="1">
                <a:spLocks noChangeArrowheads="1"/>
              </p:cNvSpPr>
              <p:nvPr/>
            </p:nvSpPr>
            <p:spPr bwMode="auto">
              <a:xfrm>
                <a:off x="672" y="1248"/>
                <a:ext cx="3552" cy="62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800" b="1" dirty="0">
                    <a:latin typeface="黑体" pitchFamily="2" charset="-122"/>
                    <a:ea typeface="黑体" pitchFamily="2" charset="-122"/>
                  </a:rPr>
                  <a:t>电场中任意一点处，通过该处垂</a:t>
                </a:r>
              </a:p>
              <a:p>
                <a:pPr algn="ctr" eaLnBrk="1" hangingPunct="1"/>
                <a:r>
                  <a:rPr lang="zh-CN" altLang="en-US" sz="2800" b="1" dirty="0">
                    <a:latin typeface="黑体" pitchFamily="2" charset="-122"/>
                    <a:ea typeface="黑体" pitchFamily="2" charset="-122"/>
                  </a:rPr>
                  <a:t>直于的  单位面积上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电场线</a:t>
                </a:r>
                <a:r>
                  <a:rPr lang="zh-CN" altLang="en-US" sz="2800" b="1" dirty="0">
                    <a:latin typeface="黑体" pitchFamily="2" charset="-122"/>
                    <a:ea typeface="黑体" pitchFamily="2" charset="-122"/>
                  </a:rPr>
                  <a:t>根数</a:t>
                </a:r>
              </a:p>
            </p:txBody>
          </p:sp>
        </p:grpSp>
      </p:grp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799692" y="8620"/>
            <a:ext cx="61928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  <a:ea typeface="隶书" pitchFamily="49" charset="-122"/>
              </a:rPr>
              <a:t>上节课的相关内容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87524" y="3176972"/>
            <a:ext cx="8220075" cy="1516062"/>
            <a:chOff x="660400" y="388938"/>
            <a:chExt cx="8220075" cy="1516062"/>
          </a:xfrm>
        </p:grpSpPr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660400" y="388938"/>
              <a:ext cx="304800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 i="1" dirty="0" smtClean="0">
                  <a:solidFill>
                    <a:srgbClr val="FF0000"/>
                  </a:solidFill>
                </a:rPr>
                <a:t>电通量</a:t>
              </a:r>
              <a:endParaRPr lang="zh-CN" altLang="en-US" sz="2800" b="1" i="1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14" name="Object 3"/>
            <p:cNvGraphicFramePr>
              <a:graphicFrameLocks noChangeAspect="1"/>
            </p:cNvGraphicFramePr>
            <p:nvPr>
              <p:extLst/>
            </p:nvPr>
          </p:nvGraphicFramePr>
          <p:xfrm>
            <a:off x="2271713" y="471488"/>
            <a:ext cx="420687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43" name="Equation" r:id="rId8" imgW="520560" imgH="431640" progId="Equation.DSMT4">
                    <p:embed/>
                  </p:oleObj>
                </mc:Choice>
                <mc:Fallback>
                  <p:oleObj name="Equation" r:id="rId8" imgW="520560" imgH="431640" progId="Equation.DSMT4">
                    <p:embed/>
                    <p:pic>
                      <p:nvPicPr>
                        <p:cNvPr id="14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1713" y="471488"/>
                          <a:ext cx="420687" cy="387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4"/>
            <p:cNvSpPr txBox="1">
              <a:spLocks noChangeArrowheads="1"/>
            </p:cNvSpPr>
            <p:nvPr/>
          </p:nvSpPr>
          <p:spPr bwMode="auto">
            <a:xfrm>
              <a:off x="950913" y="958850"/>
              <a:ext cx="7929562" cy="946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solidFill>
                    <a:srgbClr val="FF0000"/>
                  </a:solidFill>
                </a:rPr>
                <a:t>定义</a:t>
              </a:r>
              <a:r>
                <a:rPr lang="zh-CN" altLang="en-US" sz="2800" b="1" dirty="0"/>
                <a:t>：通过电场中任一给定面的电场线总根数，</a:t>
              </a:r>
            </a:p>
            <a:p>
              <a:pPr eaLnBrk="1" hangingPunct="1"/>
              <a:r>
                <a:rPr lang="zh-CN" altLang="en-US" sz="2800" b="1" dirty="0"/>
                <a:t>            就是该面的电通量 </a:t>
              </a:r>
              <a:r>
                <a:rPr lang="zh-CN" altLang="en-US" sz="2800" b="1" dirty="0">
                  <a:solidFill>
                    <a:srgbClr val="FF0000"/>
                  </a:solidFill>
                  <a:sym typeface="Symbol" pitchFamily="18" charset="2"/>
                </a:rPr>
                <a:t></a:t>
              </a:r>
              <a:r>
                <a:rPr lang="en-US" altLang="zh-CN" sz="2800" b="1" i="1" baseline="-25000" dirty="0">
                  <a:solidFill>
                    <a:srgbClr val="FF0000"/>
                  </a:solidFill>
                  <a:sym typeface="Symbol" pitchFamily="18" charset="2"/>
                </a:rPr>
                <a:t>E</a:t>
              </a:r>
              <a:r>
                <a:rPr lang="zh-CN" altLang="en-US" sz="2800" b="1" dirty="0">
                  <a:sym typeface="Symbol" pitchFamily="18" charset="2"/>
                </a:rPr>
                <a:t>。</a:t>
              </a:r>
              <a:endParaRPr lang="zh-CN" altLang="en-US" sz="2800" b="1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48368" y="4725144"/>
            <a:ext cx="2041525" cy="1560512"/>
            <a:chOff x="5943600" y="3344863"/>
            <a:chExt cx="2041525" cy="1560512"/>
          </a:xfrm>
        </p:grpSpPr>
        <p:grpSp>
          <p:nvGrpSpPr>
            <p:cNvPr id="17" name="Group 54"/>
            <p:cNvGrpSpPr>
              <a:grpSpLocks/>
            </p:cNvGrpSpPr>
            <p:nvPr/>
          </p:nvGrpSpPr>
          <p:grpSpPr bwMode="auto">
            <a:xfrm>
              <a:off x="6172200" y="3344863"/>
              <a:ext cx="1219200" cy="1524000"/>
              <a:chOff x="3888" y="2107"/>
              <a:chExt cx="768" cy="960"/>
            </a:xfrm>
          </p:grpSpPr>
          <p:sp>
            <p:nvSpPr>
              <p:cNvPr id="18" name="AutoShape 14"/>
              <p:cNvSpPr>
                <a:spLocks noChangeArrowheads="1"/>
              </p:cNvSpPr>
              <p:nvPr/>
            </p:nvSpPr>
            <p:spPr bwMode="auto">
              <a:xfrm rot="5400000" flipH="1">
                <a:off x="3792" y="2203"/>
                <a:ext cx="960" cy="768"/>
              </a:xfrm>
              <a:prstGeom prst="parallelogram">
                <a:avLst>
                  <a:gd name="adj" fmla="val 63148"/>
                </a:avLst>
              </a:prstGeom>
              <a:solidFill>
                <a:srgbClr val="EAEAEA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zh-CN" altLang="zh-CN" sz="2800" b="1"/>
              </a:p>
            </p:txBody>
          </p:sp>
          <p:sp>
            <p:nvSpPr>
              <p:cNvPr id="19" name="Text Box 27"/>
              <p:cNvSpPr txBox="1">
                <a:spLocks noChangeArrowheads="1"/>
              </p:cNvSpPr>
              <p:nvPr/>
            </p:nvSpPr>
            <p:spPr bwMode="auto">
              <a:xfrm>
                <a:off x="3936" y="2587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/>
                  <a:t>S</a:t>
                </a:r>
                <a:endParaRPr lang="en-US" altLang="zh-CN" sz="2800" b="1" i="1"/>
              </a:p>
            </p:txBody>
          </p:sp>
        </p:grpSp>
        <p:sp>
          <p:nvSpPr>
            <p:cNvPr id="20" name="Line 53"/>
            <p:cNvSpPr>
              <a:spLocks noChangeShapeType="1"/>
            </p:cNvSpPr>
            <p:nvPr/>
          </p:nvSpPr>
          <p:spPr bwMode="auto">
            <a:xfrm>
              <a:off x="6156325" y="4868863"/>
              <a:ext cx="43180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" name="Group 55"/>
            <p:cNvGrpSpPr>
              <a:grpSpLocks/>
            </p:cNvGrpSpPr>
            <p:nvPr/>
          </p:nvGrpSpPr>
          <p:grpSpPr bwMode="auto">
            <a:xfrm>
              <a:off x="5943600" y="3649663"/>
              <a:ext cx="1752600" cy="762000"/>
              <a:chOff x="3744" y="2299"/>
              <a:chExt cx="1104" cy="480"/>
            </a:xfrm>
          </p:grpSpPr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>
                <a:off x="4512" y="2299"/>
                <a:ext cx="33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16"/>
              <p:cNvSpPr>
                <a:spLocks noChangeShapeType="1"/>
              </p:cNvSpPr>
              <p:nvPr/>
            </p:nvSpPr>
            <p:spPr bwMode="auto">
              <a:xfrm>
                <a:off x="4320" y="2395"/>
                <a:ext cx="33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>
                <a:off x="4128" y="2539"/>
                <a:ext cx="33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18"/>
              <p:cNvSpPr>
                <a:spLocks noChangeShapeType="1"/>
              </p:cNvSpPr>
              <p:nvPr/>
            </p:nvSpPr>
            <p:spPr bwMode="auto">
              <a:xfrm>
                <a:off x="4512" y="2491"/>
                <a:ext cx="33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19"/>
              <p:cNvSpPr>
                <a:spLocks noChangeShapeType="1"/>
              </p:cNvSpPr>
              <p:nvPr/>
            </p:nvSpPr>
            <p:spPr bwMode="auto">
              <a:xfrm>
                <a:off x="4320" y="2635"/>
                <a:ext cx="33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0"/>
              <p:cNvSpPr>
                <a:spLocks noChangeShapeType="1"/>
              </p:cNvSpPr>
              <p:nvPr/>
            </p:nvSpPr>
            <p:spPr bwMode="auto">
              <a:xfrm>
                <a:off x="4128" y="2779"/>
                <a:ext cx="33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1"/>
              <p:cNvSpPr>
                <a:spLocks noChangeShapeType="1"/>
              </p:cNvSpPr>
              <p:nvPr/>
            </p:nvSpPr>
            <p:spPr bwMode="auto">
              <a:xfrm>
                <a:off x="4176" y="2299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22"/>
              <p:cNvSpPr>
                <a:spLocks noChangeShapeType="1"/>
              </p:cNvSpPr>
              <p:nvPr/>
            </p:nvSpPr>
            <p:spPr bwMode="auto">
              <a:xfrm>
                <a:off x="4272" y="2539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23"/>
              <p:cNvSpPr>
                <a:spLocks noChangeShapeType="1"/>
              </p:cNvSpPr>
              <p:nvPr/>
            </p:nvSpPr>
            <p:spPr bwMode="auto">
              <a:xfrm>
                <a:off x="4368" y="2635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24"/>
              <p:cNvSpPr>
                <a:spLocks noChangeShapeType="1"/>
              </p:cNvSpPr>
              <p:nvPr/>
            </p:nvSpPr>
            <p:spPr bwMode="auto">
              <a:xfrm>
                <a:off x="3792" y="2539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25"/>
              <p:cNvSpPr>
                <a:spLocks noChangeShapeType="1"/>
              </p:cNvSpPr>
              <p:nvPr/>
            </p:nvSpPr>
            <p:spPr bwMode="auto">
              <a:xfrm>
                <a:off x="3744" y="2779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26"/>
              <p:cNvSpPr>
                <a:spLocks noChangeShapeType="1"/>
              </p:cNvSpPr>
              <p:nvPr/>
            </p:nvSpPr>
            <p:spPr bwMode="auto">
              <a:xfrm>
                <a:off x="4032" y="2395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4" name="Group 28"/>
            <p:cNvGrpSpPr>
              <a:grpSpLocks/>
            </p:cNvGrpSpPr>
            <p:nvPr/>
          </p:nvGrpSpPr>
          <p:grpSpPr bwMode="auto">
            <a:xfrm>
              <a:off x="6156325" y="3381375"/>
              <a:ext cx="1828800" cy="1524000"/>
              <a:chOff x="4176" y="3168"/>
              <a:chExt cx="1152" cy="960"/>
            </a:xfrm>
          </p:grpSpPr>
          <p:sp>
            <p:nvSpPr>
              <p:cNvPr id="35" name="AutoShape 29"/>
              <p:cNvSpPr>
                <a:spLocks noChangeArrowheads="1"/>
              </p:cNvSpPr>
              <p:nvPr/>
            </p:nvSpPr>
            <p:spPr bwMode="auto">
              <a:xfrm rot="3689386" flipH="1">
                <a:off x="4379" y="3168"/>
                <a:ext cx="624" cy="912"/>
              </a:xfrm>
              <a:prstGeom prst="parallelogram">
                <a:avLst>
                  <a:gd name="adj" fmla="val 10648"/>
                </a:avLst>
              </a:prstGeom>
              <a:solidFill>
                <a:srgbClr val="FFFF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/>
              <a:p>
                <a:pPr algn="ctr"/>
                <a:endParaRPr lang="zh-CN" altLang="zh-CN" sz="2800" b="1"/>
              </a:p>
            </p:txBody>
          </p:sp>
          <p:sp>
            <p:nvSpPr>
              <p:cNvPr id="36" name="Line 30"/>
              <p:cNvSpPr>
                <a:spLocks noChangeShapeType="1"/>
              </p:cNvSpPr>
              <p:nvPr/>
            </p:nvSpPr>
            <p:spPr bwMode="auto">
              <a:xfrm>
                <a:off x="4176" y="4128"/>
                <a:ext cx="288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prstDash val="lgDash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Text Box 31"/>
              <p:cNvSpPr txBox="1">
                <a:spLocks noChangeArrowheads="1"/>
              </p:cNvSpPr>
              <p:nvPr/>
            </p:nvSpPr>
            <p:spPr bwMode="auto">
              <a:xfrm>
                <a:off x="4320" y="364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/>
                  <a:t>S</a:t>
                </a:r>
                <a:endParaRPr lang="en-US" altLang="zh-CN" sz="2800" b="1" i="1"/>
              </a:p>
            </p:txBody>
          </p:sp>
          <p:sp>
            <p:nvSpPr>
              <p:cNvPr id="38" name="Line 32"/>
              <p:cNvSpPr>
                <a:spLocks noChangeShapeType="1"/>
              </p:cNvSpPr>
              <p:nvPr/>
            </p:nvSpPr>
            <p:spPr bwMode="auto">
              <a:xfrm>
                <a:off x="4800" y="3360"/>
                <a:ext cx="33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33"/>
              <p:cNvSpPr>
                <a:spLocks noChangeShapeType="1"/>
              </p:cNvSpPr>
              <p:nvPr/>
            </p:nvSpPr>
            <p:spPr bwMode="auto">
              <a:xfrm>
                <a:off x="4992" y="3600"/>
                <a:ext cx="33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34"/>
              <p:cNvSpPr>
                <a:spLocks noChangeShapeType="1"/>
              </p:cNvSpPr>
              <p:nvPr/>
            </p:nvSpPr>
            <p:spPr bwMode="auto">
              <a:xfrm>
                <a:off x="4608" y="3600"/>
                <a:ext cx="33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35"/>
              <p:cNvSpPr>
                <a:spLocks noChangeShapeType="1"/>
              </p:cNvSpPr>
              <p:nvPr/>
            </p:nvSpPr>
            <p:spPr bwMode="auto">
              <a:xfrm>
                <a:off x="4608" y="3888"/>
                <a:ext cx="33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36"/>
              <p:cNvSpPr>
                <a:spLocks noChangeShapeType="1"/>
              </p:cNvSpPr>
              <p:nvPr/>
            </p:nvSpPr>
            <p:spPr bwMode="auto">
              <a:xfrm>
                <a:off x="4848" y="3744"/>
                <a:ext cx="33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37"/>
              <p:cNvSpPr>
                <a:spLocks noChangeShapeType="1"/>
              </p:cNvSpPr>
              <p:nvPr/>
            </p:nvSpPr>
            <p:spPr bwMode="auto">
              <a:xfrm flipV="1">
                <a:off x="4608" y="3312"/>
                <a:ext cx="384" cy="28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4" name="Group 38"/>
              <p:cNvGrpSpPr>
                <a:grpSpLocks/>
              </p:cNvGrpSpPr>
              <p:nvPr/>
            </p:nvGrpSpPr>
            <p:grpSpPr bwMode="auto">
              <a:xfrm>
                <a:off x="4656" y="3168"/>
                <a:ext cx="241" cy="327"/>
                <a:chOff x="2712" y="3738"/>
                <a:chExt cx="241" cy="327"/>
              </a:xfrm>
            </p:grpSpPr>
            <p:sp>
              <p:nvSpPr>
                <p:cNvPr id="46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712" y="3738"/>
                  <a:ext cx="241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2800" b="1" i="1" dirty="0"/>
                    <a:t>n</a:t>
                  </a:r>
                </a:p>
              </p:txBody>
            </p:sp>
            <p:sp>
              <p:nvSpPr>
                <p:cNvPr id="47" name="Line 40"/>
                <p:cNvSpPr>
                  <a:spLocks noChangeShapeType="1"/>
                </p:cNvSpPr>
                <p:nvPr/>
              </p:nvSpPr>
              <p:spPr bwMode="auto">
                <a:xfrm>
                  <a:off x="2784" y="3840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45" name="Object 41"/>
              <p:cNvGraphicFramePr>
                <a:graphicFrameLocks noChangeAspect="1"/>
              </p:cNvGraphicFramePr>
              <p:nvPr/>
            </p:nvGraphicFramePr>
            <p:xfrm>
              <a:off x="4797" y="3463"/>
              <a:ext cx="101" cy="1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244" name="Equation" r:id="rId10" imgW="266400" imgH="342720" progId="Equation.DSMT4">
                      <p:embed/>
                    </p:oleObj>
                  </mc:Choice>
                  <mc:Fallback>
                    <p:oleObj name="Equation" r:id="rId10" imgW="266400" imgH="342720" progId="Equation.DSMT4">
                      <p:embed/>
                      <p:pic>
                        <p:nvPicPr>
                          <p:cNvPr id="45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97" y="3463"/>
                            <a:ext cx="101" cy="1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8" name="Arc 50"/>
            <p:cNvSpPr>
              <a:spLocks/>
            </p:cNvSpPr>
            <p:nvPr/>
          </p:nvSpPr>
          <p:spPr bwMode="auto">
            <a:xfrm>
              <a:off x="6804025" y="3897313"/>
              <a:ext cx="288925" cy="182562"/>
            </a:xfrm>
            <a:custGeom>
              <a:avLst/>
              <a:gdLst>
                <a:gd name="T0" fmla="*/ 2147483647 w 21600"/>
                <a:gd name="T1" fmla="*/ 0 h 11869"/>
                <a:gd name="T2" fmla="*/ 2147483647 w 21600"/>
                <a:gd name="T3" fmla="*/ 2147483647 h 11869"/>
                <a:gd name="T4" fmla="*/ 0 w 21600"/>
                <a:gd name="T5" fmla="*/ 2147483647 h 11869"/>
                <a:gd name="T6" fmla="*/ 0 60000 65536"/>
                <a:gd name="T7" fmla="*/ 0 60000 65536"/>
                <a:gd name="T8" fmla="*/ 0 60000 65536"/>
                <a:gd name="T9" fmla="*/ 0 w 21600"/>
                <a:gd name="T10" fmla="*/ 0 h 11869"/>
                <a:gd name="T11" fmla="*/ 21600 w 21600"/>
                <a:gd name="T12" fmla="*/ 11869 h 118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1869" fill="none" extrusionOk="0">
                  <a:moveTo>
                    <a:pt x="20330" y="0"/>
                  </a:moveTo>
                  <a:cubicBezTo>
                    <a:pt x="21170" y="2340"/>
                    <a:pt x="21600" y="4808"/>
                    <a:pt x="21600" y="7295"/>
                  </a:cubicBezTo>
                  <a:cubicBezTo>
                    <a:pt x="21600" y="8832"/>
                    <a:pt x="21435" y="10366"/>
                    <a:pt x="21110" y="11869"/>
                  </a:cubicBezTo>
                </a:path>
                <a:path w="21600" h="11869" stroke="0" extrusionOk="0">
                  <a:moveTo>
                    <a:pt x="20330" y="0"/>
                  </a:moveTo>
                  <a:cubicBezTo>
                    <a:pt x="21170" y="2340"/>
                    <a:pt x="21600" y="4808"/>
                    <a:pt x="21600" y="7295"/>
                  </a:cubicBezTo>
                  <a:cubicBezTo>
                    <a:pt x="21600" y="8832"/>
                    <a:pt x="21435" y="10366"/>
                    <a:pt x="21110" y="11869"/>
                  </a:cubicBezTo>
                  <a:lnTo>
                    <a:pt x="0" y="7295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78680" y="6309320"/>
            <a:ext cx="1789064" cy="579437"/>
            <a:chOff x="2062856" y="6245225"/>
            <a:chExt cx="1789064" cy="579437"/>
          </a:xfrm>
        </p:grpSpPr>
        <p:sp>
          <p:nvSpPr>
            <p:cNvPr id="50" name="Text Box 12"/>
            <p:cNvSpPr txBox="1">
              <a:spLocks noChangeArrowheads="1"/>
            </p:cNvSpPr>
            <p:nvPr/>
          </p:nvSpPr>
          <p:spPr bwMode="auto">
            <a:xfrm>
              <a:off x="2062856" y="6245225"/>
              <a:ext cx="907219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dirty="0">
                  <a:sym typeface="Symbol" pitchFamily="18" charset="2"/>
                </a:rPr>
                <a:t></a:t>
              </a:r>
              <a:r>
                <a:rPr lang="en-US" altLang="zh-CN" sz="3200" b="1" i="1" baseline="-25000" dirty="0" smtClean="0">
                  <a:sym typeface="Symbol" pitchFamily="18" charset="2"/>
                </a:rPr>
                <a:t>E</a:t>
              </a:r>
              <a:endParaRPr lang="en-US" altLang="zh-CN" sz="3200" b="1" i="1" dirty="0">
                <a:sym typeface="Symbol" pitchFamily="18" charset="2"/>
              </a:endParaRPr>
            </a:p>
          </p:txBody>
        </p:sp>
        <p:graphicFrame>
          <p:nvGraphicFramePr>
            <p:cNvPr id="51" name="对象 50"/>
            <p:cNvGraphicFramePr>
              <a:graphicFrameLocks noChangeAspect="1"/>
            </p:cNvGraphicFramePr>
            <p:nvPr>
              <p:extLst/>
            </p:nvPr>
          </p:nvGraphicFramePr>
          <p:xfrm>
            <a:off x="2708920" y="6323856"/>
            <a:ext cx="1143000" cy="417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45" name="Equation" r:id="rId12" imgW="1040948" imgH="380835" progId="Equation.3">
                    <p:embed/>
                  </p:oleObj>
                </mc:Choice>
                <mc:Fallback>
                  <p:oleObj name="Equation" r:id="rId12" imgW="1040948" imgH="380835" progId="Equation.3">
                    <p:embed/>
                    <p:pic>
                      <p:nvPicPr>
                        <p:cNvPr id="51" name="对象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8920" y="6323856"/>
                          <a:ext cx="1143000" cy="417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8" name="组合 97"/>
          <p:cNvGrpSpPr/>
          <p:nvPr/>
        </p:nvGrpSpPr>
        <p:grpSpPr>
          <a:xfrm>
            <a:off x="3685426" y="4725144"/>
            <a:ext cx="2506754" cy="2761223"/>
            <a:chOff x="5789475" y="4335446"/>
            <a:chExt cx="3113428" cy="3772431"/>
          </a:xfrm>
        </p:grpSpPr>
        <p:grpSp>
          <p:nvGrpSpPr>
            <p:cNvPr id="53" name="Group 89"/>
            <p:cNvGrpSpPr>
              <a:grpSpLocks/>
            </p:cNvGrpSpPr>
            <p:nvPr/>
          </p:nvGrpSpPr>
          <p:grpSpPr bwMode="auto">
            <a:xfrm>
              <a:off x="5789475" y="4335446"/>
              <a:ext cx="3113428" cy="3772431"/>
              <a:chOff x="103" y="1060"/>
              <a:chExt cx="4115" cy="4986"/>
            </a:xfrm>
          </p:grpSpPr>
          <p:sp>
            <p:nvSpPr>
              <p:cNvPr id="54" name="Arc 90"/>
              <p:cNvSpPr>
                <a:spLocks/>
              </p:cNvSpPr>
              <p:nvPr/>
            </p:nvSpPr>
            <p:spPr bwMode="auto">
              <a:xfrm rot="-765020">
                <a:off x="103" y="1278"/>
                <a:ext cx="2617" cy="2438"/>
              </a:xfrm>
              <a:custGeom>
                <a:avLst/>
                <a:gdLst>
                  <a:gd name="T0" fmla="*/ 0 w 20573"/>
                  <a:gd name="T1" fmla="*/ 0 h 21284"/>
                  <a:gd name="T2" fmla="*/ 0 w 20573"/>
                  <a:gd name="T3" fmla="*/ 0 h 21284"/>
                  <a:gd name="T4" fmla="*/ 0 w 20573"/>
                  <a:gd name="T5" fmla="*/ 0 h 21284"/>
                  <a:gd name="T6" fmla="*/ 0 60000 65536"/>
                  <a:gd name="T7" fmla="*/ 0 60000 65536"/>
                  <a:gd name="T8" fmla="*/ 0 60000 65536"/>
                  <a:gd name="T9" fmla="*/ 0 w 20573"/>
                  <a:gd name="T10" fmla="*/ 0 h 21284"/>
                  <a:gd name="T11" fmla="*/ 20573 w 20573"/>
                  <a:gd name="T12" fmla="*/ 21284 h 212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573" h="21284" fill="none" extrusionOk="0">
                    <a:moveTo>
                      <a:pt x="-1" y="14703"/>
                    </a:moveTo>
                    <a:cubicBezTo>
                      <a:pt x="2451" y="7039"/>
                      <a:pt x="8959" y="1372"/>
                      <a:pt x="16889" y="0"/>
                    </a:cubicBezTo>
                  </a:path>
                  <a:path w="20573" h="21284" stroke="0" extrusionOk="0">
                    <a:moveTo>
                      <a:pt x="-1" y="14703"/>
                    </a:moveTo>
                    <a:cubicBezTo>
                      <a:pt x="2451" y="7039"/>
                      <a:pt x="8959" y="1372"/>
                      <a:pt x="16889" y="0"/>
                    </a:cubicBezTo>
                    <a:lnTo>
                      <a:pt x="20573" y="21284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Arc 91"/>
              <p:cNvSpPr>
                <a:spLocks/>
              </p:cNvSpPr>
              <p:nvPr/>
            </p:nvSpPr>
            <p:spPr bwMode="auto">
              <a:xfrm rot="823724">
                <a:off x="622" y="1432"/>
                <a:ext cx="3103" cy="2798"/>
              </a:xfrm>
              <a:custGeom>
                <a:avLst/>
                <a:gdLst>
                  <a:gd name="T0" fmla="*/ 0 w 21560"/>
                  <a:gd name="T1" fmla="*/ 0 h 19477"/>
                  <a:gd name="T2" fmla="*/ 0 w 21560"/>
                  <a:gd name="T3" fmla="*/ 0 h 19477"/>
                  <a:gd name="T4" fmla="*/ 0 w 21560"/>
                  <a:gd name="T5" fmla="*/ 0 h 19477"/>
                  <a:gd name="T6" fmla="*/ 0 60000 65536"/>
                  <a:gd name="T7" fmla="*/ 0 60000 65536"/>
                  <a:gd name="T8" fmla="*/ 0 60000 65536"/>
                  <a:gd name="T9" fmla="*/ 0 w 21560"/>
                  <a:gd name="T10" fmla="*/ 0 h 19477"/>
                  <a:gd name="T11" fmla="*/ 21560 w 21560"/>
                  <a:gd name="T12" fmla="*/ 19477 h 194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60" h="19477" fill="none" extrusionOk="0">
                    <a:moveTo>
                      <a:pt x="0" y="18160"/>
                    </a:moveTo>
                    <a:cubicBezTo>
                      <a:pt x="478" y="10337"/>
                      <a:pt x="5155" y="3387"/>
                      <a:pt x="12221" y="-1"/>
                    </a:cubicBezTo>
                  </a:path>
                  <a:path w="21560" h="19477" stroke="0" extrusionOk="0">
                    <a:moveTo>
                      <a:pt x="0" y="18160"/>
                    </a:moveTo>
                    <a:cubicBezTo>
                      <a:pt x="478" y="10337"/>
                      <a:pt x="5155" y="3387"/>
                      <a:pt x="12221" y="-1"/>
                    </a:cubicBezTo>
                    <a:lnTo>
                      <a:pt x="21560" y="19477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Arc 92"/>
              <p:cNvSpPr>
                <a:spLocks/>
              </p:cNvSpPr>
              <p:nvPr/>
            </p:nvSpPr>
            <p:spPr bwMode="auto">
              <a:xfrm rot="1440760">
                <a:off x="950" y="2116"/>
                <a:ext cx="3102" cy="2510"/>
              </a:xfrm>
              <a:custGeom>
                <a:avLst/>
                <a:gdLst>
                  <a:gd name="T0" fmla="*/ 0 w 21549"/>
                  <a:gd name="T1" fmla="*/ 0 h 17479"/>
                  <a:gd name="T2" fmla="*/ 0 w 21549"/>
                  <a:gd name="T3" fmla="*/ 0 h 17479"/>
                  <a:gd name="T4" fmla="*/ 0 w 21549"/>
                  <a:gd name="T5" fmla="*/ 0 h 17479"/>
                  <a:gd name="T6" fmla="*/ 0 60000 65536"/>
                  <a:gd name="T7" fmla="*/ 0 60000 65536"/>
                  <a:gd name="T8" fmla="*/ 0 60000 65536"/>
                  <a:gd name="T9" fmla="*/ 0 w 21549"/>
                  <a:gd name="T10" fmla="*/ 0 h 17479"/>
                  <a:gd name="T11" fmla="*/ 21549 w 21549"/>
                  <a:gd name="T12" fmla="*/ 17479 h 1747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49" h="17479" fill="none" extrusionOk="0">
                    <a:moveTo>
                      <a:pt x="-1" y="15998"/>
                    </a:moveTo>
                    <a:cubicBezTo>
                      <a:pt x="438" y="9617"/>
                      <a:pt x="3682" y="3758"/>
                      <a:pt x="8858" y="0"/>
                    </a:cubicBezTo>
                  </a:path>
                  <a:path w="21549" h="17479" stroke="0" extrusionOk="0">
                    <a:moveTo>
                      <a:pt x="-1" y="15998"/>
                    </a:moveTo>
                    <a:cubicBezTo>
                      <a:pt x="438" y="9617"/>
                      <a:pt x="3682" y="3758"/>
                      <a:pt x="8858" y="0"/>
                    </a:cubicBezTo>
                    <a:lnTo>
                      <a:pt x="21549" y="17479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Arc 93"/>
              <p:cNvSpPr>
                <a:spLocks/>
              </p:cNvSpPr>
              <p:nvPr/>
            </p:nvSpPr>
            <p:spPr bwMode="auto">
              <a:xfrm rot="2431067">
                <a:off x="1149" y="3019"/>
                <a:ext cx="3069" cy="1995"/>
              </a:xfrm>
              <a:custGeom>
                <a:avLst/>
                <a:gdLst>
                  <a:gd name="T0" fmla="*/ 0 w 21560"/>
                  <a:gd name="T1" fmla="*/ 0 h 14167"/>
                  <a:gd name="T2" fmla="*/ 0 w 21560"/>
                  <a:gd name="T3" fmla="*/ 0 h 14167"/>
                  <a:gd name="T4" fmla="*/ 0 w 21560"/>
                  <a:gd name="T5" fmla="*/ 0 h 14167"/>
                  <a:gd name="T6" fmla="*/ 0 60000 65536"/>
                  <a:gd name="T7" fmla="*/ 0 60000 65536"/>
                  <a:gd name="T8" fmla="*/ 0 60000 65536"/>
                  <a:gd name="T9" fmla="*/ 0 w 21560"/>
                  <a:gd name="T10" fmla="*/ 0 h 14167"/>
                  <a:gd name="T11" fmla="*/ 21560 w 21560"/>
                  <a:gd name="T12" fmla="*/ 14167 h 1416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60" h="14167" fill="none" extrusionOk="0">
                    <a:moveTo>
                      <a:pt x="0" y="12850"/>
                    </a:moveTo>
                    <a:cubicBezTo>
                      <a:pt x="290" y="8105"/>
                      <a:pt x="2137" y="3588"/>
                      <a:pt x="5254" y="-1"/>
                    </a:cubicBezTo>
                  </a:path>
                  <a:path w="21560" h="14167" stroke="0" extrusionOk="0">
                    <a:moveTo>
                      <a:pt x="0" y="12850"/>
                    </a:moveTo>
                    <a:cubicBezTo>
                      <a:pt x="290" y="8105"/>
                      <a:pt x="2137" y="3588"/>
                      <a:pt x="5254" y="-1"/>
                    </a:cubicBezTo>
                    <a:lnTo>
                      <a:pt x="21560" y="14167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Arc 94"/>
              <p:cNvSpPr>
                <a:spLocks/>
              </p:cNvSpPr>
              <p:nvPr/>
            </p:nvSpPr>
            <p:spPr bwMode="auto">
              <a:xfrm rot="-765020">
                <a:off x="164" y="1060"/>
                <a:ext cx="2602" cy="1954"/>
              </a:xfrm>
              <a:custGeom>
                <a:avLst/>
                <a:gdLst>
                  <a:gd name="T0" fmla="*/ 0 w 20454"/>
                  <a:gd name="T1" fmla="*/ 0 h 17060"/>
                  <a:gd name="T2" fmla="*/ 0 w 20454"/>
                  <a:gd name="T3" fmla="*/ 0 h 17060"/>
                  <a:gd name="T4" fmla="*/ 0 w 20454"/>
                  <a:gd name="T5" fmla="*/ 0 h 17060"/>
                  <a:gd name="T6" fmla="*/ 0 60000 65536"/>
                  <a:gd name="T7" fmla="*/ 0 60000 65536"/>
                  <a:gd name="T8" fmla="*/ 0 60000 65536"/>
                  <a:gd name="T9" fmla="*/ 0 w 20454"/>
                  <a:gd name="T10" fmla="*/ 0 h 17060"/>
                  <a:gd name="T11" fmla="*/ 20454 w 20454"/>
                  <a:gd name="T12" fmla="*/ 17060 h 170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454" h="17060" fill="none" extrusionOk="0">
                    <a:moveTo>
                      <a:pt x="-1" y="10118"/>
                    </a:moveTo>
                    <a:cubicBezTo>
                      <a:pt x="1359" y="6112"/>
                      <a:pt x="3864" y="2594"/>
                      <a:pt x="7205" y="-1"/>
                    </a:cubicBezTo>
                  </a:path>
                  <a:path w="20454" h="17060" stroke="0" extrusionOk="0">
                    <a:moveTo>
                      <a:pt x="-1" y="10118"/>
                    </a:moveTo>
                    <a:cubicBezTo>
                      <a:pt x="1359" y="6112"/>
                      <a:pt x="3864" y="2594"/>
                      <a:pt x="7205" y="-1"/>
                    </a:cubicBezTo>
                    <a:lnTo>
                      <a:pt x="20454" y="1706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Arc 95"/>
              <p:cNvSpPr>
                <a:spLocks/>
              </p:cNvSpPr>
              <p:nvPr/>
            </p:nvSpPr>
            <p:spPr bwMode="auto">
              <a:xfrm rot="3383894">
                <a:off x="1275" y="3795"/>
                <a:ext cx="2825" cy="1678"/>
              </a:xfrm>
              <a:custGeom>
                <a:avLst/>
                <a:gdLst>
                  <a:gd name="T0" fmla="*/ 0 w 21503"/>
                  <a:gd name="T1" fmla="*/ 0 h 11005"/>
                  <a:gd name="T2" fmla="*/ 0 w 21503"/>
                  <a:gd name="T3" fmla="*/ 0 h 11005"/>
                  <a:gd name="T4" fmla="*/ 0 w 21503"/>
                  <a:gd name="T5" fmla="*/ 0 h 11005"/>
                  <a:gd name="T6" fmla="*/ 0 60000 65536"/>
                  <a:gd name="T7" fmla="*/ 0 60000 65536"/>
                  <a:gd name="T8" fmla="*/ 0 60000 65536"/>
                  <a:gd name="T9" fmla="*/ 0 w 21503"/>
                  <a:gd name="T10" fmla="*/ 0 h 11005"/>
                  <a:gd name="T11" fmla="*/ 21503 w 21503"/>
                  <a:gd name="T12" fmla="*/ 11005 h 1100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03" h="11005" fill="none" extrusionOk="0">
                    <a:moveTo>
                      <a:pt x="-1" y="8962"/>
                    </a:moveTo>
                    <a:cubicBezTo>
                      <a:pt x="300" y="5796"/>
                      <a:pt x="1296" y="2736"/>
                      <a:pt x="2916" y="-1"/>
                    </a:cubicBezTo>
                  </a:path>
                  <a:path w="21503" h="11005" stroke="0" extrusionOk="0">
                    <a:moveTo>
                      <a:pt x="-1" y="8962"/>
                    </a:moveTo>
                    <a:cubicBezTo>
                      <a:pt x="300" y="5796"/>
                      <a:pt x="1296" y="2736"/>
                      <a:pt x="2916" y="-1"/>
                    </a:cubicBezTo>
                    <a:lnTo>
                      <a:pt x="21503" y="11005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96"/>
              <p:cNvSpPr>
                <a:spLocks noChangeShapeType="1"/>
              </p:cNvSpPr>
              <p:nvPr/>
            </p:nvSpPr>
            <p:spPr bwMode="auto">
              <a:xfrm flipV="1">
                <a:off x="682" y="1305"/>
                <a:ext cx="75" cy="10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Line 97"/>
              <p:cNvSpPr>
                <a:spLocks noChangeShapeType="1"/>
              </p:cNvSpPr>
              <p:nvPr/>
            </p:nvSpPr>
            <p:spPr bwMode="auto">
              <a:xfrm flipV="1">
                <a:off x="1665" y="1203"/>
                <a:ext cx="115" cy="5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Line 98"/>
              <p:cNvSpPr>
                <a:spLocks noChangeShapeType="1"/>
              </p:cNvSpPr>
              <p:nvPr/>
            </p:nvSpPr>
            <p:spPr bwMode="auto">
              <a:xfrm flipV="1">
                <a:off x="2408" y="1551"/>
                <a:ext cx="152" cy="4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Line 99"/>
              <p:cNvSpPr>
                <a:spLocks noChangeShapeType="1"/>
              </p:cNvSpPr>
              <p:nvPr/>
            </p:nvSpPr>
            <p:spPr bwMode="auto">
              <a:xfrm flipV="1">
                <a:off x="2609" y="2118"/>
                <a:ext cx="108" cy="33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Line 100"/>
              <p:cNvSpPr>
                <a:spLocks noChangeShapeType="1"/>
              </p:cNvSpPr>
              <p:nvPr/>
            </p:nvSpPr>
            <p:spPr bwMode="auto">
              <a:xfrm flipV="1">
                <a:off x="2499" y="3336"/>
                <a:ext cx="156" cy="2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Line 101"/>
              <p:cNvSpPr>
                <a:spLocks noChangeShapeType="1"/>
              </p:cNvSpPr>
              <p:nvPr/>
            </p:nvSpPr>
            <p:spPr bwMode="auto">
              <a:xfrm flipV="1">
                <a:off x="2524" y="2757"/>
                <a:ext cx="147" cy="3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Freeform 102"/>
              <p:cNvSpPr>
                <a:spLocks/>
              </p:cNvSpPr>
              <p:nvPr/>
            </p:nvSpPr>
            <p:spPr bwMode="auto">
              <a:xfrm rot="2079135">
                <a:off x="103" y="1767"/>
                <a:ext cx="2512" cy="1256"/>
              </a:xfrm>
              <a:custGeom>
                <a:avLst/>
                <a:gdLst>
                  <a:gd name="T0" fmla="*/ 0 w 2396"/>
                  <a:gd name="T1" fmla="*/ 128 h 1576"/>
                  <a:gd name="T2" fmla="*/ 105 w 2396"/>
                  <a:gd name="T3" fmla="*/ 114 h 1576"/>
                  <a:gd name="T4" fmla="*/ 229 w 2396"/>
                  <a:gd name="T5" fmla="*/ 99 h 1576"/>
                  <a:gd name="T6" fmla="*/ 385 w 2396"/>
                  <a:gd name="T7" fmla="*/ 80 h 1576"/>
                  <a:gd name="T8" fmla="*/ 597 w 2396"/>
                  <a:gd name="T9" fmla="*/ 61 h 1576"/>
                  <a:gd name="T10" fmla="*/ 753 w 2396"/>
                  <a:gd name="T11" fmla="*/ 45 h 1576"/>
                  <a:gd name="T12" fmla="*/ 894 w 2396"/>
                  <a:gd name="T13" fmla="*/ 35 h 1576"/>
                  <a:gd name="T14" fmla="*/ 1051 w 2396"/>
                  <a:gd name="T15" fmla="*/ 23 h 1576"/>
                  <a:gd name="T16" fmla="*/ 1155 w 2396"/>
                  <a:gd name="T17" fmla="*/ 17 h 1576"/>
                  <a:gd name="T18" fmla="*/ 1272 w 2396"/>
                  <a:gd name="T19" fmla="*/ 11 h 1576"/>
                  <a:gd name="T20" fmla="*/ 1496 w 2396"/>
                  <a:gd name="T21" fmla="*/ 4 h 1576"/>
                  <a:gd name="T22" fmla="*/ 1752 w 2396"/>
                  <a:gd name="T23" fmla="*/ 0 h 1576"/>
                  <a:gd name="T24" fmla="*/ 2010 w 2396"/>
                  <a:gd name="T25" fmla="*/ 2 h 1576"/>
                  <a:gd name="T26" fmla="*/ 2230 w 2396"/>
                  <a:gd name="T27" fmla="*/ 5 h 1576"/>
                  <a:gd name="T28" fmla="*/ 2470 w 2396"/>
                  <a:gd name="T29" fmla="*/ 11 h 1576"/>
                  <a:gd name="T30" fmla="*/ 2715 w 2396"/>
                  <a:gd name="T31" fmla="*/ 24 h 1576"/>
                  <a:gd name="T32" fmla="*/ 2954 w 2396"/>
                  <a:gd name="T33" fmla="*/ 41 h 1576"/>
                  <a:gd name="T34" fmla="*/ 3124 w 2396"/>
                  <a:gd name="T35" fmla="*/ 57 h 1576"/>
                  <a:gd name="T36" fmla="*/ 3306 w 2396"/>
                  <a:gd name="T37" fmla="*/ 80 h 1576"/>
                  <a:gd name="T38" fmla="*/ 3461 w 2396"/>
                  <a:gd name="T39" fmla="*/ 111 h 1576"/>
                  <a:gd name="T40" fmla="*/ 3499 w 2396"/>
                  <a:gd name="T41" fmla="*/ 122 h 1576"/>
                  <a:gd name="T42" fmla="*/ 3352 w 2396"/>
                  <a:gd name="T43" fmla="*/ 128 h 1576"/>
                  <a:gd name="T44" fmla="*/ 3140 w 2396"/>
                  <a:gd name="T45" fmla="*/ 143 h 1576"/>
                  <a:gd name="T46" fmla="*/ 2950 w 2396"/>
                  <a:gd name="T47" fmla="*/ 158 h 1576"/>
                  <a:gd name="T48" fmla="*/ 2764 w 2396"/>
                  <a:gd name="T49" fmla="*/ 176 h 1576"/>
                  <a:gd name="T50" fmla="*/ 2574 w 2396"/>
                  <a:gd name="T51" fmla="*/ 198 h 1576"/>
                  <a:gd name="T52" fmla="*/ 2470 w 2396"/>
                  <a:gd name="T53" fmla="*/ 211 h 1576"/>
                  <a:gd name="T54" fmla="*/ 2330 w 2396"/>
                  <a:gd name="T55" fmla="*/ 233 h 1576"/>
                  <a:gd name="T56" fmla="*/ 2177 w 2396"/>
                  <a:gd name="T57" fmla="*/ 257 h 1576"/>
                  <a:gd name="T58" fmla="*/ 2085 w 2396"/>
                  <a:gd name="T59" fmla="*/ 242 h 1576"/>
                  <a:gd name="T60" fmla="*/ 1945 w 2396"/>
                  <a:gd name="T61" fmla="*/ 224 h 1576"/>
                  <a:gd name="T62" fmla="*/ 1820 w 2396"/>
                  <a:gd name="T63" fmla="*/ 210 h 1576"/>
                  <a:gd name="T64" fmla="*/ 1599 w 2396"/>
                  <a:gd name="T65" fmla="*/ 190 h 1576"/>
                  <a:gd name="T66" fmla="*/ 1349 w 2396"/>
                  <a:gd name="T67" fmla="*/ 171 h 1576"/>
                  <a:gd name="T68" fmla="*/ 1103 w 2396"/>
                  <a:gd name="T69" fmla="*/ 157 h 1576"/>
                  <a:gd name="T70" fmla="*/ 894 w 2396"/>
                  <a:gd name="T71" fmla="*/ 147 h 1576"/>
                  <a:gd name="T72" fmla="*/ 621 w 2396"/>
                  <a:gd name="T73" fmla="*/ 137 h 1576"/>
                  <a:gd name="T74" fmla="*/ 297 w 2396"/>
                  <a:gd name="T75" fmla="*/ 129 h 1576"/>
                  <a:gd name="T76" fmla="*/ 48 w 2396"/>
                  <a:gd name="T77" fmla="*/ 127 h 1576"/>
                  <a:gd name="T78" fmla="*/ 0 w 2396"/>
                  <a:gd name="T79" fmla="*/ 128 h 157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2396"/>
                  <a:gd name="T121" fmla="*/ 0 h 1576"/>
                  <a:gd name="T122" fmla="*/ 2396 w 2396"/>
                  <a:gd name="T123" fmla="*/ 1576 h 157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2396" h="1576">
                    <a:moveTo>
                      <a:pt x="0" y="784"/>
                    </a:moveTo>
                    <a:lnTo>
                      <a:pt x="72" y="696"/>
                    </a:lnTo>
                    <a:lnTo>
                      <a:pt x="156" y="604"/>
                    </a:lnTo>
                    <a:lnTo>
                      <a:pt x="264" y="496"/>
                    </a:lnTo>
                    <a:lnTo>
                      <a:pt x="408" y="376"/>
                    </a:lnTo>
                    <a:lnTo>
                      <a:pt x="516" y="280"/>
                    </a:lnTo>
                    <a:lnTo>
                      <a:pt x="612" y="216"/>
                    </a:lnTo>
                    <a:lnTo>
                      <a:pt x="720" y="144"/>
                    </a:lnTo>
                    <a:lnTo>
                      <a:pt x="792" y="100"/>
                    </a:lnTo>
                    <a:lnTo>
                      <a:pt x="872" y="64"/>
                    </a:lnTo>
                    <a:lnTo>
                      <a:pt x="1024" y="24"/>
                    </a:lnTo>
                    <a:lnTo>
                      <a:pt x="1200" y="0"/>
                    </a:lnTo>
                    <a:lnTo>
                      <a:pt x="1376" y="4"/>
                    </a:lnTo>
                    <a:lnTo>
                      <a:pt x="1528" y="28"/>
                    </a:lnTo>
                    <a:lnTo>
                      <a:pt x="1692" y="72"/>
                    </a:lnTo>
                    <a:lnTo>
                      <a:pt x="1860" y="148"/>
                    </a:lnTo>
                    <a:lnTo>
                      <a:pt x="2024" y="248"/>
                    </a:lnTo>
                    <a:lnTo>
                      <a:pt x="2140" y="348"/>
                    </a:lnTo>
                    <a:lnTo>
                      <a:pt x="2264" y="496"/>
                    </a:lnTo>
                    <a:lnTo>
                      <a:pt x="2372" y="676"/>
                    </a:lnTo>
                    <a:lnTo>
                      <a:pt x="2396" y="748"/>
                    </a:lnTo>
                    <a:lnTo>
                      <a:pt x="2296" y="788"/>
                    </a:lnTo>
                    <a:lnTo>
                      <a:pt x="2152" y="872"/>
                    </a:lnTo>
                    <a:lnTo>
                      <a:pt x="2020" y="972"/>
                    </a:lnTo>
                    <a:lnTo>
                      <a:pt x="1892" y="1080"/>
                    </a:lnTo>
                    <a:lnTo>
                      <a:pt x="1764" y="1212"/>
                    </a:lnTo>
                    <a:lnTo>
                      <a:pt x="1692" y="1300"/>
                    </a:lnTo>
                    <a:lnTo>
                      <a:pt x="1596" y="1428"/>
                    </a:lnTo>
                    <a:lnTo>
                      <a:pt x="1492" y="1576"/>
                    </a:lnTo>
                    <a:lnTo>
                      <a:pt x="1428" y="1488"/>
                    </a:lnTo>
                    <a:lnTo>
                      <a:pt x="1332" y="1376"/>
                    </a:lnTo>
                    <a:lnTo>
                      <a:pt x="1248" y="1288"/>
                    </a:lnTo>
                    <a:lnTo>
                      <a:pt x="1096" y="1172"/>
                    </a:lnTo>
                    <a:lnTo>
                      <a:pt x="924" y="1048"/>
                    </a:lnTo>
                    <a:lnTo>
                      <a:pt x="756" y="964"/>
                    </a:lnTo>
                    <a:lnTo>
                      <a:pt x="612" y="904"/>
                    </a:lnTo>
                    <a:lnTo>
                      <a:pt x="424" y="844"/>
                    </a:lnTo>
                    <a:lnTo>
                      <a:pt x="204" y="796"/>
                    </a:lnTo>
                    <a:lnTo>
                      <a:pt x="32" y="780"/>
                    </a:lnTo>
                    <a:lnTo>
                      <a:pt x="0" y="784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CDBB3"/>
                  </a:gs>
                  <a:gs pos="50000">
                    <a:srgbClr val="FFFFDD"/>
                  </a:gs>
                  <a:gs pos="100000">
                    <a:srgbClr val="DCDBB3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Oval 103"/>
              <p:cNvSpPr>
                <a:spLocks noChangeArrowheads="1"/>
              </p:cNvSpPr>
              <p:nvPr/>
            </p:nvSpPr>
            <p:spPr bwMode="auto">
              <a:xfrm>
                <a:off x="2195" y="2872"/>
                <a:ext cx="29" cy="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Oval 104"/>
              <p:cNvSpPr>
                <a:spLocks noChangeArrowheads="1"/>
              </p:cNvSpPr>
              <p:nvPr/>
            </p:nvSpPr>
            <p:spPr bwMode="auto">
              <a:xfrm>
                <a:off x="916" y="1802"/>
                <a:ext cx="29" cy="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Oval 105"/>
              <p:cNvSpPr>
                <a:spLocks noChangeArrowheads="1"/>
              </p:cNvSpPr>
              <p:nvPr/>
            </p:nvSpPr>
            <p:spPr bwMode="auto">
              <a:xfrm>
                <a:off x="1944" y="2398"/>
                <a:ext cx="31" cy="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Freeform 106"/>
              <p:cNvSpPr>
                <a:spLocks/>
              </p:cNvSpPr>
              <p:nvPr/>
            </p:nvSpPr>
            <p:spPr bwMode="auto">
              <a:xfrm>
                <a:off x="1959" y="2279"/>
                <a:ext cx="247" cy="129"/>
              </a:xfrm>
              <a:custGeom>
                <a:avLst/>
                <a:gdLst>
                  <a:gd name="T0" fmla="*/ 0 w 228"/>
                  <a:gd name="T1" fmla="*/ 129 h 129"/>
                  <a:gd name="T2" fmla="*/ 138 w 228"/>
                  <a:gd name="T3" fmla="*/ 81 h 129"/>
                  <a:gd name="T4" fmla="*/ 432 w 228"/>
                  <a:gd name="T5" fmla="*/ 0 h 129"/>
                  <a:gd name="T6" fmla="*/ 0 60000 65536"/>
                  <a:gd name="T7" fmla="*/ 0 60000 65536"/>
                  <a:gd name="T8" fmla="*/ 0 60000 65536"/>
                  <a:gd name="T9" fmla="*/ 0 w 228"/>
                  <a:gd name="T10" fmla="*/ 0 h 129"/>
                  <a:gd name="T11" fmla="*/ 228 w 228"/>
                  <a:gd name="T12" fmla="*/ 129 h 1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8" h="129">
                    <a:moveTo>
                      <a:pt x="0" y="129"/>
                    </a:moveTo>
                    <a:lnTo>
                      <a:pt x="72" y="81"/>
                    </a:lnTo>
                    <a:lnTo>
                      <a:pt x="228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Freeform 107"/>
              <p:cNvSpPr>
                <a:spLocks/>
              </p:cNvSpPr>
              <p:nvPr/>
            </p:nvSpPr>
            <p:spPr bwMode="auto">
              <a:xfrm>
                <a:off x="2212" y="2813"/>
                <a:ext cx="211" cy="72"/>
              </a:xfrm>
              <a:custGeom>
                <a:avLst/>
                <a:gdLst>
                  <a:gd name="T0" fmla="*/ 0 w 195"/>
                  <a:gd name="T1" fmla="*/ 72 h 72"/>
                  <a:gd name="T2" fmla="*/ 211 w 195"/>
                  <a:gd name="T3" fmla="*/ 27 h 72"/>
                  <a:gd name="T4" fmla="*/ 367 w 195"/>
                  <a:gd name="T5" fmla="*/ 0 h 72"/>
                  <a:gd name="T6" fmla="*/ 0 60000 65536"/>
                  <a:gd name="T7" fmla="*/ 0 60000 65536"/>
                  <a:gd name="T8" fmla="*/ 0 60000 65536"/>
                  <a:gd name="T9" fmla="*/ 0 w 195"/>
                  <a:gd name="T10" fmla="*/ 0 h 72"/>
                  <a:gd name="T11" fmla="*/ 195 w 195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5" h="72">
                    <a:moveTo>
                      <a:pt x="0" y="72"/>
                    </a:moveTo>
                    <a:lnTo>
                      <a:pt x="111" y="27"/>
                    </a:lnTo>
                    <a:lnTo>
                      <a:pt x="195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Freeform 108"/>
              <p:cNvSpPr>
                <a:spLocks/>
              </p:cNvSpPr>
              <p:nvPr/>
            </p:nvSpPr>
            <p:spPr bwMode="auto">
              <a:xfrm>
                <a:off x="930" y="1661"/>
                <a:ext cx="154" cy="157"/>
              </a:xfrm>
              <a:custGeom>
                <a:avLst/>
                <a:gdLst>
                  <a:gd name="T0" fmla="*/ 0 w 142"/>
                  <a:gd name="T1" fmla="*/ 157 h 157"/>
                  <a:gd name="T2" fmla="*/ 152 w 142"/>
                  <a:gd name="T3" fmla="*/ 66 h 157"/>
                  <a:gd name="T4" fmla="*/ 272 w 142"/>
                  <a:gd name="T5" fmla="*/ 0 h 157"/>
                  <a:gd name="T6" fmla="*/ 0 60000 65536"/>
                  <a:gd name="T7" fmla="*/ 0 60000 65536"/>
                  <a:gd name="T8" fmla="*/ 0 60000 65536"/>
                  <a:gd name="T9" fmla="*/ 0 w 142"/>
                  <a:gd name="T10" fmla="*/ 0 h 157"/>
                  <a:gd name="T11" fmla="*/ 142 w 142"/>
                  <a:gd name="T12" fmla="*/ 157 h 1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2" h="157">
                    <a:moveTo>
                      <a:pt x="0" y="157"/>
                    </a:moveTo>
                    <a:lnTo>
                      <a:pt x="79" y="66"/>
                    </a:lnTo>
                    <a:lnTo>
                      <a:pt x="142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WordArt 109"/>
              <p:cNvSpPr>
                <a:spLocks noChangeArrowheads="1" noChangeShapeType="1" noTextEdit="1"/>
              </p:cNvSpPr>
              <p:nvPr/>
            </p:nvSpPr>
            <p:spPr bwMode="auto">
              <a:xfrm>
                <a:off x="1335" y="2697"/>
                <a:ext cx="251" cy="21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rPr>
                  <a:t>s</a:t>
                </a:r>
                <a:endParaRPr lang="zh-CN" altLang="en-US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endParaRPr>
              </a:p>
            </p:txBody>
          </p:sp>
          <p:grpSp>
            <p:nvGrpSpPr>
              <p:cNvPr id="74" name="Group 110"/>
              <p:cNvGrpSpPr>
                <a:grpSpLocks/>
              </p:cNvGrpSpPr>
              <p:nvPr/>
            </p:nvGrpSpPr>
            <p:grpSpPr bwMode="auto">
              <a:xfrm>
                <a:off x="2199" y="1737"/>
                <a:ext cx="250" cy="252"/>
                <a:chOff x="2096" y="1617"/>
                <a:chExt cx="250" cy="252"/>
              </a:xfrm>
            </p:grpSpPr>
            <p:sp>
              <p:nvSpPr>
                <p:cNvPr id="78" name="WordArt 111"/>
                <p:cNvSpPr>
                  <a:spLocks noChangeArrowheads="1" noChangeShapeType="1" noTextEdit="1"/>
                </p:cNvSpPr>
                <p:nvPr/>
              </p:nvSpPr>
              <p:spPr bwMode="auto">
                <a:xfrm>
                  <a:off x="2096" y="1669"/>
                  <a:ext cx="207" cy="200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50000"/>
                    </a:avLst>
                  </a:prstTxWarp>
                </a:bodyPr>
                <a:lstStyle/>
                <a:p>
                  <a:pPr algn="ctr"/>
                  <a:r>
                    <a:rPr lang="en-US" altLang="zh-CN" sz="3600" b="1" i="1" kern="10">
                      <a:ln w="9525">
                        <a:solidFill>
                          <a:schemeClr val="tx2"/>
                        </a:solidFill>
                        <a:round/>
                        <a:headEnd/>
                        <a:tailEnd/>
                      </a:ln>
                      <a:solidFill>
                        <a:schemeClr val="tx2"/>
                      </a:solidFill>
                      <a:latin typeface="Times New Roman"/>
                      <a:cs typeface="Times New Roman"/>
                    </a:rPr>
                    <a:t>E</a:t>
                  </a:r>
                  <a:endParaRPr lang="zh-CN" altLang="en-US" sz="3600" b="1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79" name="Line 112"/>
                <p:cNvSpPr>
                  <a:spLocks noChangeShapeType="1"/>
                </p:cNvSpPr>
                <p:nvPr/>
              </p:nvSpPr>
              <p:spPr bwMode="auto">
                <a:xfrm>
                  <a:off x="2153" y="1617"/>
                  <a:ext cx="19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" name="Group 113"/>
              <p:cNvGrpSpPr>
                <a:grpSpLocks/>
              </p:cNvGrpSpPr>
              <p:nvPr/>
            </p:nvGrpSpPr>
            <p:grpSpPr bwMode="auto">
              <a:xfrm>
                <a:off x="1422" y="1899"/>
                <a:ext cx="324" cy="238"/>
                <a:chOff x="1334" y="1883"/>
                <a:chExt cx="324" cy="238"/>
              </a:xfrm>
            </p:grpSpPr>
            <p:sp>
              <p:nvSpPr>
                <p:cNvPr id="76" name="Freeform 114"/>
                <p:cNvSpPr>
                  <a:spLocks/>
                </p:cNvSpPr>
                <p:nvPr/>
              </p:nvSpPr>
              <p:spPr bwMode="auto">
                <a:xfrm>
                  <a:off x="1352" y="1883"/>
                  <a:ext cx="306" cy="220"/>
                </a:xfrm>
                <a:custGeom>
                  <a:avLst/>
                  <a:gdLst>
                    <a:gd name="T0" fmla="*/ 0 w 282"/>
                    <a:gd name="T1" fmla="*/ 220 h 220"/>
                    <a:gd name="T2" fmla="*/ 69 w 282"/>
                    <a:gd name="T3" fmla="*/ 190 h 220"/>
                    <a:gd name="T4" fmla="*/ 183 w 282"/>
                    <a:gd name="T5" fmla="*/ 141 h 220"/>
                    <a:gd name="T6" fmla="*/ 324 w 282"/>
                    <a:gd name="T7" fmla="*/ 84 h 220"/>
                    <a:gd name="T8" fmla="*/ 480 w 282"/>
                    <a:gd name="T9" fmla="*/ 25 h 220"/>
                    <a:gd name="T10" fmla="*/ 541 w 282"/>
                    <a:gd name="T11" fmla="*/ 0 h 22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82"/>
                    <a:gd name="T19" fmla="*/ 0 h 220"/>
                    <a:gd name="T20" fmla="*/ 282 w 282"/>
                    <a:gd name="T21" fmla="*/ 220 h 22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82" h="220">
                      <a:moveTo>
                        <a:pt x="0" y="220"/>
                      </a:moveTo>
                      <a:lnTo>
                        <a:pt x="36" y="190"/>
                      </a:lnTo>
                      <a:lnTo>
                        <a:pt x="96" y="141"/>
                      </a:lnTo>
                      <a:lnTo>
                        <a:pt x="169" y="84"/>
                      </a:lnTo>
                      <a:lnTo>
                        <a:pt x="250" y="25"/>
                      </a:lnTo>
                      <a:lnTo>
                        <a:pt x="282" y="0"/>
                      </a:ln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7" name="Oval 115"/>
                <p:cNvSpPr>
                  <a:spLocks noChangeArrowheads="1"/>
                </p:cNvSpPr>
                <p:nvPr/>
              </p:nvSpPr>
              <p:spPr bwMode="auto">
                <a:xfrm>
                  <a:off x="1334" y="2083"/>
                  <a:ext cx="38" cy="38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7" name="组合 96"/>
            <p:cNvGrpSpPr/>
            <p:nvPr/>
          </p:nvGrpSpPr>
          <p:grpSpPr>
            <a:xfrm>
              <a:off x="6655031" y="4521571"/>
              <a:ext cx="771736" cy="887498"/>
              <a:chOff x="6655031" y="4521571"/>
              <a:chExt cx="771736" cy="887498"/>
            </a:xfrm>
          </p:grpSpPr>
          <p:sp>
            <p:nvSpPr>
              <p:cNvPr id="80" name="Oval 116" descr="窄横线"/>
              <p:cNvSpPr>
                <a:spLocks noChangeArrowheads="1"/>
              </p:cNvSpPr>
              <p:nvPr/>
            </p:nvSpPr>
            <p:spPr bwMode="auto">
              <a:xfrm rot="1761724">
                <a:off x="6655031" y="5070866"/>
                <a:ext cx="280700" cy="137702"/>
              </a:xfrm>
              <a:prstGeom prst="ellipse">
                <a:avLst/>
              </a:prstGeom>
              <a:pattFill prst="narHorz">
                <a:fgClr>
                  <a:srgbClr val="CC6600"/>
                </a:fgClr>
                <a:bgClr>
                  <a:srgbClr val="FFFFFF"/>
                </a:bgClr>
              </a:pattFill>
              <a:ln w="19050">
                <a:solidFill>
                  <a:srgbClr val="CC66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1" name="Group 117"/>
              <p:cNvGrpSpPr>
                <a:grpSpLocks/>
              </p:cNvGrpSpPr>
              <p:nvPr/>
            </p:nvGrpSpPr>
            <p:grpSpPr bwMode="auto">
              <a:xfrm>
                <a:off x="6791976" y="4967968"/>
                <a:ext cx="245140" cy="180072"/>
                <a:chOff x="1334" y="1883"/>
                <a:chExt cx="324" cy="238"/>
              </a:xfrm>
            </p:grpSpPr>
            <p:sp>
              <p:nvSpPr>
                <p:cNvPr id="82" name="Freeform 118"/>
                <p:cNvSpPr>
                  <a:spLocks/>
                </p:cNvSpPr>
                <p:nvPr/>
              </p:nvSpPr>
              <p:spPr bwMode="auto">
                <a:xfrm>
                  <a:off x="1352" y="1883"/>
                  <a:ext cx="306" cy="220"/>
                </a:xfrm>
                <a:custGeom>
                  <a:avLst/>
                  <a:gdLst>
                    <a:gd name="T0" fmla="*/ 0 w 282"/>
                    <a:gd name="T1" fmla="*/ 220 h 220"/>
                    <a:gd name="T2" fmla="*/ 69 w 282"/>
                    <a:gd name="T3" fmla="*/ 190 h 220"/>
                    <a:gd name="T4" fmla="*/ 183 w 282"/>
                    <a:gd name="T5" fmla="*/ 141 h 220"/>
                    <a:gd name="T6" fmla="*/ 324 w 282"/>
                    <a:gd name="T7" fmla="*/ 84 h 220"/>
                    <a:gd name="T8" fmla="*/ 480 w 282"/>
                    <a:gd name="T9" fmla="*/ 25 h 220"/>
                    <a:gd name="T10" fmla="*/ 541 w 282"/>
                    <a:gd name="T11" fmla="*/ 0 h 22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82"/>
                    <a:gd name="T19" fmla="*/ 0 h 220"/>
                    <a:gd name="T20" fmla="*/ 282 w 282"/>
                    <a:gd name="T21" fmla="*/ 220 h 22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82" h="220">
                      <a:moveTo>
                        <a:pt x="0" y="220"/>
                      </a:moveTo>
                      <a:lnTo>
                        <a:pt x="36" y="190"/>
                      </a:lnTo>
                      <a:lnTo>
                        <a:pt x="96" y="141"/>
                      </a:lnTo>
                      <a:lnTo>
                        <a:pt x="169" y="84"/>
                      </a:lnTo>
                      <a:lnTo>
                        <a:pt x="250" y="25"/>
                      </a:lnTo>
                      <a:lnTo>
                        <a:pt x="282" y="0"/>
                      </a:ln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3" name="Oval 119"/>
                <p:cNvSpPr>
                  <a:spLocks noChangeArrowheads="1"/>
                </p:cNvSpPr>
                <p:nvPr/>
              </p:nvSpPr>
              <p:spPr bwMode="auto">
                <a:xfrm>
                  <a:off x="1334" y="2083"/>
                  <a:ext cx="38" cy="38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4" name="Group 120"/>
              <p:cNvGrpSpPr>
                <a:grpSpLocks/>
              </p:cNvGrpSpPr>
              <p:nvPr/>
            </p:nvGrpSpPr>
            <p:grpSpPr bwMode="auto">
              <a:xfrm>
                <a:off x="6806352" y="4521571"/>
                <a:ext cx="397974" cy="605284"/>
                <a:chOff x="4558" y="1291"/>
                <a:chExt cx="526" cy="800"/>
              </a:xfrm>
            </p:grpSpPr>
            <p:sp>
              <p:nvSpPr>
                <p:cNvPr id="85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4558" y="1333"/>
                  <a:ext cx="526" cy="758"/>
                </a:xfrm>
                <a:prstGeom prst="line">
                  <a:avLst/>
                </a:prstGeom>
                <a:noFill/>
                <a:ln w="19050">
                  <a:solidFill>
                    <a:srgbClr val="CC0000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86" name="Group 122"/>
                <p:cNvGrpSpPr>
                  <a:grpSpLocks/>
                </p:cNvGrpSpPr>
                <p:nvPr/>
              </p:nvGrpSpPr>
              <p:grpSpPr bwMode="auto">
                <a:xfrm>
                  <a:off x="4787" y="1291"/>
                  <a:ext cx="194" cy="201"/>
                  <a:chOff x="3306" y="1392"/>
                  <a:chExt cx="224" cy="210"/>
                </a:xfrm>
              </p:grpSpPr>
              <p:sp>
                <p:nvSpPr>
                  <p:cNvPr id="87" name="WordArt 123"/>
                  <p:cNvSpPr>
                    <a:spLocks noChangeArrowheads="1" noChangeShapeType="1" noTextEdit="1"/>
                  </p:cNvSpPr>
                  <p:nvPr/>
                </p:nvSpPr>
                <p:spPr bwMode="auto">
                  <a:xfrm>
                    <a:off x="3306" y="1466"/>
                    <a:ext cx="161" cy="136"/>
                  </a:xfrm>
                  <a:prstGeom prst="rect">
                    <a:avLst/>
                  </a:prstGeom>
                </p:spPr>
                <p:txBody>
                  <a:bodyPr wrap="none" fromWordArt="1">
                    <a:prstTxWarp prst="textPlain">
                      <a:avLst>
                        <a:gd name="adj" fmla="val 50000"/>
                      </a:avLst>
                    </a:prstTxWarp>
                  </a:bodyPr>
                  <a:lstStyle/>
                  <a:p>
                    <a:pPr algn="ctr"/>
                    <a:r>
                      <a:rPr lang="en-US" altLang="zh-CN" sz="3600" i="1" kern="10">
                        <a:ln w="9525">
                          <a:solidFill>
                            <a:srgbClr val="CC0000"/>
                          </a:solidFill>
                          <a:round/>
                          <a:headEnd/>
                          <a:tailEnd/>
                        </a:ln>
                        <a:solidFill>
                          <a:srgbClr val="CC0000"/>
                        </a:solidFill>
                        <a:latin typeface="Times New Roman"/>
                        <a:cs typeface="Times New Roman"/>
                      </a:rPr>
                      <a:t>n</a:t>
                    </a:r>
                    <a:endParaRPr lang="zh-CN" altLang="en-US" sz="3600" i="1" kern="10">
                      <a:ln w="9525">
                        <a:solidFill>
                          <a:srgbClr val="CC0000"/>
                        </a:solidFill>
                        <a:round/>
                        <a:headEnd/>
                        <a:tailEnd/>
                      </a:ln>
                      <a:solidFill>
                        <a:srgbClr val="CC0000"/>
                      </a:solidFill>
                      <a:latin typeface="Times New Roman"/>
                      <a:cs typeface="Times New Roman"/>
                    </a:endParaRPr>
                  </a:p>
                </p:txBody>
              </p:sp>
              <p:sp>
                <p:nvSpPr>
                  <p:cNvPr id="88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3331" y="1392"/>
                    <a:ext cx="199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CC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89" name="Group 125"/>
              <p:cNvGrpSpPr>
                <a:grpSpLocks/>
              </p:cNvGrpSpPr>
              <p:nvPr/>
            </p:nvGrpSpPr>
            <p:grpSpPr bwMode="auto">
              <a:xfrm rot="716651">
                <a:off x="6851748" y="5207055"/>
                <a:ext cx="237574" cy="202014"/>
                <a:chOff x="3200" y="2332"/>
                <a:chExt cx="334" cy="211"/>
              </a:xfrm>
            </p:grpSpPr>
            <p:sp>
              <p:nvSpPr>
                <p:cNvPr id="90" name="WordArt 126"/>
                <p:cNvSpPr>
                  <a:spLocks noChangeArrowheads="1" noChangeShapeType="1" noTextEdit="1"/>
                </p:cNvSpPr>
                <p:nvPr/>
              </p:nvSpPr>
              <p:spPr bwMode="auto">
                <a:xfrm rot="-819131">
                  <a:off x="3200" y="2388"/>
                  <a:ext cx="155" cy="155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48537"/>
                    </a:avLst>
                  </a:prstTxWarp>
                </a:bodyPr>
                <a:lstStyle/>
                <a:p>
                  <a:pPr algn="ctr"/>
                  <a:r>
                    <a:rPr lang="en-US" altLang="zh-CN" sz="1800" kern="10" dirty="0"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solidFill>
                        <a:srgbClr val="000000"/>
                      </a:solidFill>
                      <a:latin typeface="宋体"/>
                      <a:ea typeface="宋体"/>
                    </a:rPr>
                    <a:t>d</a:t>
                  </a:r>
                  <a:endParaRPr lang="zh-CN" altLang="en-US" sz="1800" kern="10" dirty="0"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宋体"/>
                    <a:ea typeface="宋体"/>
                  </a:endParaRPr>
                </a:p>
              </p:txBody>
            </p:sp>
            <p:sp>
              <p:nvSpPr>
                <p:cNvPr id="91" name="WordArt 127"/>
                <p:cNvSpPr>
                  <a:spLocks noChangeArrowheads="1" noChangeShapeType="1" noTextEdit="1"/>
                </p:cNvSpPr>
                <p:nvPr/>
              </p:nvSpPr>
              <p:spPr bwMode="auto">
                <a:xfrm rot="-819131">
                  <a:off x="3364" y="2399"/>
                  <a:ext cx="158" cy="111"/>
                </a:xfrm>
                <a:prstGeom prst="rect">
                  <a:avLst/>
                </a:prstGeom>
              </p:spPr>
              <p:txBody>
                <a:bodyPr wrap="none" fromWordArt="1">
                  <a:prstTxWarp prst="textPlain">
                    <a:avLst>
                      <a:gd name="adj" fmla="val 44120"/>
                    </a:avLst>
                  </a:prstTxWarp>
                </a:bodyPr>
                <a:lstStyle/>
                <a:p>
                  <a:pPr algn="ctr"/>
                  <a:r>
                    <a:rPr lang="en-US" altLang="zh-CN" sz="3600" kern="10">
                      <a:ln w="31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latin typeface="Times New Roman"/>
                      <a:cs typeface="Times New Roman"/>
                    </a:rPr>
                    <a:t>s</a:t>
                  </a:r>
                  <a:endParaRPr lang="zh-CN" altLang="en-US" sz="3600" kern="10">
                    <a:ln w="31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2" name="Line 128"/>
                <p:cNvSpPr>
                  <a:spLocks noChangeShapeType="1"/>
                </p:cNvSpPr>
                <p:nvPr/>
              </p:nvSpPr>
              <p:spPr bwMode="auto">
                <a:xfrm rot="-1069991">
                  <a:off x="3338" y="2332"/>
                  <a:ext cx="196" cy="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sm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3" name="Line 129"/>
              <p:cNvSpPr>
                <a:spLocks noChangeShapeType="1"/>
              </p:cNvSpPr>
              <p:nvPr/>
            </p:nvSpPr>
            <p:spPr bwMode="auto">
              <a:xfrm flipV="1">
                <a:off x="6789706" y="4647924"/>
                <a:ext cx="637061" cy="4978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Arc 130"/>
              <p:cNvSpPr>
                <a:spLocks/>
              </p:cNvSpPr>
              <p:nvPr/>
            </p:nvSpPr>
            <p:spPr bwMode="auto">
              <a:xfrm rot="306924">
                <a:off x="7046952" y="4794705"/>
                <a:ext cx="114247" cy="107438"/>
              </a:xfrm>
              <a:custGeom>
                <a:avLst/>
                <a:gdLst>
                  <a:gd name="T0" fmla="*/ 0 w 18481"/>
                  <a:gd name="T1" fmla="*/ 0 h 21600"/>
                  <a:gd name="T2" fmla="*/ 2147483647 w 18481"/>
                  <a:gd name="T3" fmla="*/ 2147483647 h 21600"/>
                  <a:gd name="T4" fmla="*/ 0 w 18481"/>
                  <a:gd name="T5" fmla="*/ 2147483647 h 21600"/>
                  <a:gd name="T6" fmla="*/ 0 60000 65536"/>
                  <a:gd name="T7" fmla="*/ 0 60000 65536"/>
                  <a:gd name="T8" fmla="*/ 0 60000 65536"/>
                  <a:gd name="T9" fmla="*/ 0 w 18481"/>
                  <a:gd name="T10" fmla="*/ 0 h 21600"/>
                  <a:gd name="T11" fmla="*/ 18481 w 1848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481" h="21600" fill="none" extrusionOk="0">
                    <a:moveTo>
                      <a:pt x="-1" y="0"/>
                    </a:moveTo>
                    <a:cubicBezTo>
                      <a:pt x="7559" y="0"/>
                      <a:pt x="14568" y="3951"/>
                      <a:pt x="18480" y="10419"/>
                    </a:cubicBezTo>
                  </a:path>
                  <a:path w="18481" h="21600" stroke="0" extrusionOk="0">
                    <a:moveTo>
                      <a:pt x="-1" y="0"/>
                    </a:moveTo>
                    <a:cubicBezTo>
                      <a:pt x="7559" y="0"/>
                      <a:pt x="14568" y="3951"/>
                      <a:pt x="18480" y="10419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" name="WordArt 131"/>
              <p:cNvSpPr>
                <a:spLocks noChangeArrowheads="1" noChangeShapeType="1" noTextEdit="1"/>
              </p:cNvSpPr>
              <p:nvPr/>
            </p:nvSpPr>
            <p:spPr bwMode="auto">
              <a:xfrm>
                <a:off x="7149093" y="4641871"/>
                <a:ext cx="118030" cy="121813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Symbol"/>
                  </a:rPr>
                  <a:t>q</a:t>
                </a:r>
                <a:endParaRPr lang="zh-CN" altLang="en-US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endParaRPr>
              </a:p>
            </p:txBody>
          </p:sp>
        </p:grpSp>
      </p:grpSp>
      <p:graphicFrame>
        <p:nvGraphicFramePr>
          <p:cNvPr id="99" name="对象 98"/>
          <p:cNvGraphicFramePr>
            <a:graphicFrameLocks noChangeAspect="1"/>
          </p:cNvGraphicFramePr>
          <p:nvPr>
            <p:extLst/>
          </p:nvPr>
        </p:nvGraphicFramePr>
        <p:xfrm>
          <a:off x="2807804" y="6309320"/>
          <a:ext cx="3150466" cy="575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6" name="Equation" r:id="rId14" imgW="3251200" imgH="571500" progId="Equation.DSMT4">
                  <p:embed/>
                </p:oleObj>
              </mc:Choice>
              <mc:Fallback>
                <p:oleObj name="Equation" r:id="rId14" imgW="3251200" imgH="571500" progId="Equation.DSMT4">
                  <p:embed/>
                  <p:pic>
                    <p:nvPicPr>
                      <p:cNvPr id="99" name="对象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804" y="6309320"/>
                        <a:ext cx="3150466" cy="575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" name="Group 96"/>
          <p:cNvGrpSpPr>
            <a:grpSpLocks/>
          </p:cNvGrpSpPr>
          <p:nvPr/>
        </p:nvGrpSpPr>
        <p:grpSpPr bwMode="auto">
          <a:xfrm>
            <a:off x="6744717" y="4546025"/>
            <a:ext cx="1594716" cy="1578315"/>
            <a:chOff x="7816" y="1057"/>
            <a:chExt cx="1197" cy="1203"/>
          </a:xfrm>
        </p:grpSpPr>
        <p:sp>
          <p:nvSpPr>
            <p:cNvPr id="101" name="Oval 97"/>
            <p:cNvSpPr>
              <a:spLocks noChangeArrowheads="1"/>
            </p:cNvSpPr>
            <p:nvPr/>
          </p:nvSpPr>
          <p:spPr bwMode="auto">
            <a:xfrm>
              <a:off x="7816" y="1060"/>
              <a:ext cx="1197" cy="1197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ACA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Oval 98"/>
            <p:cNvSpPr>
              <a:spLocks noChangeArrowheads="1"/>
            </p:cNvSpPr>
            <p:nvPr/>
          </p:nvSpPr>
          <p:spPr bwMode="auto">
            <a:xfrm>
              <a:off x="8204" y="1068"/>
              <a:ext cx="421" cy="1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Oval 99"/>
            <p:cNvSpPr>
              <a:spLocks noChangeArrowheads="1"/>
            </p:cNvSpPr>
            <p:nvPr/>
          </p:nvSpPr>
          <p:spPr bwMode="auto">
            <a:xfrm>
              <a:off x="8098" y="1068"/>
              <a:ext cx="633" cy="1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Oval 100"/>
            <p:cNvSpPr>
              <a:spLocks noChangeArrowheads="1"/>
            </p:cNvSpPr>
            <p:nvPr/>
          </p:nvSpPr>
          <p:spPr bwMode="auto">
            <a:xfrm>
              <a:off x="7982" y="1077"/>
              <a:ext cx="857" cy="11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Oval 101"/>
            <p:cNvSpPr>
              <a:spLocks noChangeArrowheads="1"/>
            </p:cNvSpPr>
            <p:nvPr/>
          </p:nvSpPr>
          <p:spPr bwMode="auto">
            <a:xfrm>
              <a:off x="7858" y="1068"/>
              <a:ext cx="1106" cy="1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Arc 102"/>
            <p:cNvSpPr>
              <a:spLocks/>
            </p:cNvSpPr>
            <p:nvPr/>
          </p:nvSpPr>
          <p:spPr bwMode="auto">
            <a:xfrm rot="5400000">
              <a:off x="8169" y="1179"/>
              <a:ext cx="488" cy="1180"/>
            </a:xfrm>
            <a:custGeom>
              <a:avLst/>
              <a:gdLst>
                <a:gd name="T0" fmla="*/ 0 w 24765"/>
                <a:gd name="T1" fmla="*/ 0 h 43200"/>
                <a:gd name="T2" fmla="*/ 0 w 24765"/>
                <a:gd name="T3" fmla="*/ 0 h 43200"/>
                <a:gd name="T4" fmla="*/ 0 w 24765"/>
                <a:gd name="T5" fmla="*/ 0 h 43200"/>
                <a:gd name="T6" fmla="*/ 0 60000 65536"/>
                <a:gd name="T7" fmla="*/ 0 60000 65536"/>
                <a:gd name="T8" fmla="*/ 0 60000 65536"/>
                <a:gd name="T9" fmla="*/ 0 w 24765"/>
                <a:gd name="T10" fmla="*/ 0 h 43200"/>
                <a:gd name="T11" fmla="*/ 24765 w 2476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765" h="43200" fill="none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</a:path>
                <a:path w="24765" h="43200" stroke="0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  <a:lnTo>
                    <a:pt x="316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Arc 103"/>
            <p:cNvSpPr>
              <a:spLocks/>
            </p:cNvSpPr>
            <p:nvPr/>
          </p:nvSpPr>
          <p:spPr bwMode="auto">
            <a:xfrm rot="5400000">
              <a:off x="8183" y="1097"/>
              <a:ext cx="463" cy="1120"/>
            </a:xfrm>
            <a:custGeom>
              <a:avLst/>
              <a:gdLst>
                <a:gd name="T0" fmla="*/ 0 w 24765"/>
                <a:gd name="T1" fmla="*/ 0 h 43200"/>
                <a:gd name="T2" fmla="*/ 0 w 24765"/>
                <a:gd name="T3" fmla="*/ 0 h 43200"/>
                <a:gd name="T4" fmla="*/ 0 w 24765"/>
                <a:gd name="T5" fmla="*/ 0 h 43200"/>
                <a:gd name="T6" fmla="*/ 0 60000 65536"/>
                <a:gd name="T7" fmla="*/ 0 60000 65536"/>
                <a:gd name="T8" fmla="*/ 0 60000 65536"/>
                <a:gd name="T9" fmla="*/ 0 w 24765"/>
                <a:gd name="T10" fmla="*/ 0 h 43200"/>
                <a:gd name="T11" fmla="*/ 24765 w 2476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765" h="43200" fill="none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</a:path>
                <a:path w="24765" h="43200" stroke="0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  <a:lnTo>
                    <a:pt x="316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Arc 104"/>
            <p:cNvSpPr>
              <a:spLocks/>
            </p:cNvSpPr>
            <p:nvPr/>
          </p:nvSpPr>
          <p:spPr bwMode="auto">
            <a:xfrm rot="5400000">
              <a:off x="8204" y="1042"/>
              <a:ext cx="422" cy="1019"/>
            </a:xfrm>
            <a:custGeom>
              <a:avLst/>
              <a:gdLst>
                <a:gd name="T0" fmla="*/ 0 w 24765"/>
                <a:gd name="T1" fmla="*/ 0 h 43200"/>
                <a:gd name="T2" fmla="*/ 0 w 24765"/>
                <a:gd name="T3" fmla="*/ 0 h 43200"/>
                <a:gd name="T4" fmla="*/ 0 w 24765"/>
                <a:gd name="T5" fmla="*/ 0 h 43200"/>
                <a:gd name="T6" fmla="*/ 0 60000 65536"/>
                <a:gd name="T7" fmla="*/ 0 60000 65536"/>
                <a:gd name="T8" fmla="*/ 0 60000 65536"/>
                <a:gd name="T9" fmla="*/ 0 w 24765"/>
                <a:gd name="T10" fmla="*/ 0 h 43200"/>
                <a:gd name="T11" fmla="*/ 24765 w 2476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765" h="43200" fill="none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</a:path>
                <a:path w="24765" h="43200" stroke="0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  <a:lnTo>
                    <a:pt x="316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Arc 105"/>
            <p:cNvSpPr>
              <a:spLocks/>
            </p:cNvSpPr>
            <p:nvPr/>
          </p:nvSpPr>
          <p:spPr bwMode="auto">
            <a:xfrm rot="5400000">
              <a:off x="8229" y="993"/>
              <a:ext cx="364" cy="877"/>
            </a:xfrm>
            <a:custGeom>
              <a:avLst/>
              <a:gdLst>
                <a:gd name="T0" fmla="*/ 0 w 24765"/>
                <a:gd name="T1" fmla="*/ 0 h 43200"/>
                <a:gd name="T2" fmla="*/ 0 w 24765"/>
                <a:gd name="T3" fmla="*/ 0 h 43200"/>
                <a:gd name="T4" fmla="*/ 0 w 24765"/>
                <a:gd name="T5" fmla="*/ 0 h 43200"/>
                <a:gd name="T6" fmla="*/ 0 60000 65536"/>
                <a:gd name="T7" fmla="*/ 0 60000 65536"/>
                <a:gd name="T8" fmla="*/ 0 60000 65536"/>
                <a:gd name="T9" fmla="*/ 0 w 24765"/>
                <a:gd name="T10" fmla="*/ 0 h 43200"/>
                <a:gd name="T11" fmla="*/ 24765 w 2476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765" h="43200" fill="none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</a:path>
                <a:path w="24765" h="43200" stroke="0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  <a:lnTo>
                    <a:pt x="316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" name="Arc 106"/>
            <p:cNvSpPr>
              <a:spLocks/>
            </p:cNvSpPr>
            <p:nvPr/>
          </p:nvSpPr>
          <p:spPr bwMode="auto">
            <a:xfrm rot="5400000">
              <a:off x="8265" y="965"/>
              <a:ext cx="299" cy="719"/>
            </a:xfrm>
            <a:custGeom>
              <a:avLst/>
              <a:gdLst>
                <a:gd name="T0" fmla="*/ 0 w 24765"/>
                <a:gd name="T1" fmla="*/ 0 h 43200"/>
                <a:gd name="T2" fmla="*/ 0 w 24765"/>
                <a:gd name="T3" fmla="*/ 0 h 43200"/>
                <a:gd name="T4" fmla="*/ 0 w 24765"/>
                <a:gd name="T5" fmla="*/ 0 h 43200"/>
                <a:gd name="T6" fmla="*/ 0 60000 65536"/>
                <a:gd name="T7" fmla="*/ 0 60000 65536"/>
                <a:gd name="T8" fmla="*/ 0 60000 65536"/>
                <a:gd name="T9" fmla="*/ 0 w 24765"/>
                <a:gd name="T10" fmla="*/ 0 h 43200"/>
                <a:gd name="T11" fmla="*/ 24765 w 2476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765" h="43200" fill="none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</a:path>
                <a:path w="24765" h="43200" stroke="0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  <a:lnTo>
                    <a:pt x="316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" name="Arc 107"/>
            <p:cNvSpPr>
              <a:spLocks/>
            </p:cNvSpPr>
            <p:nvPr/>
          </p:nvSpPr>
          <p:spPr bwMode="auto">
            <a:xfrm rot="5400000">
              <a:off x="8301" y="964"/>
              <a:ext cx="228" cy="551"/>
            </a:xfrm>
            <a:custGeom>
              <a:avLst/>
              <a:gdLst>
                <a:gd name="T0" fmla="*/ 0 w 24765"/>
                <a:gd name="T1" fmla="*/ 0 h 43200"/>
                <a:gd name="T2" fmla="*/ 0 w 24765"/>
                <a:gd name="T3" fmla="*/ 0 h 43200"/>
                <a:gd name="T4" fmla="*/ 0 w 24765"/>
                <a:gd name="T5" fmla="*/ 0 h 43200"/>
                <a:gd name="T6" fmla="*/ 0 60000 65536"/>
                <a:gd name="T7" fmla="*/ 0 60000 65536"/>
                <a:gd name="T8" fmla="*/ 0 60000 65536"/>
                <a:gd name="T9" fmla="*/ 0 w 24765"/>
                <a:gd name="T10" fmla="*/ 0 h 43200"/>
                <a:gd name="T11" fmla="*/ 24765 w 2476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765" h="43200" fill="none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</a:path>
                <a:path w="24765" h="43200" stroke="0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  <a:lnTo>
                    <a:pt x="316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Arc 108"/>
            <p:cNvSpPr>
              <a:spLocks/>
            </p:cNvSpPr>
            <p:nvPr/>
          </p:nvSpPr>
          <p:spPr bwMode="auto">
            <a:xfrm rot="5400000">
              <a:off x="8335" y="990"/>
              <a:ext cx="157" cy="379"/>
            </a:xfrm>
            <a:custGeom>
              <a:avLst/>
              <a:gdLst>
                <a:gd name="T0" fmla="*/ 0 w 24765"/>
                <a:gd name="T1" fmla="*/ 0 h 43200"/>
                <a:gd name="T2" fmla="*/ 0 w 24765"/>
                <a:gd name="T3" fmla="*/ 0 h 43200"/>
                <a:gd name="T4" fmla="*/ 0 w 24765"/>
                <a:gd name="T5" fmla="*/ 0 h 43200"/>
                <a:gd name="T6" fmla="*/ 0 60000 65536"/>
                <a:gd name="T7" fmla="*/ 0 60000 65536"/>
                <a:gd name="T8" fmla="*/ 0 60000 65536"/>
                <a:gd name="T9" fmla="*/ 0 w 24765"/>
                <a:gd name="T10" fmla="*/ 0 h 43200"/>
                <a:gd name="T11" fmla="*/ 24765 w 2476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765" h="43200" fill="none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</a:path>
                <a:path w="24765" h="43200" stroke="0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  <a:lnTo>
                    <a:pt x="316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" name="Arc 109"/>
            <p:cNvSpPr>
              <a:spLocks/>
            </p:cNvSpPr>
            <p:nvPr/>
          </p:nvSpPr>
          <p:spPr bwMode="auto">
            <a:xfrm rot="5400000">
              <a:off x="8368" y="1007"/>
              <a:ext cx="99" cy="238"/>
            </a:xfrm>
            <a:custGeom>
              <a:avLst/>
              <a:gdLst>
                <a:gd name="T0" fmla="*/ 0 w 24765"/>
                <a:gd name="T1" fmla="*/ 0 h 43200"/>
                <a:gd name="T2" fmla="*/ 0 w 24765"/>
                <a:gd name="T3" fmla="*/ 0 h 43200"/>
                <a:gd name="T4" fmla="*/ 0 w 24765"/>
                <a:gd name="T5" fmla="*/ 0 h 43200"/>
                <a:gd name="T6" fmla="*/ 0 60000 65536"/>
                <a:gd name="T7" fmla="*/ 0 60000 65536"/>
                <a:gd name="T8" fmla="*/ 0 60000 65536"/>
                <a:gd name="T9" fmla="*/ 0 w 24765"/>
                <a:gd name="T10" fmla="*/ 0 h 43200"/>
                <a:gd name="T11" fmla="*/ 24765 w 2476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765" h="43200" fill="none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</a:path>
                <a:path w="24765" h="43200" stroke="0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  <a:lnTo>
                    <a:pt x="316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" name="Arc 110"/>
            <p:cNvSpPr>
              <a:spLocks/>
            </p:cNvSpPr>
            <p:nvPr/>
          </p:nvSpPr>
          <p:spPr bwMode="auto">
            <a:xfrm rot="5400000">
              <a:off x="8192" y="1342"/>
              <a:ext cx="429" cy="1140"/>
            </a:xfrm>
            <a:custGeom>
              <a:avLst/>
              <a:gdLst>
                <a:gd name="T0" fmla="*/ 0 w 21600"/>
                <a:gd name="T1" fmla="*/ 0 h 41355"/>
                <a:gd name="T2" fmla="*/ 0 w 21600"/>
                <a:gd name="T3" fmla="*/ 0 h 41355"/>
                <a:gd name="T4" fmla="*/ 0 w 21600"/>
                <a:gd name="T5" fmla="*/ 0 h 4135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355"/>
                <a:gd name="T11" fmla="*/ 21600 w 21600"/>
                <a:gd name="T12" fmla="*/ 41355 h 413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355" fill="none" extrusionOk="0">
                  <a:moveTo>
                    <a:pt x="6745" y="0"/>
                  </a:moveTo>
                  <a:cubicBezTo>
                    <a:pt x="15609" y="2914"/>
                    <a:pt x="21600" y="11189"/>
                    <a:pt x="21600" y="20520"/>
                  </a:cubicBezTo>
                  <a:cubicBezTo>
                    <a:pt x="21600" y="30254"/>
                    <a:pt x="15088" y="38786"/>
                    <a:pt x="5698" y="41354"/>
                  </a:cubicBezTo>
                </a:path>
                <a:path w="21600" h="41355" stroke="0" extrusionOk="0">
                  <a:moveTo>
                    <a:pt x="6745" y="0"/>
                  </a:moveTo>
                  <a:cubicBezTo>
                    <a:pt x="15609" y="2914"/>
                    <a:pt x="21600" y="11189"/>
                    <a:pt x="21600" y="20520"/>
                  </a:cubicBezTo>
                  <a:cubicBezTo>
                    <a:pt x="21600" y="30254"/>
                    <a:pt x="15088" y="38786"/>
                    <a:pt x="5698" y="41354"/>
                  </a:cubicBezTo>
                  <a:lnTo>
                    <a:pt x="0" y="2052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" name="Arc 111"/>
            <p:cNvSpPr>
              <a:spLocks/>
            </p:cNvSpPr>
            <p:nvPr/>
          </p:nvSpPr>
          <p:spPr bwMode="auto">
            <a:xfrm rot="5400000">
              <a:off x="8215" y="1684"/>
              <a:ext cx="429" cy="636"/>
            </a:xfrm>
            <a:custGeom>
              <a:avLst/>
              <a:gdLst>
                <a:gd name="T0" fmla="*/ 0 w 21600"/>
                <a:gd name="T1" fmla="*/ 0 h 23136"/>
                <a:gd name="T2" fmla="*/ 0 w 21600"/>
                <a:gd name="T3" fmla="*/ 0 h 23136"/>
                <a:gd name="T4" fmla="*/ 0 w 21600"/>
                <a:gd name="T5" fmla="*/ 0 h 2313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136"/>
                <a:gd name="T11" fmla="*/ 21600 w 21600"/>
                <a:gd name="T12" fmla="*/ 23136 h 23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136" fill="none" extrusionOk="0">
                  <a:moveTo>
                    <a:pt x="18362" y="-1"/>
                  </a:moveTo>
                  <a:cubicBezTo>
                    <a:pt x="20478" y="3416"/>
                    <a:pt x="21600" y="7355"/>
                    <a:pt x="21600" y="11375"/>
                  </a:cubicBezTo>
                  <a:cubicBezTo>
                    <a:pt x="21600" y="15549"/>
                    <a:pt x="20390" y="19634"/>
                    <a:pt x="18117" y="23136"/>
                  </a:cubicBezTo>
                </a:path>
                <a:path w="21600" h="23136" stroke="0" extrusionOk="0">
                  <a:moveTo>
                    <a:pt x="18362" y="-1"/>
                  </a:moveTo>
                  <a:cubicBezTo>
                    <a:pt x="20478" y="3416"/>
                    <a:pt x="21600" y="7355"/>
                    <a:pt x="21600" y="11375"/>
                  </a:cubicBezTo>
                  <a:cubicBezTo>
                    <a:pt x="21600" y="15549"/>
                    <a:pt x="20390" y="19634"/>
                    <a:pt x="18117" y="23136"/>
                  </a:cubicBezTo>
                  <a:lnTo>
                    <a:pt x="0" y="1137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Oval 112"/>
            <p:cNvSpPr>
              <a:spLocks noChangeArrowheads="1"/>
            </p:cNvSpPr>
            <p:nvPr/>
          </p:nvSpPr>
          <p:spPr bwMode="auto">
            <a:xfrm>
              <a:off x="8339" y="1057"/>
              <a:ext cx="171" cy="120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17" name="Object 116"/>
          <p:cNvGraphicFramePr>
            <a:graphicFrameLocks noChangeAspect="1"/>
          </p:cNvGraphicFramePr>
          <p:nvPr>
            <p:extLst/>
          </p:nvPr>
        </p:nvGraphicFramePr>
        <p:xfrm>
          <a:off x="6360637" y="6208713"/>
          <a:ext cx="2341562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7" name="Equation" r:id="rId16" imgW="2031840" imgH="558720" progId="Equation.DSMT4">
                  <p:embed/>
                </p:oleObj>
              </mc:Choice>
              <mc:Fallback>
                <p:oleObj name="Equation" r:id="rId16" imgW="2031840" imgH="558720" progId="Equation.DSMT4">
                  <p:embed/>
                  <p:pic>
                    <p:nvPicPr>
                      <p:cNvPr id="117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0637" y="6208713"/>
                        <a:ext cx="2341562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" name="Oval 117"/>
          <p:cNvSpPr>
            <a:spLocks noChangeArrowheads="1"/>
          </p:cNvSpPr>
          <p:nvPr/>
        </p:nvSpPr>
        <p:spPr bwMode="auto">
          <a:xfrm>
            <a:off x="7364367" y="6452889"/>
            <a:ext cx="144463" cy="144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255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647564" y="1091257"/>
            <a:ext cx="8123541" cy="4822019"/>
            <a:chOff x="647564" y="1091257"/>
            <a:chExt cx="8123541" cy="4822019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3295514" y="3476463"/>
              <a:ext cx="3024187" cy="838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647564" y="1091257"/>
              <a:ext cx="75438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 i="1" dirty="0" smtClean="0"/>
                <a:t>真空</a:t>
              </a:r>
              <a:r>
                <a:rPr lang="zh-CN" altLang="en-US" sz="2800" b="1" i="1" dirty="0"/>
                <a:t>中静电场的高斯定理</a:t>
              </a:r>
            </a:p>
          </p:txBody>
        </p:sp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2438264" y="4603588"/>
              <a:ext cx="54102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ea typeface="黑体" pitchFamily="2" charset="-122"/>
                </a:rPr>
                <a:t>——</a:t>
              </a:r>
              <a:r>
                <a:rPr lang="zh-CN" altLang="en-US" sz="2800" b="1">
                  <a:ea typeface="黑体" pitchFamily="2" charset="-122"/>
                </a:rPr>
                <a:t>静电场的基本规律之一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357301" y="3451063"/>
              <a:ext cx="3962400" cy="8524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266689" y="2108038"/>
              <a:ext cx="3124200" cy="955675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chemeClr val="bg1"/>
                  </a:solidFill>
                  <a:ea typeface="黑体" pitchFamily="2" charset="-122"/>
                </a:rPr>
                <a:t>通过任意闭合</a:t>
              </a:r>
            </a:p>
            <a:p>
              <a:pPr algn="ctr" eaLnBrk="1" hangingPunct="1"/>
              <a:r>
                <a:rPr lang="zh-CN" altLang="en-US" sz="2800" b="1">
                  <a:solidFill>
                    <a:schemeClr val="bg1"/>
                  </a:solidFill>
                  <a:ea typeface="黑体" pitchFamily="2" charset="-122"/>
                </a:rPr>
                <a:t>曲面</a:t>
              </a:r>
              <a:r>
                <a:rPr lang="en-US" altLang="zh-CN" sz="2800" b="1" i="1">
                  <a:solidFill>
                    <a:schemeClr val="bg1"/>
                  </a:solidFill>
                  <a:ea typeface="黑体" pitchFamily="2" charset="-122"/>
                </a:rPr>
                <a:t>S</a:t>
              </a:r>
              <a:r>
                <a:rPr lang="zh-CN" altLang="en-US" sz="2800" b="1">
                  <a:solidFill>
                    <a:schemeClr val="bg1"/>
                  </a:solidFill>
                  <a:ea typeface="黑体" pitchFamily="2" charset="-122"/>
                </a:rPr>
                <a:t>的电通量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254489" y="2108038"/>
              <a:ext cx="2865437" cy="955675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  <a:ea typeface="黑体" pitchFamily="2" charset="-122"/>
                </a:rPr>
                <a:t>  </a:t>
              </a:r>
              <a:r>
                <a:rPr lang="en-US" altLang="zh-CN" sz="2800" b="1" i="1">
                  <a:solidFill>
                    <a:schemeClr val="bg1"/>
                  </a:solidFill>
                  <a:ea typeface="黑体" pitchFamily="2" charset="-122"/>
                </a:rPr>
                <a:t>S </a:t>
              </a:r>
              <a:r>
                <a:rPr lang="zh-CN" altLang="en-US" sz="2800" b="1">
                  <a:solidFill>
                    <a:schemeClr val="bg1"/>
                  </a:solidFill>
                  <a:ea typeface="黑体" pitchFamily="2" charset="-122"/>
                </a:rPr>
                <a:t>面包围的</a:t>
              </a:r>
            </a:p>
            <a:p>
              <a:pPr algn="ctr" eaLnBrk="1" hangingPunct="1"/>
              <a:r>
                <a:rPr lang="zh-CN" altLang="en-US" sz="2800" b="1">
                  <a:solidFill>
                    <a:schemeClr val="bg1"/>
                  </a:solidFill>
                  <a:ea typeface="黑体" pitchFamily="2" charset="-122"/>
                </a:rPr>
                <a:t>电荷的代数和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533389" y="3579651"/>
              <a:ext cx="2049462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sz="2800" b="1"/>
                <a:t>即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4448039" y="2100101"/>
              <a:ext cx="2397125" cy="823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4800" b="1">
                  <a:solidFill>
                    <a:srgbClr val="FF0000"/>
                  </a:solidFill>
                  <a:ea typeface="黑体" pitchFamily="2" charset="-122"/>
                  <a:sym typeface="Symbol" pitchFamily="18" charset="2"/>
                </a:rPr>
                <a:t></a:t>
              </a:r>
            </a:p>
          </p:txBody>
        </p:sp>
        <p:graphicFrame>
          <p:nvGraphicFramePr>
            <p:cNvPr id="12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2495414" y="3470113"/>
            <a:ext cx="3535362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260" name="Equation" r:id="rId3" imgW="3441600" imgH="838080" progId="Equation.DSMT4">
                    <p:embed/>
                  </p:oleObj>
                </mc:Choice>
                <mc:Fallback>
                  <p:oleObj name="Equation" r:id="rId3" imgW="3441600" imgH="838080" progId="Equation.DSMT4">
                    <p:embed/>
                    <p:pic>
                      <p:nvPicPr>
                        <p:cNvPr id="1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5414" y="3470113"/>
                          <a:ext cx="3535362" cy="939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5498964" y="4051138"/>
              <a:ext cx="38893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600" b="1"/>
                <a:t>内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366951" y="3774913"/>
              <a:ext cx="180975" cy="1809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847589" y="5394163"/>
              <a:ext cx="48958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kumimoji="0" lang="zh-CN" altLang="en-US" sz="2800" b="1" dirty="0">
                  <a:solidFill>
                    <a:srgbClr val="FF0000"/>
                  </a:solidFill>
                  <a:ea typeface="黑体" pitchFamily="2" charset="-122"/>
                </a:rPr>
                <a:t>证明：略</a:t>
              </a:r>
              <a:r>
                <a:rPr kumimoji="0" lang="zh-CN" altLang="en-US" sz="2800" b="1" dirty="0"/>
                <a:t>（见书</a:t>
              </a:r>
              <a:r>
                <a:rPr kumimoji="0" lang="en-US" altLang="zh-CN" sz="2800" b="1" dirty="0" smtClean="0"/>
                <a:t>P128</a:t>
              </a:r>
              <a:r>
                <a:rPr kumimoji="0" lang="zh-CN" altLang="en-US" sz="2800" b="1" dirty="0" smtClean="0"/>
                <a:t>－</a:t>
              </a:r>
              <a:r>
                <a:rPr kumimoji="0" lang="en-US" altLang="zh-CN" sz="2800" b="1" dirty="0" smtClean="0"/>
                <a:t>130</a:t>
              </a:r>
              <a:r>
                <a:rPr kumimoji="0" lang="zh-CN" altLang="en-US" sz="2800" b="1" dirty="0" smtClean="0"/>
                <a:t>）</a:t>
              </a:r>
              <a:endParaRPr kumimoji="0" lang="zh-CN" altLang="en-US" sz="2800" b="1" dirty="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7108715" y="3991246"/>
              <a:ext cx="1662390" cy="1894027"/>
              <a:chOff x="7161239" y="4185083"/>
              <a:chExt cx="1662390" cy="1894027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7161239" y="4185083"/>
                <a:ext cx="1623228" cy="1894027"/>
                <a:chOff x="7161239" y="4185083"/>
                <a:chExt cx="1623228" cy="1894027"/>
              </a:xfrm>
            </p:grpSpPr>
            <p:grpSp>
              <p:nvGrpSpPr>
                <p:cNvPr id="21" name="组合 20"/>
                <p:cNvGrpSpPr/>
                <p:nvPr/>
              </p:nvGrpSpPr>
              <p:grpSpPr>
                <a:xfrm>
                  <a:off x="7161239" y="4185083"/>
                  <a:ext cx="1623228" cy="1894027"/>
                  <a:chOff x="6696075" y="3824288"/>
                  <a:chExt cx="1964107" cy="2520950"/>
                </a:xfrm>
              </p:grpSpPr>
              <p:grpSp>
                <p:nvGrpSpPr>
                  <p:cNvPr id="26" name="Group 2"/>
                  <p:cNvGrpSpPr>
                    <a:grpSpLocks/>
                  </p:cNvGrpSpPr>
                  <p:nvPr/>
                </p:nvGrpSpPr>
                <p:grpSpPr bwMode="auto">
                  <a:xfrm>
                    <a:off x="6696075" y="4125913"/>
                    <a:ext cx="1754188" cy="1909762"/>
                    <a:chOff x="7816" y="1057"/>
                    <a:chExt cx="1197" cy="1203"/>
                  </a:xfrm>
                </p:grpSpPr>
                <p:sp>
                  <p:nvSpPr>
                    <p:cNvPr id="34" name="Oval 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16" y="1060"/>
                      <a:ext cx="1197" cy="1197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FFFF00"/>
                        </a:gs>
                        <a:gs pos="100000">
                          <a:srgbClr val="D2D200"/>
                        </a:gs>
                      </a:gsLst>
                      <a:path path="shape">
                        <a:fillToRect l="50000" t="50000" r="50000" b="50000"/>
                      </a:path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5" name="Oval 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204" y="1068"/>
                      <a:ext cx="421" cy="1181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" name="Oval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098" y="1068"/>
                      <a:ext cx="633" cy="1181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7" name="Oval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982" y="1077"/>
                      <a:ext cx="857" cy="1180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" name="Oval 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858" y="1068"/>
                      <a:ext cx="1106" cy="1181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" name="Arc 8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8169" y="1179"/>
                      <a:ext cx="488" cy="1180"/>
                    </a:xfrm>
                    <a:custGeom>
                      <a:avLst/>
                      <a:gdLst>
                        <a:gd name="T0" fmla="*/ 0 w 24765"/>
                        <a:gd name="T1" fmla="*/ 0 h 43200"/>
                        <a:gd name="T2" fmla="*/ 0 w 24765"/>
                        <a:gd name="T3" fmla="*/ 0 h 43200"/>
                        <a:gd name="T4" fmla="*/ 0 w 24765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  <a:gd name="T9" fmla="*/ 0 w 24765"/>
                        <a:gd name="T10" fmla="*/ 0 h 43200"/>
                        <a:gd name="T11" fmla="*/ 24765 w 24765"/>
                        <a:gd name="T12" fmla="*/ 43200 h 432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4765" h="43200" fill="none" extrusionOk="0">
                          <a:moveTo>
                            <a:pt x="771" y="132"/>
                          </a:moveTo>
                          <a:cubicBezTo>
                            <a:pt x="1566" y="44"/>
                            <a:pt x="2365" y="-1"/>
                            <a:pt x="3165" y="0"/>
                          </a:cubicBezTo>
                          <a:cubicBezTo>
                            <a:pt x="15094" y="0"/>
                            <a:pt x="24765" y="9670"/>
                            <a:pt x="24765" y="21600"/>
                          </a:cubicBezTo>
                          <a:cubicBezTo>
                            <a:pt x="24765" y="33529"/>
                            <a:pt x="15094" y="43200"/>
                            <a:pt x="3165" y="43200"/>
                          </a:cubicBezTo>
                          <a:cubicBezTo>
                            <a:pt x="2105" y="43200"/>
                            <a:pt x="1047" y="43122"/>
                            <a:pt x="0" y="42966"/>
                          </a:cubicBezTo>
                        </a:path>
                        <a:path w="24765" h="43200" stroke="0" extrusionOk="0">
                          <a:moveTo>
                            <a:pt x="771" y="132"/>
                          </a:moveTo>
                          <a:cubicBezTo>
                            <a:pt x="1566" y="44"/>
                            <a:pt x="2365" y="-1"/>
                            <a:pt x="3165" y="0"/>
                          </a:cubicBezTo>
                          <a:cubicBezTo>
                            <a:pt x="15094" y="0"/>
                            <a:pt x="24765" y="9670"/>
                            <a:pt x="24765" y="21600"/>
                          </a:cubicBezTo>
                          <a:cubicBezTo>
                            <a:pt x="24765" y="33529"/>
                            <a:pt x="15094" y="43200"/>
                            <a:pt x="3165" y="43200"/>
                          </a:cubicBezTo>
                          <a:cubicBezTo>
                            <a:pt x="2105" y="43200"/>
                            <a:pt x="1047" y="43122"/>
                            <a:pt x="0" y="42966"/>
                          </a:cubicBezTo>
                          <a:lnTo>
                            <a:pt x="3165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0" name="Arc 9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8183" y="1097"/>
                      <a:ext cx="463" cy="1120"/>
                    </a:xfrm>
                    <a:custGeom>
                      <a:avLst/>
                      <a:gdLst>
                        <a:gd name="T0" fmla="*/ 0 w 24765"/>
                        <a:gd name="T1" fmla="*/ 0 h 43200"/>
                        <a:gd name="T2" fmla="*/ 0 w 24765"/>
                        <a:gd name="T3" fmla="*/ 0 h 43200"/>
                        <a:gd name="T4" fmla="*/ 0 w 24765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  <a:gd name="T9" fmla="*/ 0 w 24765"/>
                        <a:gd name="T10" fmla="*/ 0 h 43200"/>
                        <a:gd name="T11" fmla="*/ 24765 w 24765"/>
                        <a:gd name="T12" fmla="*/ 43200 h 432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4765" h="43200" fill="none" extrusionOk="0">
                          <a:moveTo>
                            <a:pt x="771" y="132"/>
                          </a:moveTo>
                          <a:cubicBezTo>
                            <a:pt x="1566" y="44"/>
                            <a:pt x="2365" y="-1"/>
                            <a:pt x="3165" y="0"/>
                          </a:cubicBezTo>
                          <a:cubicBezTo>
                            <a:pt x="15094" y="0"/>
                            <a:pt x="24765" y="9670"/>
                            <a:pt x="24765" y="21600"/>
                          </a:cubicBezTo>
                          <a:cubicBezTo>
                            <a:pt x="24765" y="33529"/>
                            <a:pt x="15094" y="43200"/>
                            <a:pt x="3165" y="43200"/>
                          </a:cubicBezTo>
                          <a:cubicBezTo>
                            <a:pt x="2105" y="43200"/>
                            <a:pt x="1047" y="43122"/>
                            <a:pt x="0" y="42966"/>
                          </a:cubicBezTo>
                        </a:path>
                        <a:path w="24765" h="43200" stroke="0" extrusionOk="0">
                          <a:moveTo>
                            <a:pt x="771" y="132"/>
                          </a:moveTo>
                          <a:cubicBezTo>
                            <a:pt x="1566" y="44"/>
                            <a:pt x="2365" y="-1"/>
                            <a:pt x="3165" y="0"/>
                          </a:cubicBezTo>
                          <a:cubicBezTo>
                            <a:pt x="15094" y="0"/>
                            <a:pt x="24765" y="9670"/>
                            <a:pt x="24765" y="21600"/>
                          </a:cubicBezTo>
                          <a:cubicBezTo>
                            <a:pt x="24765" y="33529"/>
                            <a:pt x="15094" y="43200"/>
                            <a:pt x="3165" y="43200"/>
                          </a:cubicBezTo>
                          <a:cubicBezTo>
                            <a:pt x="2105" y="43200"/>
                            <a:pt x="1047" y="43122"/>
                            <a:pt x="0" y="42966"/>
                          </a:cubicBezTo>
                          <a:lnTo>
                            <a:pt x="3165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1" name="Arc 10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8204" y="1042"/>
                      <a:ext cx="422" cy="1019"/>
                    </a:xfrm>
                    <a:custGeom>
                      <a:avLst/>
                      <a:gdLst>
                        <a:gd name="T0" fmla="*/ 0 w 24765"/>
                        <a:gd name="T1" fmla="*/ 0 h 43200"/>
                        <a:gd name="T2" fmla="*/ 0 w 24765"/>
                        <a:gd name="T3" fmla="*/ 0 h 43200"/>
                        <a:gd name="T4" fmla="*/ 0 w 24765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  <a:gd name="T9" fmla="*/ 0 w 24765"/>
                        <a:gd name="T10" fmla="*/ 0 h 43200"/>
                        <a:gd name="T11" fmla="*/ 24765 w 24765"/>
                        <a:gd name="T12" fmla="*/ 43200 h 432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4765" h="43200" fill="none" extrusionOk="0">
                          <a:moveTo>
                            <a:pt x="771" y="132"/>
                          </a:moveTo>
                          <a:cubicBezTo>
                            <a:pt x="1566" y="44"/>
                            <a:pt x="2365" y="-1"/>
                            <a:pt x="3165" y="0"/>
                          </a:cubicBezTo>
                          <a:cubicBezTo>
                            <a:pt x="15094" y="0"/>
                            <a:pt x="24765" y="9670"/>
                            <a:pt x="24765" y="21600"/>
                          </a:cubicBezTo>
                          <a:cubicBezTo>
                            <a:pt x="24765" y="33529"/>
                            <a:pt x="15094" y="43200"/>
                            <a:pt x="3165" y="43200"/>
                          </a:cubicBezTo>
                          <a:cubicBezTo>
                            <a:pt x="2105" y="43200"/>
                            <a:pt x="1047" y="43122"/>
                            <a:pt x="0" y="42966"/>
                          </a:cubicBezTo>
                        </a:path>
                        <a:path w="24765" h="43200" stroke="0" extrusionOk="0">
                          <a:moveTo>
                            <a:pt x="771" y="132"/>
                          </a:moveTo>
                          <a:cubicBezTo>
                            <a:pt x="1566" y="44"/>
                            <a:pt x="2365" y="-1"/>
                            <a:pt x="3165" y="0"/>
                          </a:cubicBezTo>
                          <a:cubicBezTo>
                            <a:pt x="15094" y="0"/>
                            <a:pt x="24765" y="9670"/>
                            <a:pt x="24765" y="21600"/>
                          </a:cubicBezTo>
                          <a:cubicBezTo>
                            <a:pt x="24765" y="33529"/>
                            <a:pt x="15094" y="43200"/>
                            <a:pt x="3165" y="43200"/>
                          </a:cubicBezTo>
                          <a:cubicBezTo>
                            <a:pt x="2105" y="43200"/>
                            <a:pt x="1047" y="43122"/>
                            <a:pt x="0" y="42966"/>
                          </a:cubicBezTo>
                          <a:lnTo>
                            <a:pt x="3165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2" name="Arc 11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8229" y="993"/>
                      <a:ext cx="364" cy="877"/>
                    </a:xfrm>
                    <a:custGeom>
                      <a:avLst/>
                      <a:gdLst>
                        <a:gd name="T0" fmla="*/ 0 w 24765"/>
                        <a:gd name="T1" fmla="*/ 0 h 43200"/>
                        <a:gd name="T2" fmla="*/ 0 w 24765"/>
                        <a:gd name="T3" fmla="*/ 0 h 43200"/>
                        <a:gd name="T4" fmla="*/ 0 w 24765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  <a:gd name="T9" fmla="*/ 0 w 24765"/>
                        <a:gd name="T10" fmla="*/ 0 h 43200"/>
                        <a:gd name="T11" fmla="*/ 24765 w 24765"/>
                        <a:gd name="T12" fmla="*/ 43200 h 432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4765" h="43200" fill="none" extrusionOk="0">
                          <a:moveTo>
                            <a:pt x="771" y="132"/>
                          </a:moveTo>
                          <a:cubicBezTo>
                            <a:pt x="1566" y="44"/>
                            <a:pt x="2365" y="-1"/>
                            <a:pt x="3165" y="0"/>
                          </a:cubicBezTo>
                          <a:cubicBezTo>
                            <a:pt x="15094" y="0"/>
                            <a:pt x="24765" y="9670"/>
                            <a:pt x="24765" y="21600"/>
                          </a:cubicBezTo>
                          <a:cubicBezTo>
                            <a:pt x="24765" y="33529"/>
                            <a:pt x="15094" y="43200"/>
                            <a:pt x="3165" y="43200"/>
                          </a:cubicBezTo>
                          <a:cubicBezTo>
                            <a:pt x="2105" y="43200"/>
                            <a:pt x="1047" y="43122"/>
                            <a:pt x="0" y="42966"/>
                          </a:cubicBezTo>
                        </a:path>
                        <a:path w="24765" h="43200" stroke="0" extrusionOk="0">
                          <a:moveTo>
                            <a:pt x="771" y="132"/>
                          </a:moveTo>
                          <a:cubicBezTo>
                            <a:pt x="1566" y="44"/>
                            <a:pt x="2365" y="-1"/>
                            <a:pt x="3165" y="0"/>
                          </a:cubicBezTo>
                          <a:cubicBezTo>
                            <a:pt x="15094" y="0"/>
                            <a:pt x="24765" y="9670"/>
                            <a:pt x="24765" y="21600"/>
                          </a:cubicBezTo>
                          <a:cubicBezTo>
                            <a:pt x="24765" y="33529"/>
                            <a:pt x="15094" y="43200"/>
                            <a:pt x="3165" y="43200"/>
                          </a:cubicBezTo>
                          <a:cubicBezTo>
                            <a:pt x="2105" y="43200"/>
                            <a:pt x="1047" y="43122"/>
                            <a:pt x="0" y="42966"/>
                          </a:cubicBezTo>
                          <a:lnTo>
                            <a:pt x="3165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3" name="Arc 12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8265" y="965"/>
                      <a:ext cx="299" cy="719"/>
                    </a:xfrm>
                    <a:custGeom>
                      <a:avLst/>
                      <a:gdLst>
                        <a:gd name="T0" fmla="*/ 0 w 24765"/>
                        <a:gd name="T1" fmla="*/ 0 h 43200"/>
                        <a:gd name="T2" fmla="*/ 0 w 24765"/>
                        <a:gd name="T3" fmla="*/ 0 h 43200"/>
                        <a:gd name="T4" fmla="*/ 0 w 24765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  <a:gd name="T9" fmla="*/ 0 w 24765"/>
                        <a:gd name="T10" fmla="*/ 0 h 43200"/>
                        <a:gd name="T11" fmla="*/ 24765 w 24765"/>
                        <a:gd name="T12" fmla="*/ 43200 h 432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4765" h="43200" fill="none" extrusionOk="0">
                          <a:moveTo>
                            <a:pt x="771" y="132"/>
                          </a:moveTo>
                          <a:cubicBezTo>
                            <a:pt x="1566" y="44"/>
                            <a:pt x="2365" y="-1"/>
                            <a:pt x="3165" y="0"/>
                          </a:cubicBezTo>
                          <a:cubicBezTo>
                            <a:pt x="15094" y="0"/>
                            <a:pt x="24765" y="9670"/>
                            <a:pt x="24765" y="21600"/>
                          </a:cubicBezTo>
                          <a:cubicBezTo>
                            <a:pt x="24765" y="33529"/>
                            <a:pt x="15094" y="43200"/>
                            <a:pt x="3165" y="43200"/>
                          </a:cubicBezTo>
                          <a:cubicBezTo>
                            <a:pt x="2105" y="43200"/>
                            <a:pt x="1047" y="43122"/>
                            <a:pt x="0" y="42966"/>
                          </a:cubicBezTo>
                        </a:path>
                        <a:path w="24765" h="43200" stroke="0" extrusionOk="0">
                          <a:moveTo>
                            <a:pt x="771" y="132"/>
                          </a:moveTo>
                          <a:cubicBezTo>
                            <a:pt x="1566" y="44"/>
                            <a:pt x="2365" y="-1"/>
                            <a:pt x="3165" y="0"/>
                          </a:cubicBezTo>
                          <a:cubicBezTo>
                            <a:pt x="15094" y="0"/>
                            <a:pt x="24765" y="9670"/>
                            <a:pt x="24765" y="21600"/>
                          </a:cubicBezTo>
                          <a:cubicBezTo>
                            <a:pt x="24765" y="33529"/>
                            <a:pt x="15094" y="43200"/>
                            <a:pt x="3165" y="43200"/>
                          </a:cubicBezTo>
                          <a:cubicBezTo>
                            <a:pt x="2105" y="43200"/>
                            <a:pt x="1047" y="43122"/>
                            <a:pt x="0" y="42966"/>
                          </a:cubicBezTo>
                          <a:lnTo>
                            <a:pt x="3165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4" name="Arc 13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8301" y="964"/>
                      <a:ext cx="228" cy="551"/>
                    </a:xfrm>
                    <a:custGeom>
                      <a:avLst/>
                      <a:gdLst>
                        <a:gd name="T0" fmla="*/ 0 w 24765"/>
                        <a:gd name="T1" fmla="*/ 0 h 43200"/>
                        <a:gd name="T2" fmla="*/ 0 w 24765"/>
                        <a:gd name="T3" fmla="*/ 0 h 43200"/>
                        <a:gd name="T4" fmla="*/ 0 w 24765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  <a:gd name="T9" fmla="*/ 0 w 24765"/>
                        <a:gd name="T10" fmla="*/ 0 h 43200"/>
                        <a:gd name="T11" fmla="*/ 24765 w 24765"/>
                        <a:gd name="T12" fmla="*/ 43200 h 432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4765" h="43200" fill="none" extrusionOk="0">
                          <a:moveTo>
                            <a:pt x="771" y="132"/>
                          </a:moveTo>
                          <a:cubicBezTo>
                            <a:pt x="1566" y="44"/>
                            <a:pt x="2365" y="-1"/>
                            <a:pt x="3165" y="0"/>
                          </a:cubicBezTo>
                          <a:cubicBezTo>
                            <a:pt x="15094" y="0"/>
                            <a:pt x="24765" y="9670"/>
                            <a:pt x="24765" y="21600"/>
                          </a:cubicBezTo>
                          <a:cubicBezTo>
                            <a:pt x="24765" y="33529"/>
                            <a:pt x="15094" y="43200"/>
                            <a:pt x="3165" y="43200"/>
                          </a:cubicBezTo>
                          <a:cubicBezTo>
                            <a:pt x="2105" y="43200"/>
                            <a:pt x="1047" y="43122"/>
                            <a:pt x="0" y="42966"/>
                          </a:cubicBezTo>
                        </a:path>
                        <a:path w="24765" h="43200" stroke="0" extrusionOk="0">
                          <a:moveTo>
                            <a:pt x="771" y="132"/>
                          </a:moveTo>
                          <a:cubicBezTo>
                            <a:pt x="1566" y="44"/>
                            <a:pt x="2365" y="-1"/>
                            <a:pt x="3165" y="0"/>
                          </a:cubicBezTo>
                          <a:cubicBezTo>
                            <a:pt x="15094" y="0"/>
                            <a:pt x="24765" y="9670"/>
                            <a:pt x="24765" y="21600"/>
                          </a:cubicBezTo>
                          <a:cubicBezTo>
                            <a:pt x="24765" y="33529"/>
                            <a:pt x="15094" y="43200"/>
                            <a:pt x="3165" y="43200"/>
                          </a:cubicBezTo>
                          <a:cubicBezTo>
                            <a:pt x="2105" y="43200"/>
                            <a:pt x="1047" y="43122"/>
                            <a:pt x="0" y="42966"/>
                          </a:cubicBezTo>
                          <a:lnTo>
                            <a:pt x="3165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" name="Arc 14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8335" y="990"/>
                      <a:ext cx="157" cy="379"/>
                    </a:xfrm>
                    <a:custGeom>
                      <a:avLst/>
                      <a:gdLst>
                        <a:gd name="T0" fmla="*/ 0 w 24765"/>
                        <a:gd name="T1" fmla="*/ 0 h 43200"/>
                        <a:gd name="T2" fmla="*/ 0 w 24765"/>
                        <a:gd name="T3" fmla="*/ 0 h 43200"/>
                        <a:gd name="T4" fmla="*/ 0 w 24765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  <a:gd name="T9" fmla="*/ 0 w 24765"/>
                        <a:gd name="T10" fmla="*/ 0 h 43200"/>
                        <a:gd name="T11" fmla="*/ 24765 w 24765"/>
                        <a:gd name="T12" fmla="*/ 43200 h 432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4765" h="43200" fill="none" extrusionOk="0">
                          <a:moveTo>
                            <a:pt x="771" y="132"/>
                          </a:moveTo>
                          <a:cubicBezTo>
                            <a:pt x="1566" y="44"/>
                            <a:pt x="2365" y="-1"/>
                            <a:pt x="3165" y="0"/>
                          </a:cubicBezTo>
                          <a:cubicBezTo>
                            <a:pt x="15094" y="0"/>
                            <a:pt x="24765" y="9670"/>
                            <a:pt x="24765" y="21600"/>
                          </a:cubicBezTo>
                          <a:cubicBezTo>
                            <a:pt x="24765" y="33529"/>
                            <a:pt x="15094" y="43200"/>
                            <a:pt x="3165" y="43200"/>
                          </a:cubicBezTo>
                          <a:cubicBezTo>
                            <a:pt x="2105" y="43200"/>
                            <a:pt x="1047" y="43122"/>
                            <a:pt x="0" y="42966"/>
                          </a:cubicBezTo>
                        </a:path>
                        <a:path w="24765" h="43200" stroke="0" extrusionOk="0">
                          <a:moveTo>
                            <a:pt x="771" y="132"/>
                          </a:moveTo>
                          <a:cubicBezTo>
                            <a:pt x="1566" y="44"/>
                            <a:pt x="2365" y="-1"/>
                            <a:pt x="3165" y="0"/>
                          </a:cubicBezTo>
                          <a:cubicBezTo>
                            <a:pt x="15094" y="0"/>
                            <a:pt x="24765" y="9670"/>
                            <a:pt x="24765" y="21600"/>
                          </a:cubicBezTo>
                          <a:cubicBezTo>
                            <a:pt x="24765" y="33529"/>
                            <a:pt x="15094" y="43200"/>
                            <a:pt x="3165" y="43200"/>
                          </a:cubicBezTo>
                          <a:cubicBezTo>
                            <a:pt x="2105" y="43200"/>
                            <a:pt x="1047" y="43122"/>
                            <a:pt x="0" y="42966"/>
                          </a:cubicBezTo>
                          <a:lnTo>
                            <a:pt x="3165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" name="Arc 15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8368" y="1007"/>
                      <a:ext cx="99" cy="238"/>
                    </a:xfrm>
                    <a:custGeom>
                      <a:avLst/>
                      <a:gdLst>
                        <a:gd name="T0" fmla="*/ 0 w 24765"/>
                        <a:gd name="T1" fmla="*/ 0 h 43200"/>
                        <a:gd name="T2" fmla="*/ 0 w 24765"/>
                        <a:gd name="T3" fmla="*/ 0 h 43200"/>
                        <a:gd name="T4" fmla="*/ 0 w 24765"/>
                        <a:gd name="T5" fmla="*/ 0 h 43200"/>
                        <a:gd name="T6" fmla="*/ 0 60000 65536"/>
                        <a:gd name="T7" fmla="*/ 0 60000 65536"/>
                        <a:gd name="T8" fmla="*/ 0 60000 65536"/>
                        <a:gd name="T9" fmla="*/ 0 w 24765"/>
                        <a:gd name="T10" fmla="*/ 0 h 43200"/>
                        <a:gd name="T11" fmla="*/ 24765 w 24765"/>
                        <a:gd name="T12" fmla="*/ 43200 h 432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4765" h="43200" fill="none" extrusionOk="0">
                          <a:moveTo>
                            <a:pt x="771" y="132"/>
                          </a:moveTo>
                          <a:cubicBezTo>
                            <a:pt x="1566" y="44"/>
                            <a:pt x="2365" y="-1"/>
                            <a:pt x="3165" y="0"/>
                          </a:cubicBezTo>
                          <a:cubicBezTo>
                            <a:pt x="15094" y="0"/>
                            <a:pt x="24765" y="9670"/>
                            <a:pt x="24765" y="21600"/>
                          </a:cubicBezTo>
                          <a:cubicBezTo>
                            <a:pt x="24765" y="33529"/>
                            <a:pt x="15094" y="43200"/>
                            <a:pt x="3165" y="43200"/>
                          </a:cubicBezTo>
                          <a:cubicBezTo>
                            <a:pt x="2105" y="43200"/>
                            <a:pt x="1047" y="43122"/>
                            <a:pt x="0" y="42966"/>
                          </a:cubicBezTo>
                        </a:path>
                        <a:path w="24765" h="43200" stroke="0" extrusionOk="0">
                          <a:moveTo>
                            <a:pt x="771" y="132"/>
                          </a:moveTo>
                          <a:cubicBezTo>
                            <a:pt x="1566" y="44"/>
                            <a:pt x="2365" y="-1"/>
                            <a:pt x="3165" y="0"/>
                          </a:cubicBezTo>
                          <a:cubicBezTo>
                            <a:pt x="15094" y="0"/>
                            <a:pt x="24765" y="9670"/>
                            <a:pt x="24765" y="21600"/>
                          </a:cubicBezTo>
                          <a:cubicBezTo>
                            <a:pt x="24765" y="33529"/>
                            <a:pt x="15094" y="43200"/>
                            <a:pt x="3165" y="43200"/>
                          </a:cubicBezTo>
                          <a:cubicBezTo>
                            <a:pt x="2105" y="43200"/>
                            <a:pt x="1047" y="43122"/>
                            <a:pt x="0" y="42966"/>
                          </a:cubicBezTo>
                          <a:lnTo>
                            <a:pt x="3165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7" name="Arc 16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8192" y="1342"/>
                      <a:ext cx="429" cy="1140"/>
                    </a:xfrm>
                    <a:custGeom>
                      <a:avLst/>
                      <a:gdLst>
                        <a:gd name="T0" fmla="*/ 0 w 21600"/>
                        <a:gd name="T1" fmla="*/ 0 h 41355"/>
                        <a:gd name="T2" fmla="*/ 0 w 21600"/>
                        <a:gd name="T3" fmla="*/ 0 h 41355"/>
                        <a:gd name="T4" fmla="*/ 0 w 21600"/>
                        <a:gd name="T5" fmla="*/ 0 h 41355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41355"/>
                        <a:gd name="T11" fmla="*/ 21600 w 21600"/>
                        <a:gd name="T12" fmla="*/ 41355 h 41355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41355" fill="none" extrusionOk="0">
                          <a:moveTo>
                            <a:pt x="6745" y="0"/>
                          </a:moveTo>
                          <a:cubicBezTo>
                            <a:pt x="15609" y="2914"/>
                            <a:pt x="21600" y="11189"/>
                            <a:pt x="21600" y="20520"/>
                          </a:cubicBezTo>
                          <a:cubicBezTo>
                            <a:pt x="21600" y="30254"/>
                            <a:pt x="15088" y="38786"/>
                            <a:pt x="5698" y="41354"/>
                          </a:cubicBezTo>
                        </a:path>
                        <a:path w="21600" h="41355" stroke="0" extrusionOk="0">
                          <a:moveTo>
                            <a:pt x="6745" y="0"/>
                          </a:moveTo>
                          <a:cubicBezTo>
                            <a:pt x="15609" y="2914"/>
                            <a:pt x="21600" y="11189"/>
                            <a:pt x="21600" y="20520"/>
                          </a:cubicBezTo>
                          <a:cubicBezTo>
                            <a:pt x="21600" y="30254"/>
                            <a:pt x="15088" y="38786"/>
                            <a:pt x="5698" y="41354"/>
                          </a:cubicBezTo>
                          <a:lnTo>
                            <a:pt x="0" y="2052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8" name="Arc 17"/>
                    <p:cNvSpPr>
                      <a:spLocks/>
                    </p:cNvSpPr>
                    <p:nvPr/>
                  </p:nvSpPr>
                  <p:spPr bwMode="auto">
                    <a:xfrm rot="5400000">
                      <a:off x="8215" y="1684"/>
                      <a:ext cx="429" cy="636"/>
                    </a:xfrm>
                    <a:custGeom>
                      <a:avLst/>
                      <a:gdLst>
                        <a:gd name="T0" fmla="*/ 0 w 21600"/>
                        <a:gd name="T1" fmla="*/ 0 h 23136"/>
                        <a:gd name="T2" fmla="*/ 0 w 21600"/>
                        <a:gd name="T3" fmla="*/ 0 h 23136"/>
                        <a:gd name="T4" fmla="*/ 0 w 21600"/>
                        <a:gd name="T5" fmla="*/ 0 h 23136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3136"/>
                        <a:gd name="T11" fmla="*/ 21600 w 21600"/>
                        <a:gd name="T12" fmla="*/ 23136 h 2313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3136" fill="none" extrusionOk="0">
                          <a:moveTo>
                            <a:pt x="18362" y="-1"/>
                          </a:moveTo>
                          <a:cubicBezTo>
                            <a:pt x="20478" y="3416"/>
                            <a:pt x="21600" y="7355"/>
                            <a:pt x="21600" y="11375"/>
                          </a:cubicBezTo>
                          <a:cubicBezTo>
                            <a:pt x="21600" y="15549"/>
                            <a:pt x="20390" y="19634"/>
                            <a:pt x="18117" y="23136"/>
                          </a:cubicBezTo>
                        </a:path>
                        <a:path w="21600" h="23136" stroke="0" extrusionOk="0">
                          <a:moveTo>
                            <a:pt x="18362" y="-1"/>
                          </a:moveTo>
                          <a:cubicBezTo>
                            <a:pt x="20478" y="3416"/>
                            <a:pt x="21600" y="7355"/>
                            <a:pt x="21600" y="11375"/>
                          </a:cubicBezTo>
                          <a:cubicBezTo>
                            <a:pt x="21600" y="15549"/>
                            <a:pt x="20390" y="19634"/>
                            <a:pt x="18117" y="23136"/>
                          </a:cubicBezTo>
                          <a:lnTo>
                            <a:pt x="0" y="11375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9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39" y="1057"/>
                      <a:ext cx="171" cy="1203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aphicFrame>
                <p:nvGraphicFramePr>
                  <p:cNvPr id="27" name="Object 73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8231827" y="3933586"/>
                  <a:ext cx="428355" cy="41202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96261" name="Equation" r:id="rId5" imgW="507960" imgH="431640" progId="Equation.DSMT4">
                          <p:embed/>
                        </p:oleObj>
                      </mc:Choice>
                      <mc:Fallback>
                        <p:oleObj name="Equation" r:id="rId5" imgW="507960" imgH="431640" progId="Equation.DSMT4">
                          <p:embed/>
                          <p:pic>
                            <p:nvPicPr>
                              <p:cNvPr id="27" name="Object 7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231827" y="3933586"/>
                                <a:ext cx="428355" cy="41202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28" name="Freeform 83"/>
                  <p:cNvSpPr>
                    <a:spLocks/>
                  </p:cNvSpPr>
                  <p:nvPr/>
                </p:nvSpPr>
                <p:spPr bwMode="auto">
                  <a:xfrm>
                    <a:off x="7656513" y="5657850"/>
                    <a:ext cx="349250" cy="517525"/>
                  </a:xfrm>
                  <a:custGeom>
                    <a:avLst/>
                    <a:gdLst>
                      <a:gd name="T0" fmla="*/ 0 w 175"/>
                      <a:gd name="T1" fmla="*/ 0 h 288"/>
                      <a:gd name="T2" fmla="*/ 2147483647 w 175"/>
                      <a:gd name="T3" fmla="*/ 2147483647 h 288"/>
                      <a:gd name="T4" fmla="*/ 2147483647 w 175"/>
                      <a:gd name="T5" fmla="*/ 2147483647 h 288"/>
                      <a:gd name="T6" fmla="*/ 0 60000 65536"/>
                      <a:gd name="T7" fmla="*/ 0 60000 65536"/>
                      <a:gd name="T8" fmla="*/ 0 60000 65536"/>
                      <a:gd name="T9" fmla="*/ 0 w 175"/>
                      <a:gd name="T10" fmla="*/ 0 h 288"/>
                      <a:gd name="T11" fmla="*/ 175 w 175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5" h="288">
                        <a:moveTo>
                          <a:pt x="0" y="0"/>
                        </a:moveTo>
                        <a:cubicBezTo>
                          <a:pt x="10" y="45"/>
                          <a:pt x="21" y="90"/>
                          <a:pt x="50" y="138"/>
                        </a:cubicBezTo>
                        <a:cubicBezTo>
                          <a:pt x="79" y="186"/>
                          <a:pt x="127" y="237"/>
                          <a:pt x="175" y="288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2"/>
                    </a:solidFill>
                    <a:round/>
                    <a:headEnd type="triangle" w="med" len="lg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Freeform 84"/>
                  <p:cNvSpPr>
                    <a:spLocks/>
                  </p:cNvSpPr>
                  <p:nvPr/>
                </p:nvSpPr>
                <p:spPr bwMode="auto">
                  <a:xfrm rot="16200000" flipH="1" flipV="1">
                    <a:off x="7163594" y="5895182"/>
                    <a:ext cx="695325" cy="204787"/>
                  </a:xfrm>
                  <a:custGeom>
                    <a:avLst/>
                    <a:gdLst>
                      <a:gd name="T0" fmla="*/ 0 w 175"/>
                      <a:gd name="T1" fmla="*/ 0 h 288"/>
                      <a:gd name="T2" fmla="*/ 2147483647 w 175"/>
                      <a:gd name="T3" fmla="*/ 2147483647 h 288"/>
                      <a:gd name="T4" fmla="*/ 2147483647 w 175"/>
                      <a:gd name="T5" fmla="*/ 2147483647 h 288"/>
                      <a:gd name="T6" fmla="*/ 0 60000 65536"/>
                      <a:gd name="T7" fmla="*/ 0 60000 65536"/>
                      <a:gd name="T8" fmla="*/ 0 60000 65536"/>
                      <a:gd name="T9" fmla="*/ 0 w 175"/>
                      <a:gd name="T10" fmla="*/ 0 h 288"/>
                      <a:gd name="T11" fmla="*/ 175 w 175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5" h="288">
                        <a:moveTo>
                          <a:pt x="0" y="0"/>
                        </a:moveTo>
                        <a:cubicBezTo>
                          <a:pt x="10" y="45"/>
                          <a:pt x="21" y="90"/>
                          <a:pt x="50" y="138"/>
                        </a:cubicBezTo>
                        <a:cubicBezTo>
                          <a:pt x="79" y="186"/>
                          <a:pt x="127" y="237"/>
                          <a:pt x="175" y="288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2"/>
                    </a:solidFill>
                    <a:round/>
                    <a:headEnd type="triangle" w="med" len="lg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Freeform 85"/>
                  <p:cNvSpPr>
                    <a:spLocks/>
                  </p:cNvSpPr>
                  <p:nvPr/>
                </p:nvSpPr>
                <p:spPr bwMode="auto">
                  <a:xfrm>
                    <a:off x="7620000" y="5699125"/>
                    <a:ext cx="184150" cy="617538"/>
                  </a:xfrm>
                  <a:custGeom>
                    <a:avLst/>
                    <a:gdLst>
                      <a:gd name="T0" fmla="*/ 0 w 175"/>
                      <a:gd name="T1" fmla="*/ 0 h 288"/>
                      <a:gd name="T2" fmla="*/ 2147483647 w 175"/>
                      <a:gd name="T3" fmla="*/ 2147483647 h 288"/>
                      <a:gd name="T4" fmla="*/ 2147483647 w 175"/>
                      <a:gd name="T5" fmla="*/ 2147483647 h 288"/>
                      <a:gd name="T6" fmla="*/ 0 60000 65536"/>
                      <a:gd name="T7" fmla="*/ 0 60000 65536"/>
                      <a:gd name="T8" fmla="*/ 0 60000 65536"/>
                      <a:gd name="T9" fmla="*/ 0 w 175"/>
                      <a:gd name="T10" fmla="*/ 0 h 288"/>
                      <a:gd name="T11" fmla="*/ 175 w 175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5" h="288">
                        <a:moveTo>
                          <a:pt x="0" y="0"/>
                        </a:moveTo>
                        <a:cubicBezTo>
                          <a:pt x="10" y="45"/>
                          <a:pt x="21" y="90"/>
                          <a:pt x="50" y="138"/>
                        </a:cubicBezTo>
                        <a:cubicBezTo>
                          <a:pt x="79" y="186"/>
                          <a:pt x="127" y="237"/>
                          <a:pt x="175" y="288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2"/>
                    </a:solidFill>
                    <a:round/>
                    <a:headEnd type="triangle" w="med" len="lg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86"/>
                  <p:cNvSpPr>
                    <a:spLocks/>
                  </p:cNvSpPr>
                  <p:nvPr/>
                </p:nvSpPr>
                <p:spPr bwMode="auto">
                  <a:xfrm>
                    <a:off x="7586663" y="3824288"/>
                    <a:ext cx="92075" cy="736600"/>
                  </a:xfrm>
                  <a:custGeom>
                    <a:avLst/>
                    <a:gdLst>
                      <a:gd name="T0" fmla="*/ 0 w 668"/>
                      <a:gd name="T1" fmla="*/ 2147483647 h 188"/>
                      <a:gd name="T2" fmla="*/ 2147483647 w 668"/>
                      <a:gd name="T3" fmla="*/ 2147483647 h 188"/>
                      <a:gd name="T4" fmla="*/ 2147483647 w 668"/>
                      <a:gd name="T5" fmla="*/ 0 h 188"/>
                      <a:gd name="T6" fmla="*/ 0 60000 65536"/>
                      <a:gd name="T7" fmla="*/ 0 60000 65536"/>
                      <a:gd name="T8" fmla="*/ 0 60000 65536"/>
                      <a:gd name="T9" fmla="*/ 0 w 668"/>
                      <a:gd name="T10" fmla="*/ 0 h 188"/>
                      <a:gd name="T11" fmla="*/ 668 w 668"/>
                      <a:gd name="T12" fmla="*/ 188 h 1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68" h="188">
                        <a:moveTo>
                          <a:pt x="0" y="188"/>
                        </a:moveTo>
                        <a:cubicBezTo>
                          <a:pt x="52" y="178"/>
                          <a:pt x="202" y="156"/>
                          <a:pt x="313" y="125"/>
                        </a:cubicBezTo>
                        <a:cubicBezTo>
                          <a:pt x="424" y="94"/>
                          <a:pt x="594" y="26"/>
                          <a:pt x="668" y="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 type="triangl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87"/>
                  <p:cNvSpPr>
                    <a:spLocks/>
                  </p:cNvSpPr>
                  <p:nvPr/>
                </p:nvSpPr>
                <p:spPr bwMode="auto">
                  <a:xfrm>
                    <a:off x="7643813" y="3887788"/>
                    <a:ext cx="441325" cy="636587"/>
                  </a:xfrm>
                  <a:custGeom>
                    <a:avLst/>
                    <a:gdLst>
                      <a:gd name="T0" fmla="*/ 0 w 301"/>
                      <a:gd name="T1" fmla="*/ 2147483647 h 401"/>
                      <a:gd name="T2" fmla="*/ 2147483647 w 301"/>
                      <a:gd name="T3" fmla="*/ 2147483647 h 401"/>
                      <a:gd name="T4" fmla="*/ 2147483647 w 301"/>
                      <a:gd name="T5" fmla="*/ 0 h 401"/>
                      <a:gd name="T6" fmla="*/ 0 60000 65536"/>
                      <a:gd name="T7" fmla="*/ 0 60000 65536"/>
                      <a:gd name="T8" fmla="*/ 0 60000 65536"/>
                      <a:gd name="T9" fmla="*/ 0 w 301"/>
                      <a:gd name="T10" fmla="*/ 0 h 401"/>
                      <a:gd name="T11" fmla="*/ 301 w 301"/>
                      <a:gd name="T12" fmla="*/ 401 h 40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01" h="401">
                        <a:moveTo>
                          <a:pt x="0" y="401"/>
                        </a:moveTo>
                        <a:cubicBezTo>
                          <a:pt x="17" y="369"/>
                          <a:pt x="50" y="274"/>
                          <a:pt x="101" y="208"/>
                        </a:cubicBezTo>
                        <a:cubicBezTo>
                          <a:pt x="151" y="142"/>
                          <a:pt x="259" y="43"/>
                          <a:pt x="301" y="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 type="triangl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88"/>
                  <p:cNvSpPr>
                    <a:spLocks/>
                  </p:cNvSpPr>
                  <p:nvPr/>
                </p:nvSpPr>
                <p:spPr bwMode="auto">
                  <a:xfrm>
                    <a:off x="7310438" y="3886200"/>
                    <a:ext cx="236537" cy="641350"/>
                  </a:xfrm>
                  <a:custGeom>
                    <a:avLst/>
                    <a:gdLst>
                      <a:gd name="T0" fmla="*/ 2147483647 w 162"/>
                      <a:gd name="T1" fmla="*/ 2147483647 h 404"/>
                      <a:gd name="T2" fmla="*/ 2147483647 w 162"/>
                      <a:gd name="T3" fmla="*/ 2147483647 h 404"/>
                      <a:gd name="T4" fmla="*/ 0 w 162"/>
                      <a:gd name="T5" fmla="*/ 0 h 404"/>
                      <a:gd name="T6" fmla="*/ 0 60000 65536"/>
                      <a:gd name="T7" fmla="*/ 0 60000 65536"/>
                      <a:gd name="T8" fmla="*/ 0 60000 65536"/>
                      <a:gd name="T9" fmla="*/ 0 w 162"/>
                      <a:gd name="T10" fmla="*/ 0 h 404"/>
                      <a:gd name="T11" fmla="*/ 162 w 162"/>
                      <a:gd name="T12" fmla="*/ 404 h 40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62" h="404">
                        <a:moveTo>
                          <a:pt x="162" y="404"/>
                        </a:moveTo>
                        <a:cubicBezTo>
                          <a:pt x="152" y="370"/>
                          <a:pt x="128" y="264"/>
                          <a:pt x="101" y="197"/>
                        </a:cubicBezTo>
                        <a:cubicBezTo>
                          <a:pt x="77" y="126"/>
                          <a:pt x="21" y="41"/>
                          <a:pt x="0" y="0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2"/>
                    </a:solidFill>
                    <a:round/>
                    <a:headEnd/>
                    <a:tailEnd type="triangl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" name="组合 21"/>
                <p:cNvGrpSpPr/>
                <p:nvPr/>
              </p:nvGrpSpPr>
              <p:grpSpPr>
                <a:xfrm>
                  <a:off x="7881176" y="4838132"/>
                  <a:ext cx="248728" cy="593336"/>
                  <a:chOff x="8424721" y="3381427"/>
                  <a:chExt cx="248728" cy="593336"/>
                </a:xfrm>
              </p:grpSpPr>
              <p:sp>
                <p:nvSpPr>
                  <p:cNvPr id="23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8424721" y="3644351"/>
                    <a:ext cx="117531" cy="120917"/>
                  </a:xfrm>
                  <a:prstGeom prst="ellipse">
                    <a:avLst/>
                  </a:prstGeom>
                  <a:solidFill>
                    <a:srgbClr val="00CC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Oval 42"/>
                  <p:cNvSpPr>
                    <a:spLocks noChangeArrowheads="1"/>
                  </p:cNvSpPr>
                  <p:nvPr/>
                </p:nvSpPr>
                <p:spPr bwMode="auto">
                  <a:xfrm>
                    <a:off x="8555918" y="3853846"/>
                    <a:ext cx="117531" cy="120917"/>
                  </a:xfrm>
                  <a:prstGeom prst="ellipse">
                    <a:avLst/>
                  </a:prstGeom>
                  <a:solidFill>
                    <a:srgbClr val="CC3399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Oval 43"/>
                  <p:cNvSpPr>
                    <a:spLocks noChangeArrowheads="1"/>
                  </p:cNvSpPr>
                  <p:nvPr/>
                </p:nvSpPr>
                <p:spPr bwMode="auto">
                  <a:xfrm>
                    <a:off x="8490320" y="3381427"/>
                    <a:ext cx="64232" cy="66082"/>
                  </a:xfrm>
                  <a:prstGeom prst="ellipse">
                    <a:avLst/>
                  </a:prstGeom>
                  <a:solidFill>
                    <a:srgbClr val="FF0066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8" name="Oval 38"/>
              <p:cNvSpPr>
                <a:spLocks noChangeArrowheads="1"/>
              </p:cNvSpPr>
              <p:nvPr/>
            </p:nvSpPr>
            <p:spPr bwMode="auto">
              <a:xfrm>
                <a:off x="8748464" y="5263547"/>
                <a:ext cx="75165" cy="10966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Oval 38"/>
              <p:cNvSpPr>
                <a:spLocks noChangeArrowheads="1"/>
              </p:cNvSpPr>
              <p:nvPr/>
            </p:nvSpPr>
            <p:spPr bwMode="auto">
              <a:xfrm>
                <a:off x="8748464" y="4905164"/>
                <a:ext cx="75165" cy="10966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38"/>
              <p:cNvSpPr>
                <a:spLocks noChangeArrowheads="1"/>
              </p:cNvSpPr>
              <p:nvPr/>
            </p:nvSpPr>
            <p:spPr bwMode="auto">
              <a:xfrm>
                <a:off x="8637295" y="5553236"/>
                <a:ext cx="75165" cy="10966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1799692" y="8620"/>
            <a:ext cx="61928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  <a:ea typeface="隶书" pitchFamily="49" charset="-122"/>
              </a:rPr>
              <a:t>上节课的相关内容</a:t>
            </a:r>
          </a:p>
        </p:txBody>
      </p:sp>
    </p:spTree>
    <p:extLst>
      <p:ext uri="{BB962C8B-B14F-4D97-AF65-F5344CB8AC3E}">
        <p14:creationId xmlns:p14="http://schemas.microsoft.com/office/powerpoint/2010/main" val="2432161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/>
          <p:cNvSpPr txBox="1">
            <a:spLocks noChangeArrowheads="1"/>
          </p:cNvSpPr>
          <p:nvPr/>
        </p:nvSpPr>
        <p:spPr bwMode="auto">
          <a:xfrm>
            <a:off x="395288" y="381000"/>
            <a:ext cx="8713787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例</a:t>
            </a:r>
            <a:r>
              <a:rPr lang="en-US" altLang="zh-CN" sz="2800" b="1">
                <a:solidFill>
                  <a:srgbClr val="FF0000"/>
                </a:solidFill>
              </a:rPr>
              <a:t>13.</a:t>
            </a:r>
            <a:r>
              <a:rPr lang="en-US" altLang="zh-CN" sz="2800" b="1"/>
              <a:t> </a:t>
            </a:r>
            <a:r>
              <a:rPr lang="zh-CN" altLang="en-US" sz="2800" b="1"/>
              <a:t>用高斯定理求均匀带电的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         无限长圆柱棒的电场分布，已知线电荷密度</a:t>
            </a:r>
            <a:r>
              <a:rPr lang="zh-CN" altLang="en-US" sz="2800" b="1">
                <a:sym typeface="Symbol" pitchFamily="18" charset="2"/>
              </a:rPr>
              <a:t></a:t>
            </a:r>
            <a:r>
              <a:rPr lang="zh-CN" altLang="en-US" sz="2800" b="1"/>
              <a:t>。</a:t>
            </a:r>
          </a:p>
        </p:txBody>
      </p:sp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1763713" y="1412875"/>
            <a:ext cx="1584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解：</a:t>
            </a:r>
          </a:p>
        </p:txBody>
      </p:sp>
      <p:sp>
        <p:nvSpPr>
          <p:cNvPr id="202756" name="Text Box 4"/>
          <p:cNvSpPr txBox="1">
            <a:spLocks noChangeArrowheads="1"/>
          </p:cNvSpPr>
          <p:nvPr/>
        </p:nvSpPr>
        <p:spPr bwMode="auto">
          <a:xfrm>
            <a:off x="2411413" y="1412875"/>
            <a:ext cx="6589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取半径为</a:t>
            </a:r>
            <a:r>
              <a:rPr lang="en-US" altLang="zh-CN" sz="2800" b="1" i="1"/>
              <a:t>r</a:t>
            </a:r>
            <a:r>
              <a:rPr lang="en-US" altLang="zh-CN" sz="2800" b="1"/>
              <a:t>, </a:t>
            </a:r>
            <a:r>
              <a:rPr lang="zh-CN" altLang="en-US" sz="2800" b="1"/>
              <a:t>高为</a:t>
            </a:r>
            <a:r>
              <a:rPr lang="en-US" altLang="zh-CN" sz="2800" b="1" i="1"/>
              <a:t>h</a:t>
            </a:r>
            <a:r>
              <a:rPr lang="zh-CN" altLang="en-US" sz="2800" b="1"/>
              <a:t>的同轴高斯圆柱面</a:t>
            </a:r>
          </a:p>
        </p:txBody>
      </p:sp>
      <p:sp>
        <p:nvSpPr>
          <p:cNvPr id="202757" name="Text Box 5"/>
          <p:cNvSpPr txBox="1">
            <a:spLocks noChangeArrowheads="1"/>
          </p:cNvSpPr>
          <p:nvPr/>
        </p:nvSpPr>
        <p:spPr bwMode="auto">
          <a:xfrm>
            <a:off x="2339975" y="1916113"/>
            <a:ext cx="3384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通过该面的电通量：</a:t>
            </a:r>
            <a:endParaRPr lang="zh-CN" altLang="en-US"/>
          </a:p>
        </p:txBody>
      </p:sp>
      <p:graphicFrame>
        <p:nvGraphicFramePr>
          <p:cNvPr id="202758" name="Object 6"/>
          <p:cNvGraphicFramePr>
            <a:graphicFrameLocks noChangeAspect="1"/>
          </p:cNvGraphicFramePr>
          <p:nvPr/>
        </p:nvGraphicFramePr>
        <p:xfrm>
          <a:off x="4062413" y="3163888"/>
          <a:ext cx="39592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62" name="Equation" r:id="rId4" imgW="4813200" imgH="787320" progId="Equation.DSMT4">
                  <p:embed/>
                </p:oleObj>
              </mc:Choice>
              <mc:Fallback>
                <p:oleObj name="Equation" r:id="rId4" imgW="4813200" imgH="787320" progId="Equation.DSMT4">
                  <p:embed/>
                  <p:pic>
                    <p:nvPicPr>
                      <p:cNvPr id="2027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2413" y="3163888"/>
                        <a:ext cx="395922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59" name="Line 7"/>
          <p:cNvSpPr>
            <a:spLocks noChangeShapeType="1"/>
          </p:cNvSpPr>
          <p:nvPr/>
        </p:nvSpPr>
        <p:spPr bwMode="auto">
          <a:xfrm flipV="1">
            <a:off x="5672138" y="2992438"/>
            <a:ext cx="6858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60" name="Line 8"/>
          <p:cNvSpPr>
            <a:spLocks noChangeShapeType="1"/>
          </p:cNvSpPr>
          <p:nvPr/>
        </p:nvSpPr>
        <p:spPr bwMode="auto">
          <a:xfrm flipV="1">
            <a:off x="7054850" y="2992438"/>
            <a:ext cx="68580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61" name="Text Box 9"/>
          <p:cNvSpPr txBox="1">
            <a:spLocks noChangeArrowheads="1"/>
          </p:cNvSpPr>
          <p:nvPr/>
        </p:nvSpPr>
        <p:spPr bwMode="auto">
          <a:xfrm>
            <a:off x="6148388" y="256381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2762" name="Text Box 10"/>
          <p:cNvSpPr txBox="1">
            <a:spLocks noChangeArrowheads="1"/>
          </p:cNvSpPr>
          <p:nvPr/>
        </p:nvSpPr>
        <p:spPr bwMode="auto">
          <a:xfrm>
            <a:off x="7666038" y="26035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0</a:t>
            </a:r>
          </a:p>
        </p:txBody>
      </p:sp>
      <p:graphicFrame>
        <p:nvGraphicFramePr>
          <p:cNvPr id="202763" name="Object 11"/>
          <p:cNvGraphicFramePr>
            <a:graphicFrameLocks noChangeAspect="1"/>
          </p:cNvGraphicFramePr>
          <p:nvPr/>
        </p:nvGraphicFramePr>
        <p:xfrm>
          <a:off x="6445250" y="2492375"/>
          <a:ext cx="8604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63" name="Equation" r:id="rId6" imgW="927000" imgH="406080" progId="Equation.DSMT4">
                  <p:embed/>
                </p:oleObj>
              </mc:Choice>
              <mc:Fallback>
                <p:oleObj name="Equation" r:id="rId6" imgW="927000" imgH="406080" progId="Equation.DSMT4">
                  <p:embed/>
                  <p:pic>
                    <p:nvPicPr>
                      <p:cNvPr id="20276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0" y="2492375"/>
                        <a:ext cx="8604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4" name="Object 12"/>
          <p:cNvGraphicFramePr>
            <a:graphicFrameLocks noChangeAspect="1"/>
          </p:cNvGraphicFramePr>
          <p:nvPr/>
        </p:nvGraphicFramePr>
        <p:xfrm>
          <a:off x="4067175" y="3933825"/>
          <a:ext cx="12954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64" name="Equation" r:id="rId8" imgW="1155600" imgH="723600" progId="Equation.DSMT4">
                  <p:embed/>
                </p:oleObj>
              </mc:Choice>
              <mc:Fallback>
                <p:oleObj name="Equation" r:id="rId8" imgW="1155600" imgH="723600" progId="Equation.DSMT4">
                  <p:embed/>
                  <p:pic>
                    <p:nvPicPr>
                      <p:cNvPr id="20276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933825"/>
                        <a:ext cx="129540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5" name="Object 13"/>
          <p:cNvGraphicFramePr>
            <a:graphicFrameLocks noChangeAspect="1"/>
          </p:cNvGraphicFramePr>
          <p:nvPr/>
        </p:nvGraphicFramePr>
        <p:xfrm>
          <a:off x="5405438" y="3949700"/>
          <a:ext cx="18303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65" name="Equation" r:id="rId10" imgW="1803240" imgH="393480" progId="Equation.DSMT4">
                  <p:embed/>
                </p:oleObj>
              </mc:Choice>
              <mc:Fallback>
                <p:oleObj name="Equation" r:id="rId10" imgW="1803240" imgH="393480" progId="Equation.DSMT4">
                  <p:embed/>
                  <p:pic>
                    <p:nvPicPr>
                      <p:cNvPr id="20276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438" y="3949700"/>
                        <a:ext cx="183038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6" name="Object 14"/>
          <p:cNvGraphicFramePr>
            <a:graphicFrameLocks noChangeAspect="1"/>
          </p:cNvGraphicFramePr>
          <p:nvPr/>
        </p:nvGraphicFramePr>
        <p:xfrm>
          <a:off x="3600450" y="4676775"/>
          <a:ext cx="22288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66" name="Equation" r:id="rId12" imgW="2438280" imgH="723600" progId="Equation.DSMT4">
                  <p:embed/>
                </p:oleObj>
              </mc:Choice>
              <mc:Fallback>
                <p:oleObj name="Equation" r:id="rId12" imgW="2438280" imgH="723600" progId="Equation.DSMT4">
                  <p:embed/>
                  <p:pic>
                    <p:nvPicPr>
                      <p:cNvPr id="20276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4676775"/>
                        <a:ext cx="222885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7" name="Object 15"/>
          <p:cNvGraphicFramePr>
            <a:graphicFrameLocks noChangeAspect="1"/>
          </p:cNvGraphicFramePr>
          <p:nvPr/>
        </p:nvGraphicFramePr>
        <p:xfrm>
          <a:off x="5840413" y="4699000"/>
          <a:ext cx="1065212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67" name="Equation" r:id="rId14" imgW="1117440" imgH="711000" progId="Equation.DSMT4">
                  <p:embed/>
                </p:oleObj>
              </mc:Choice>
              <mc:Fallback>
                <p:oleObj name="Equation" r:id="rId14" imgW="1117440" imgH="711000" progId="Equation.DSMT4">
                  <p:embed/>
                  <p:pic>
                    <p:nvPicPr>
                      <p:cNvPr id="20276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0413" y="4699000"/>
                        <a:ext cx="1065212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8" name="Object 16"/>
          <p:cNvGraphicFramePr>
            <a:graphicFrameLocks noChangeAspect="1"/>
          </p:cNvGraphicFramePr>
          <p:nvPr/>
        </p:nvGraphicFramePr>
        <p:xfrm>
          <a:off x="3527425" y="5445125"/>
          <a:ext cx="19335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68" name="Equation" r:id="rId16" imgW="1815840" imgH="723600" progId="Equation.DSMT4">
                  <p:embed/>
                </p:oleObj>
              </mc:Choice>
              <mc:Fallback>
                <p:oleObj name="Equation" r:id="rId16" imgW="1815840" imgH="723600" progId="Equation.DSMT4">
                  <p:embed/>
                  <p:pic>
                    <p:nvPicPr>
                      <p:cNvPr id="20276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5445125"/>
                        <a:ext cx="19335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69" name="AutoShape 17"/>
          <p:cNvSpPr>
            <a:spLocks/>
          </p:cNvSpPr>
          <p:nvPr/>
        </p:nvSpPr>
        <p:spPr bwMode="auto">
          <a:xfrm rot="16144002" flipH="1">
            <a:off x="6700838" y="2627313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382713" y="1385888"/>
            <a:ext cx="228600" cy="4419600"/>
            <a:chOff x="3168" y="1488"/>
            <a:chExt cx="144" cy="2784"/>
          </a:xfrm>
        </p:grpSpPr>
        <p:sp>
          <p:nvSpPr>
            <p:cNvPr id="16465" name="AutoShape 19"/>
            <p:cNvSpPr>
              <a:spLocks noChangeArrowheads="1"/>
            </p:cNvSpPr>
            <p:nvPr/>
          </p:nvSpPr>
          <p:spPr bwMode="auto">
            <a:xfrm>
              <a:off x="3168" y="1872"/>
              <a:ext cx="144" cy="2016"/>
            </a:xfrm>
            <a:prstGeom prst="can">
              <a:avLst>
                <a:gd name="adj" fmla="val 50685"/>
              </a:avLst>
            </a:prstGeom>
            <a:gradFill rotWithShape="0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6" name="AutoShape 20"/>
            <p:cNvSpPr>
              <a:spLocks noChangeArrowheads="1"/>
            </p:cNvSpPr>
            <p:nvPr/>
          </p:nvSpPr>
          <p:spPr bwMode="auto">
            <a:xfrm>
              <a:off x="3168" y="1680"/>
              <a:ext cx="144" cy="144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7" name="AutoShape 21"/>
            <p:cNvSpPr>
              <a:spLocks noChangeArrowheads="1"/>
            </p:cNvSpPr>
            <p:nvPr/>
          </p:nvSpPr>
          <p:spPr bwMode="auto">
            <a:xfrm>
              <a:off x="3168" y="1488"/>
              <a:ext cx="144" cy="144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8" name="AutoShape 22"/>
            <p:cNvSpPr>
              <a:spLocks noChangeArrowheads="1"/>
            </p:cNvSpPr>
            <p:nvPr/>
          </p:nvSpPr>
          <p:spPr bwMode="auto">
            <a:xfrm>
              <a:off x="3168" y="4128"/>
              <a:ext cx="144" cy="144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9" name="AutoShape 23"/>
            <p:cNvSpPr>
              <a:spLocks noChangeArrowheads="1"/>
            </p:cNvSpPr>
            <p:nvPr/>
          </p:nvSpPr>
          <p:spPr bwMode="auto">
            <a:xfrm>
              <a:off x="3168" y="3936"/>
              <a:ext cx="144" cy="144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220913" y="2681288"/>
            <a:ext cx="719137" cy="1600200"/>
            <a:chOff x="1296" y="1152"/>
            <a:chExt cx="217" cy="1008"/>
          </a:xfrm>
        </p:grpSpPr>
        <p:sp>
          <p:nvSpPr>
            <p:cNvPr id="16460" name="Line 25"/>
            <p:cNvSpPr>
              <a:spLocks noChangeShapeType="1"/>
            </p:cNvSpPr>
            <p:nvPr/>
          </p:nvSpPr>
          <p:spPr bwMode="auto">
            <a:xfrm>
              <a:off x="1296" y="216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1" name="Line 26"/>
            <p:cNvSpPr>
              <a:spLocks noChangeShapeType="1"/>
            </p:cNvSpPr>
            <p:nvPr/>
          </p:nvSpPr>
          <p:spPr bwMode="auto">
            <a:xfrm>
              <a:off x="1296" y="1152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2" name="Line 27"/>
            <p:cNvSpPr>
              <a:spLocks noChangeShapeType="1"/>
            </p:cNvSpPr>
            <p:nvPr/>
          </p:nvSpPr>
          <p:spPr bwMode="auto">
            <a:xfrm flipV="1">
              <a:off x="1440" y="1152"/>
              <a:ext cx="0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3" name="Line 28"/>
            <p:cNvSpPr>
              <a:spLocks noChangeShapeType="1"/>
            </p:cNvSpPr>
            <p:nvPr/>
          </p:nvSpPr>
          <p:spPr bwMode="auto">
            <a:xfrm>
              <a:off x="1440" y="1872"/>
              <a:ext cx="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4" name="Text Box 29"/>
            <p:cNvSpPr txBox="1">
              <a:spLocks noChangeArrowheads="1"/>
            </p:cNvSpPr>
            <p:nvPr/>
          </p:nvSpPr>
          <p:spPr bwMode="auto">
            <a:xfrm>
              <a:off x="1397" y="1469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/>
                <a:t>h</a:t>
              </a:r>
              <a:endParaRPr lang="en-US" altLang="zh-CN" sz="2800" i="1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68313" y="2681288"/>
            <a:ext cx="2057400" cy="1600200"/>
            <a:chOff x="288" y="1488"/>
            <a:chExt cx="1296" cy="1104"/>
          </a:xfrm>
        </p:grpSpPr>
        <p:sp>
          <p:nvSpPr>
            <p:cNvPr id="16453" name="Line 31"/>
            <p:cNvSpPr>
              <a:spLocks noChangeShapeType="1"/>
            </p:cNvSpPr>
            <p:nvPr/>
          </p:nvSpPr>
          <p:spPr bwMode="auto">
            <a:xfrm flipH="1">
              <a:off x="288" y="1488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4" name="Line 32"/>
            <p:cNvSpPr>
              <a:spLocks noChangeShapeType="1"/>
            </p:cNvSpPr>
            <p:nvPr/>
          </p:nvSpPr>
          <p:spPr bwMode="auto">
            <a:xfrm flipH="1">
              <a:off x="288" y="2016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5" name="Line 33"/>
            <p:cNvSpPr>
              <a:spLocks noChangeShapeType="1"/>
            </p:cNvSpPr>
            <p:nvPr/>
          </p:nvSpPr>
          <p:spPr bwMode="auto">
            <a:xfrm flipH="1">
              <a:off x="288" y="2592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456" name="Group 34"/>
            <p:cNvGrpSpPr>
              <a:grpSpLocks/>
            </p:cNvGrpSpPr>
            <p:nvPr/>
          </p:nvGrpSpPr>
          <p:grpSpPr bwMode="auto">
            <a:xfrm>
              <a:off x="1200" y="1488"/>
              <a:ext cx="384" cy="1104"/>
              <a:chOff x="1200" y="1488"/>
              <a:chExt cx="384" cy="1104"/>
            </a:xfrm>
          </p:grpSpPr>
          <p:sp>
            <p:nvSpPr>
              <p:cNvPr id="16457" name="Line 35"/>
              <p:cNvSpPr>
                <a:spLocks noChangeShapeType="1"/>
              </p:cNvSpPr>
              <p:nvPr/>
            </p:nvSpPr>
            <p:spPr bwMode="auto">
              <a:xfrm>
                <a:off x="1200" y="1488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58" name="Line 36"/>
              <p:cNvSpPr>
                <a:spLocks noChangeShapeType="1"/>
              </p:cNvSpPr>
              <p:nvPr/>
            </p:nvSpPr>
            <p:spPr bwMode="auto">
              <a:xfrm>
                <a:off x="1200" y="2016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59" name="Line 37"/>
              <p:cNvSpPr>
                <a:spLocks noChangeShapeType="1"/>
              </p:cNvSpPr>
              <p:nvPr/>
            </p:nvSpPr>
            <p:spPr bwMode="auto">
              <a:xfrm>
                <a:off x="1200" y="2592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02790" name="AutoShape 38"/>
          <p:cNvSpPr>
            <a:spLocks noChangeArrowheads="1"/>
          </p:cNvSpPr>
          <p:nvPr/>
        </p:nvSpPr>
        <p:spPr bwMode="auto">
          <a:xfrm>
            <a:off x="696913" y="2376488"/>
            <a:ext cx="1600200" cy="2057400"/>
          </a:xfrm>
          <a:prstGeom prst="can">
            <a:avLst>
              <a:gd name="adj" fmla="val 37214"/>
            </a:avLst>
          </a:prstGeom>
          <a:gradFill rotWithShape="0">
            <a:gsLst>
              <a:gs pos="0">
                <a:srgbClr val="184776"/>
              </a:gs>
              <a:gs pos="50000">
                <a:srgbClr val="3399FF"/>
              </a:gs>
              <a:gs pos="100000">
                <a:srgbClr val="184776"/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1390650" y="1376363"/>
            <a:ext cx="228600" cy="1600200"/>
            <a:chOff x="576" y="672"/>
            <a:chExt cx="144" cy="1008"/>
          </a:xfrm>
        </p:grpSpPr>
        <p:sp>
          <p:nvSpPr>
            <p:cNvPr id="16450" name="AutoShape 40"/>
            <p:cNvSpPr>
              <a:spLocks noChangeArrowheads="1"/>
            </p:cNvSpPr>
            <p:nvPr/>
          </p:nvSpPr>
          <p:spPr bwMode="auto">
            <a:xfrm>
              <a:off x="576" y="1056"/>
              <a:ext cx="144" cy="624"/>
            </a:xfrm>
            <a:prstGeom prst="can">
              <a:avLst>
                <a:gd name="adj" fmla="val 55671"/>
              </a:avLst>
            </a:prstGeom>
            <a:gradFill rotWithShape="0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1" name="AutoShape 41"/>
            <p:cNvSpPr>
              <a:spLocks noChangeArrowheads="1"/>
            </p:cNvSpPr>
            <p:nvPr/>
          </p:nvSpPr>
          <p:spPr bwMode="auto">
            <a:xfrm>
              <a:off x="576" y="864"/>
              <a:ext cx="144" cy="144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2" name="AutoShape 42"/>
            <p:cNvSpPr>
              <a:spLocks noChangeArrowheads="1"/>
            </p:cNvSpPr>
            <p:nvPr/>
          </p:nvSpPr>
          <p:spPr bwMode="auto">
            <a:xfrm>
              <a:off x="576" y="672"/>
              <a:ext cx="144" cy="144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2795" name="Oval 43"/>
          <p:cNvSpPr>
            <a:spLocks noChangeArrowheads="1"/>
          </p:cNvSpPr>
          <p:nvPr/>
        </p:nvSpPr>
        <p:spPr bwMode="auto">
          <a:xfrm>
            <a:off x="696913" y="2376488"/>
            <a:ext cx="1600200" cy="609600"/>
          </a:xfrm>
          <a:prstGeom prst="ellipse">
            <a:avLst/>
          </a:prstGeom>
          <a:gradFill rotWithShape="1">
            <a:gsLst>
              <a:gs pos="0">
                <a:srgbClr val="3399FF"/>
              </a:gs>
              <a:gs pos="100000">
                <a:srgbClr val="184776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1528763" y="2366963"/>
            <a:ext cx="533400" cy="563562"/>
            <a:chOff x="816" y="989"/>
            <a:chExt cx="336" cy="355"/>
          </a:xfrm>
        </p:grpSpPr>
        <p:sp>
          <p:nvSpPr>
            <p:cNvPr id="16448" name="Line 45"/>
            <p:cNvSpPr>
              <a:spLocks noChangeShapeType="1"/>
            </p:cNvSpPr>
            <p:nvPr/>
          </p:nvSpPr>
          <p:spPr bwMode="auto">
            <a:xfrm>
              <a:off x="816" y="1152"/>
              <a:ext cx="336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9" name="Text Box 46"/>
            <p:cNvSpPr txBox="1">
              <a:spLocks noChangeArrowheads="1"/>
            </p:cNvSpPr>
            <p:nvPr/>
          </p:nvSpPr>
          <p:spPr bwMode="auto">
            <a:xfrm>
              <a:off x="911" y="989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/>
                <a:t>r</a:t>
              </a:r>
              <a:endParaRPr lang="en-US" altLang="zh-CN" sz="2800" i="1"/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1390650" y="1376363"/>
            <a:ext cx="228600" cy="1295400"/>
            <a:chOff x="192" y="768"/>
            <a:chExt cx="144" cy="816"/>
          </a:xfrm>
        </p:grpSpPr>
        <p:sp>
          <p:nvSpPr>
            <p:cNvPr id="16445" name="AutoShape 48"/>
            <p:cNvSpPr>
              <a:spLocks noChangeArrowheads="1"/>
            </p:cNvSpPr>
            <p:nvPr/>
          </p:nvSpPr>
          <p:spPr bwMode="auto">
            <a:xfrm>
              <a:off x="192" y="1152"/>
              <a:ext cx="144" cy="432"/>
            </a:xfrm>
            <a:prstGeom prst="can">
              <a:avLst>
                <a:gd name="adj" fmla="val 59375"/>
              </a:avLst>
            </a:prstGeom>
            <a:gradFill rotWithShape="0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6" name="AutoShape 49"/>
            <p:cNvSpPr>
              <a:spLocks noChangeArrowheads="1"/>
            </p:cNvSpPr>
            <p:nvPr/>
          </p:nvSpPr>
          <p:spPr bwMode="auto">
            <a:xfrm>
              <a:off x="192" y="960"/>
              <a:ext cx="144" cy="144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7" name="AutoShape 50"/>
            <p:cNvSpPr>
              <a:spLocks noChangeArrowheads="1"/>
            </p:cNvSpPr>
            <p:nvPr/>
          </p:nvSpPr>
          <p:spPr bwMode="auto">
            <a:xfrm>
              <a:off x="192" y="768"/>
              <a:ext cx="144" cy="144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52"/>
          <p:cNvGrpSpPr>
            <a:grpSpLocks/>
          </p:cNvGrpSpPr>
          <p:nvPr/>
        </p:nvGrpSpPr>
        <p:grpSpPr bwMode="auto">
          <a:xfrm>
            <a:off x="684213" y="5294313"/>
            <a:ext cx="1600200" cy="1447800"/>
            <a:chOff x="431" y="3335"/>
            <a:chExt cx="1008" cy="912"/>
          </a:xfrm>
        </p:grpSpPr>
        <p:sp>
          <p:nvSpPr>
            <p:cNvPr id="16435" name="Oval 53"/>
            <p:cNvSpPr>
              <a:spLocks noChangeArrowheads="1"/>
            </p:cNvSpPr>
            <p:nvPr/>
          </p:nvSpPr>
          <p:spPr bwMode="auto">
            <a:xfrm>
              <a:off x="885" y="3748"/>
              <a:ext cx="135" cy="136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6" name="Line 54"/>
            <p:cNvSpPr>
              <a:spLocks noChangeShapeType="1"/>
            </p:cNvSpPr>
            <p:nvPr/>
          </p:nvSpPr>
          <p:spPr bwMode="auto">
            <a:xfrm flipV="1">
              <a:off x="1086" y="3436"/>
              <a:ext cx="202" cy="20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7" name="Line 55"/>
            <p:cNvSpPr>
              <a:spLocks noChangeShapeType="1"/>
            </p:cNvSpPr>
            <p:nvPr/>
          </p:nvSpPr>
          <p:spPr bwMode="auto">
            <a:xfrm rot="10800000" flipV="1">
              <a:off x="582" y="3892"/>
              <a:ext cx="202" cy="20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8" name="Line 56"/>
            <p:cNvSpPr>
              <a:spLocks noChangeShapeType="1"/>
            </p:cNvSpPr>
            <p:nvPr/>
          </p:nvSpPr>
          <p:spPr bwMode="auto">
            <a:xfrm flipH="1">
              <a:off x="431" y="3791"/>
              <a:ext cx="30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39" name="Line 57"/>
            <p:cNvSpPr>
              <a:spLocks noChangeShapeType="1"/>
            </p:cNvSpPr>
            <p:nvPr/>
          </p:nvSpPr>
          <p:spPr bwMode="auto">
            <a:xfrm>
              <a:off x="1137" y="3791"/>
              <a:ext cx="30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0" name="Line 58"/>
            <p:cNvSpPr>
              <a:spLocks noChangeShapeType="1"/>
            </p:cNvSpPr>
            <p:nvPr/>
          </p:nvSpPr>
          <p:spPr bwMode="auto">
            <a:xfrm rot="16200000" flipV="1">
              <a:off x="581" y="3437"/>
              <a:ext cx="203" cy="20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1" name="Line 59"/>
            <p:cNvSpPr>
              <a:spLocks noChangeShapeType="1"/>
            </p:cNvSpPr>
            <p:nvPr/>
          </p:nvSpPr>
          <p:spPr bwMode="auto">
            <a:xfrm rot="10800000" flipH="1" flipV="1">
              <a:off x="1086" y="3943"/>
              <a:ext cx="202" cy="20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2" name="Line 60"/>
            <p:cNvSpPr>
              <a:spLocks noChangeShapeType="1"/>
            </p:cNvSpPr>
            <p:nvPr/>
          </p:nvSpPr>
          <p:spPr bwMode="auto">
            <a:xfrm>
              <a:off x="935" y="3943"/>
              <a:ext cx="0" cy="30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3" name="Line 61"/>
            <p:cNvSpPr>
              <a:spLocks noChangeShapeType="1"/>
            </p:cNvSpPr>
            <p:nvPr/>
          </p:nvSpPr>
          <p:spPr bwMode="auto">
            <a:xfrm rot="10800000" flipH="1">
              <a:off x="935" y="3335"/>
              <a:ext cx="0" cy="30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44" name="Text Box 62"/>
            <p:cNvSpPr txBox="1">
              <a:spLocks noChangeArrowheads="1"/>
            </p:cNvSpPr>
            <p:nvPr/>
          </p:nvSpPr>
          <p:spPr bwMode="auto">
            <a:xfrm>
              <a:off x="839" y="3688"/>
              <a:ext cx="20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000" b="1"/>
                <a:t>+</a:t>
              </a:r>
            </a:p>
          </p:txBody>
        </p:sp>
      </p:grpSp>
      <p:sp>
        <p:nvSpPr>
          <p:cNvPr id="202815" name="Oval 63"/>
          <p:cNvSpPr>
            <a:spLocks noChangeArrowheads="1"/>
          </p:cNvSpPr>
          <p:nvPr/>
        </p:nvSpPr>
        <p:spPr bwMode="auto">
          <a:xfrm>
            <a:off x="684213" y="3827463"/>
            <a:ext cx="1600200" cy="609600"/>
          </a:xfrm>
          <a:prstGeom prst="ellipse">
            <a:avLst/>
          </a:prstGeom>
          <a:solidFill>
            <a:srgbClr val="3399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16" name="Arc 64"/>
          <p:cNvSpPr>
            <a:spLocks/>
          </p:cNvSpPr>
          <p:nvPr/>
        </p:nvSpPr>
        <p:spPr bwMode="auto">
          <a:xfrm>
            <a:off x="687388" y="3862388"/>
            <a:ext cx="1584325" cy="358775"/>
          </a:xfrm>
          <a:custGeom>
            <a:avLst/>
            <a:gdLst>
              <a:gd name="T0" fmla="*/ 2147483647 w 43200"/>
              <a:gd name="T1" fmla="*/ 2147483647 h 23924"/>
              <a:gd name="T2" fmla="*/ 2147483647 w 43200"/>
              <a:gd name="T3" fmla="*/ 2147483647 h 23924"/>
              <a:gd name="T4" fmla="*/ 2147483647 w 43200"/>
              <a:gd name="T5" fmla="*/ 2147483647 h 23924"/>
              <a:gd name="T6" fmla="*/ 0 60000 65536"/>
              <a:gd name="T7" fmla="*/ 0 60000 65536"/>
              <a:gd name="T8" fmla="*/ 0 60000 65536"/>
              <a:gd name="T9" fmla="*/ 0 w 43200"/>
              <a:gd name="T10" fmla="*/ 0 h 23924"/>
              <a:gd name="T11" fmla="*/ 43200 w 43200"/>
              <a:gd name="T12" fmla="*/ 23924 h 239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3924" fill="none" extrusionOk="0">
                <a:moveTo>
                  <a:pt x="125" y="23923"/>
                </a:moveTo>
                <a:cubicBezTo>
                  <a:pt x="41" y="23152"/>
                  <a:pt x="0" y="2237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049"/>
                  <a:pt x="43185" y="22499"/>
                  <a:pt x="43157" y="22948"/>
                </a:cubicBezTo>
              </a:path>
              <a:path w="43200" h="23924" stroke="0" extrusionOk="0">
                <a:moveTo>
                  <a:pt x="125" y="23923"/>
                </a:moveTo>
                <a:cubicBezTo>
                  <a:pt x="41" y="23152"/>
                  <a:pt x="0" y="2237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049"/>
                  <a:pt x="43185" y="22499"/>
                  <a:pt x="43157" y="22948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817" name="Text Box 65"/>
          <p:cNvSpPr txBox="1">
            <a:spLocks noChangeArrowheads="1"/>
          </p:cNvSpPr>
          <p:nvPr/>
        </p:nvSpPr>
        <p:spPr bwMode="auto">
          <a:xfrm>
            <a:off x="4429125" y="4338638"/>
            <a:ext cx="1366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侧面</a:t>
            </a:r>
          </a:p>
        </p:txBody>
      </p:sp>
      <p:sp>
        <p:nvSpPr>
          <p:cNvPr id="202818" name="Text Box 66"/>
          <p:cNvSpPr txBox="1">
            <a:spLocks noChangeArrowheads="1"/>
          </p:cNvSpPr>
          <p:nvPr/>
        </p:nvSpPr>
        <p:spPr bwMode="auto">
          <a:xfrm>
            <a:off x="3995738" y="3573463"/>
            <a:ext cx="13668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侧面</a:t>
            </a:r>
          </a:p>
        </p:txBody>
      </p:sp>
      <p:graphicFrame>
        <p:nvGraphicFramePr>
          <p:cNvPr id="202819" name="Object 67"/>
          <p:cNvGraphicFramePr>
            <a:graphicFrameLocks noChangeAspect="1"/>
          </p:cNvGraphicFramePr>
          <p:nvPr/>
        </p:nvGraphicFramePr>
        <p:xfrm>
          <a:off x="5492750" y="5576888"/>
          <a:ext cx="32861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69" name="Equation" r:id="rId18" imgW="317160" imgH="431640" progId="Equation.DSMT4">
                  <p:embed/>
                </p:oleObj>
              </mc:Choice>
              <mc:Fallback>
                <p:oleObj name="Equation" r:id="rId18" imgW="317160" imgH="431640" progId="Equation.DSMT4">
                  <p:embed/>
                  <p:pic>
                    <p:nvPicPr>
                      <p:cNvPr id="202819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0" y="5576888"/>
                        <a:ext cx="32861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820" name="Line 68"/>
          <p:cNvSpPr>
            <a:spLocks noChangeShapeType="1"/>
          </p:cNvSpPr>
          <p:nvPr/>
        </p:nvSpPr>
        <p:spPr bwMode="auto">
          <a:xfrm>
            <a:off x="3986213" y="5576888"/>
            <a:ext cx="1793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2821" name="AutoShape 69"/>
          <p:cNvSpPr>
            <a:spLocks noChangeArrowheads="1"/>
          </p:cNvSpPr>
          <p:nvPr/>
        </p:nvSpPr>
        <p:spPr bwMode="auto">
          <a:xfrm>
            <a:off x="6443663" y="5121275"/>
            <a:ext cx="2520950" cy="936625"/>
          </a:xfrm>
          <a:prstGeom prst="wedgeEllipseCallout">
            <a:avLst>
              <a:gd name="adj1" fmla="val -76324"/>
              <a:gd name="adj2" fmla="val 27625"/>
            </a:avLst>
          </a:prstGeom>
          <a:solidFill>
            <a:schemeClr val="bg1"/>
          </a:solidFill>
          <a:ln w="1905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202822" name="Text Box 70"/>
          <p:cNvSpPr txBox="1">
            <a:spLocks noChangeArrowheads="1"/>
          </p:cNvSpPr>
          <p:nvPr/>
        </p:nvSpPr>
        <p:spPr bwMode="auto">
          <a:xfrm>
            <a:off x="6300788" y="5192713"/>
            <a:ext cx="27717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FF0000"/>
                </a:solidFill>
                <a:ea typeface="黑体" pitchFamily="2" charset="-122"/>
              </a:rPr>
              <a:t>对有限长的棒</a:t>
            </a:r>
          </a:p>
          <a:p>
            <a:pPr algn="ctr" eaLnBrk="1" hangingPunct="1"/>
            <a:r>
              <a:rPr lang="zh-CN" altLang="en-US" b="1">
                <a:solidFill>
                  <a:srgbClr val="FF0000"/>
                </a:solidFill>
                <a:ea typeface="黑体" pitchFamily="2" charset="-122"/>
              </a:rPr>
              <a:t>成立吗？</a:t>
            </a:r>
          </a:p>
        </p:txBody>
      </p:sp>
      <p:graphicFrame>
        <p:nvGraphicFramePr>
          <p:cNvPr id="202823" name="Object 71"/>
          <p:cNvGraphicFramePr>
            <a:graphicFrameLocks noChangeAspect="1"/>
          </p:cNvGraphicFramePr>
          <p:nvPr/>
        </p:nvGraphicFramePr>
        <p:xfrm>
          <a:off x="3492500" y="2493963"/>
          <a:ext cx="18367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70" name="Equation" r:id="rId20" imgW="2006280" imgH="571320" progId="Equation.DSMT4">
                  <p:embed/>
                </p:oleObj>
              </mc:Choice>
              <mc:Fallback>
                <p:oleObj name="Equation" r:id="rId20" imgW="2006280" imgH="571320" progId="Equation.DSMT4">
                  <p:embed/>
                  <p:pic>
                    <p:nvPicPr>
                      <p:cNvPr id="202823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493963"/>
                        <a:ext cx="183673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824" name="Oval 72"/>
          <p:cNvSpPr>
            <a:spLocks noChangeArrowheads="1"/>
          </p:cNvSpPr>
          <p:nvPr/>
        </p:nvSpPr>
        <p:spPr bwMode="auto">
          <a:xfrm>
            <a:off x="4284663" y="2673350"/>
            <a:ext cx="144462" cy="144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73"/>
          <p:cNvGrpSpPr>
            <a:grpSpLocks/>
          </p:cNvGrpSpPr>
          <p:nvPr/>
        </p:nvGrpSpPr>
        <p:grpSpPr bwMode="auto">
          <a:xfrm>
            <a:off x="5329238" y="250825"/>
            <a:ext cx="3635375" cy="700088"/>
            <a:chOff x="3266" y="138"/>
            <a:chExt cx="2290" cy="441"/>
          </a:xfrm>
        </p:grpSpPr>
        <p:graphicFrame>
          <p:nvGraphicFramePr>
            <p:cNvPr id="16395" name="Object 74"/>
            <p:cNvGraphicFramePr>
              <a:graphicFrameLocks noChangeAspect="1"/>
            </p:cNvGraphicFramePr>
            <p:nvPr/>
          </p:nvGraphicFramePr>
          <p:xfrm>
            <a:off x="4629" y="138"/>
            <a:ext cx="923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71" name="Equation" r:id="rId22" imgW="1726920" imgH="723600" progId="Equation.DSMT4">
                    <p:embed/>
                  </p:oleObj>
                </mc:Choice>
                <mc:Fallback>
                  <p:oleObj name="Equation" r:id="rId22" imgW="1726920" imgH="723600" progId="Equation.DSMT4">
                    <p:embed/>
                    <p:pic>
                      <p:nvPicPr>
                        <p:cNvPr id="16395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9" y="138"/>
                          <a:ext cx="923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6" name="Object 75"/>
            <p:cNvGraphicFramePr>
              <a:graphicFrameLocks noChangeAspect="1"/>
            </p:cNvGraphicFramePr>
            <p:nvPr/>
          </p:nvGraphicFramePr>
          <p:xfrm>
            <a:off x="3266" y="164"/>
            <a:ext cx="34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72" name="剪辑" r:id="rId24" imgW="3285720" imgH="3038040" progId="MS_ClipArt_Gallery.2">
                    <p:embed/>
                  </p:oleObj>
                </mc:Choice>
                <mc:Fallback>
                  <p:oleObj name="剪辑" r:id="rId24" imgW="3285720" imgH="3038040" progId="MS_ClipArt_Gallery.2">
                    <p:embed/>
                    <p:pic>
                      <p:nvPicPr>
                        <p:cNvPr id="16396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6" y="164"/>
                          <a:ext cx="34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3" name="Rectangle 76"/>
            <p:cNvSpPr>
              <a:spLocks noChangeArrowheads="1"/>
            </p:cNvSpPr>
            <p:nvPr/>
          </p:nvSpPr>
          <p:spPr bwMode="auto">
            <a:xfrm>
              <a:off x="3583" y="142"/>
              <a:ext cx="1973" cy="430"/>
            </a:xfrm>
            <a:prstGeom prst="rect">
              <a:avLst/>
            </a:prstGeom>
            <a:noFill/>
            <a:ln w="28575">
              <a:solidFill>
                <a:srgbClr val="FF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7" name="Object 77"/>
            <p:cNvGraphicFramePr>
              <a:graphicFrameLocks noChangeAspect="1"/>
            </p:cNvGraphicFramePr>
            <p:nvPr/>
          </p:nvGraphicFramePr>
          <p:xfrm>
            <a:off x="3613" y="187"/>
            <a:ext cx="997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73" name="Equation" r:id="rId26" imgW="1815840" imgH="558720" progId="Equation.DSMT4">
                    <p:embed/>
                  </p:oleObj>
                </mc:Choice>
                <mc:Fallback>
                  <p:oleObj name="Equation" r:id="rId26" imgW="1815840" imgH="558720" progId="Equation.DSMT4">
                    <p:embed/>
                    <p:pic>
                      <p:nvPicPr>
                        <p:cNvPr id="16397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3" y="187"/>
                          <a:ext cx="997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4" name="Oval 78"/>
            <p:cNvSpPr>
              <a:spLocks noChangeArrowheads="1"/>
            </p:cNvSpPr>
            <p:nvPr/>
          </p:nvSpPr>
          <p:spPr bwMode="auto">
            <a:xfrm>
              <a:off x="4037" y="300"/>
              <a:ext cx="91" cy="9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2831" name="Line 79"/>
          <p:cNvSpPr>
            <a:spLocks noChangeShapeType="1"/>
          </p:cNvSpPr>
          <p:nvPr/>
        </p:nvSpPr>
        <p:spPr bwMode="auto">
          <a:xfrm>
            <a:off x="1871663" y="3429000"/>
            <a:ext cx="7556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2832" name="Line 80"/>
          <p:cNvSpPr>
            <a:spLocks noChangeShapeType="1"/>
          </p:cNvSpPr>
          <p:nvPr/>
        </p:nvSpPr>
        <p:spPr bwMode="auto">
          <a:xfrm>
            <a:off x="1871663" y="3465513"/>
            <a:ext cx="684212" cy="323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2833" name="Line 81"/>
          <p:cNvSpPr>
            <a:spLocks noChangeShapeType="1"/>
          </p:cNvSpPr>
          <p:nvPr/>
        </p:nvSpPr>
        <p:spPr bwMode="auto">
          <a:xfrm flipV="1">
            <a:off x="1908175" y="3068638"/>
            <a:ext cx="684213" cy="323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Group 82"/>
          <p:cNvGrpSpPr>
            <a:grpSpLocks/>
          </p:cNvGrpSpPr>
          <p:nvPr/>
        </p:nvGrpSpPr>
        <p:grpSpPr bwMode="auto">
          <a:xfrm>
            <a:off x="1692275" y="2882900"/>
            <a:ext cx="576263" cy="762000"/>
            <a:chOff x="1382" y="2160"/>
            <a:chExt cx="233" cy="399"/>
          </a:xfrm>
        </p:grpSpPr>
        <p:sp>
          <p:nvSpPr>
            <p:cNvPr id="16431" name="Text Box 83"/>
            <p:cNvSpPr txBox="1">
              <a:spLocks noChangeArrowheads="1"/>
            </p:cNvSpPr>
            <p:nvPr/>
          </p:nvSpPr>
          <p:spPr bwMode="auto">
            <a:xfrm>
              <a:off x="1392" y="2160"/>
              <a:ext cx="131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4400" b="1">
                  <a:solidFill>
                    <a:srgbClr val="FF0000"/>
                  </a:solidFill>
                </a:rPr>
                <a:t>.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  <p:sp>
          <p:nvSpPr>
            <p:cNvPr id="16432" name="Text Box 84"/>
            <p:cNvSpPr txBox="1">
              <a:spLocks noChangeArrowheads="1"/>
            </p:cNvSpPr>
            <p:nvPr/>
          </p:nvSpPr>
          <p:spPr bwMode="auto">
            <a:xfrm>
              <a:off x="1382" y="2160"/>
              <a:ext cx="233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FF0000"/>
                  </a:solidFill>
                </a:rPr>
                <a:t>P</a:t>
              </a:r>
              <a:endParaRPr lang="en-US" altLang="zh-CN" sz="3200" b="1">
                <a:solidFill>
                  <a:srgbClr val="FF0000"/>
                </a:solidFill>
              </a:endParaRPr>
            </a:p>
          </p:txBody>
        </p:sp>
      </p:grpSp>
      <p:sp>
        <p:nvSpPr>
          <p:cNvPr id="202838" name="Text Box 86"/>
          <p:cNvSpPr txBox="1">
            <a:spLocks noChangeArrowheads="1"/>
          </p:cNvSpPr>
          <p:nvPr/>
        </p:nvSpPr>
        <p:spPr bwMode="auto">
          <a:xfrm>
            <a:off x="3816350" y="6165850"/>
            <a:ext cx="4076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i="1"/>
              <a:t>r</a:t>
            </a:r>
            <a:r>
              <a:rPr lang="en-US" altLang="zh-CN" sz="3200" b="1">
                <a:sym typeface="Symbol" pitchFamily="18" charset="2"/>
              </a:rPr>
              <a:t>0</a:t>
            </a:r>
            <a:r>
              <a:rPr lang="zh-CN" altLang="en-US" sz="3200" b="1">
                <a:sym typeface="Symbol" pitchFamily="18" charset="2"/>
              </a:rPr>
              <a:t>，</a:t>
            </a:r>
            <a:r>
              <a:rPr lang="en-US" altLang="zh-CN" sz="3200" b="1" i="1">
                <a:sym typeface="Symbol" pitchFamily="18" charset="2"/>
              </a:rPr>
              <a:t>E</a:t>
            </a:r>
            <a:r>
              <a:rPr lang="en-US" altLang="zh-CN" sz="3200" b="1">
                <a:sym typeface="Symbol" pitchFamily="18" charset="2"/>
              </a:rPr>
              <a:t></a:t>
            </a:r>
            <a:r>
              <a:rPr lang="zh-CN" altLang="en-US" sz="3600" b="1">
                <a:solidFill>
                  <a:srgbClr val="FF0000"/>
                </a:solidFill>
                <a:sym typeface="Symbol" pitchFamily="18" charset="2"/>
              </a:rPr>
              <a:t>？</a:t>
            </a:r>
            <a:endParaRPr lang="zh-CN" altLang="en-US" sz="3600" b="1"/>
          </a:p>
        </p:txBody>
      </p:sp>
      <p:sp>
        <p:nvSpPr>
          <p:cNvPr id="16430" name="Text Box 138"/>
          <p:cNvSpPr txBox="1">
            <a:spLocks noChangeArrowheads="1"/>
          </p:cNvSpPr>
          <p:nvPr/>
        </p:nvSpPr>
        <p:spPr bwMode="auto">
          <a:xfrm>
            <a:off x="8661400" y="6416675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cs typeface="Times New Roman" pitchFamily="18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96204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75"/>
                                        <p:tgtEl>
                                          <p:spTgt spid="20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28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28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28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2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2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2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2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2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2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2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2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20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75" fill="hold"/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" fill="hold"/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8" dur="75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02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02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02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02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02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02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20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0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0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0" dur="500"/>
                                        <p:tgtEl>
                                          <p:spTgt spid="20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3" dur="500"/>
                                        <p:tgtEl>
                                          <p:spTgt spid="20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02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202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0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5" dur="500"/>
                                        <p:tgtEl>
                                          <p:spTgt spid="20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6" dur="500"/>
                                        <p:tgtEl>
                                          <p:spTgt spid="202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20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5" dur="500"/>
                                        <p:tgtEl>
                                          <p:spTgt spid="20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0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02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202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20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75"/>
                                        <p:tgtEl>
                                          <p:spTgt spid="20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4" grpId="0" autoUpdateAnimBg="0"/>
      <p:bldP spid="202755" grpId="0" autoUpdateAnimBg="0"/>
      <p:bldP spid="202756" grpId="0" autoUpdateAnimBg="0"/>
      <p:bldP spid="202757" grpId="0" autoUpdateAnimBg="0"/>
      <p:bldP spid="202759" grpId="0" animBg="1"/>
      <p:bldP spid="202760" grpId="0" animBg="1"/>
      <p:bldP spid="202761" grpId="0" autoUpdateAnimBg="0"/>
      <p:bldP spid="202762" grpId="0" autoUpdateAnimBg="0"/>
      <p:bldP spid="202769" grpId="0" animBg="1"/>
      <p:bldP spid="202790" grpId="0" animBg="1"/>
      <p:bldP spid="202795" grpId="0" animBg="1"/>
      <p:bldP spid="202815" grpId="0" animBg="1"/>
      <p:bldP spid="202815" grpId="1" animBg="1"/>
      <p:bldP spid="202816" grpId="0" animBg="1"/>
      <p:bldP spid="202817" grpId="0"/>
      <p:bldP spid="202818" grpId="0"/>
      <p:bldP spid="202820" grpId="0" animBg="1"/>
      <p:bldP spid="202821" grpId="0" animBg="1" autoUpdateAnimBg="0"/>
      <p:bldP spid="202822" grpId="0"/>
      <p:bldP spid="202824" grpId="0" animBg="1"/>
      <p:bldP spid="202831" grpId="0" animBg="1"/>
      <p:bldP spid="202832" grpId="0" animBg="1"/>
      <p:bldP spid="202833" grpId="0" animBg="1"/>
      <p:bldP spid="20283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39763" y="341313"/>
            <a:ext cx="2636837" cy="1143000"/>
            <a:chOff x="221" y="48"/>
            <a:chExt cx="1661" cy="720"/>
          </a:xfrm>
        </p:grpSpPr>
        <p:sp>
          <p:nvSpPr>
            <p:cNvPr id="17491" name="AutoShape 3"/>
            <p:cNvSpPr>
              <a:spLocks noChangeArrowheads="1"/>
            </p:cNvSpPr>
            <p:nvPr/>
          </p:nvSpPr>
          <p:spPr bwMode="auto">
            <a:xfrm>
              <a:off x="221" y="48"/>
              <a:ext cx="1056" cy="720"/>
            </a:xfrm>
            <a:prstGeom prst="horizontalScroll">
              <a:avLst>
                <a:gd name="adj" fmla="val 12500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92" name="Rectangle 4"/>
            <p:cNvSpPr>
              <a:spLocks noChangeArrowheads="1"/>
            </p:cNvSpPr>
            <p:nvPr/>
          </p:nvSpPr>
          <p:spPr bwMode="auto">
            <a:xfrm>
              <a:off x="361" y="174"/>
              <a:ext cx="152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600" b="1">
                  <a:solidFill>
                    <a:srgbClr val="FF0000"/>
                  </a:solidFill>
                  <a:ea typeface="隶书" pitchFamily="49" charset="-122"/>
                </a:rPr>
                <a:t>讨论：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584575" y="404813"/>
            <a:ext cx="2787650" cy="892175"/>
            <a:chOff x="1556" y="0"/>
            <a:chExt cx="1756" cy="562"/>
          </a:xfrm>
        </p:grpSpPr>
        <p:graphicFrame>
          <p:nvGraphicFramePr>
            <p:cNvPr id="17432" name="Object 6"/>
            <p:cNvGraphicFramePr>
              <a:graphicFrameLocks noChangeAspect="1"/>
            </p:cNvGraphicFramePr>
            <p:nvPr/>
          </p:nvGraphicFramePr>
          <p:xfrm>
            <a:off x="1556" y="37"/>
            <a:ext cx="1158" cy="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613" name="Equation" r:id="rId3" imgW="685800" imgH="355320" progId="Equation.DSMT4">
                    <p:embed/>
                  </p:oleObj>
                </mc:Choice>
                <mc:Fallback>
                  <p:oleObj name="Equation" r:id="rId3" imgW="685800" imgH="35532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6" y="37"/>
                          <a:ext cx="1158" cy="5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3" name="Object 7"/>
            <p:cNvGraphicFramePr>
              <a:graphicFrameLocks noChangeAspect="1"/>
            </p:cNvGraphicFramePr>
            <p:nvPr/>
          </p:nvGraphicFramePr>
          <p:xfrm>
            <a:off x="2736" y="0"/>
            <a:ext cx="576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614" name="BMP 图象" r:id="rId5" imgW="905001" imgH="838095" progId="Paint.Picture">
                    <p:embed/>
                  </p:oleObj>
                </mc:Choice>
                <mc:Fallback>
                  <p:oleObj name="BMP 图象" r:id="rId5" imgW="905001" imgH="838095" progId="Paint.Picture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CACAFF"/>
                            </a:clrFrom>
                            <a:clrTo>
                              <a:srgbClr val="CACA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0"/>
                          <a:ext cx="576" cy="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0408" name="Text Box 8"/>
          <p:cNvSpPr txBox="1">
            <a:spLocks noChangeArrowheads="1"/>
          </p:cNvSpPr>
          <p:nvPr/>
        </p:nvSpPr>
        <p:spPr bwMode="auto">
          <a:xfrm>
            <a:off x="782638" y="1289050"/>
            <a:ext cx="4076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1</a:t>
            </a:r>
            <a:r>
              <a:rPr lang="en-US" altLang="zh-CN" sz="2800" b="1">
                <a:cs typeface="Times New Roman" pitchFamily="18" charset="0"/>
              </a:rPr>
              <a:t>º</a:t>
            </a:r>
            <a:r>
              <a:rPr lang="en-US" altLang="zh-CN" sz="2800" b="1" baseline="30000">
                <a:solidFill>
                  <a:srgbClr val="A50021"/>
                </a:solidFill>
              </a:rPr>
              <a:t>   </a:t>
            </a:r>
            <a:r>
              <a:rPr lang="en-US" altLang="zh-CN" sz="3200" b="1" i="1"/>
              <a:t>r</a:t>
            </a:r>
            <a:r>
              <a:rPr lang="en-US" altLang="zh-CN" sz="3200" b="1">
                <a:sym typeface="Symbol" pitchFamily="18" charset="2"/>
              </a:rPr>
              <a:t>0, </a:t>
            </a:r>
            <a:r>
              <a:rPr lang="en-US" altLang="zh-CN" sz="3200" b="1" i="1">
                <a:sym typeface="Symbol" pitchFamily="18" charset="2"/>
              </a:rPr>
              <a:t>E</a:t>
            </a:r>
            <a:r>
              <a:rPr lang="en-US" altLang="zh-CN" sz="3200" b="1">
                <a:sym typeface="Symbol" pitchFamily="18" charset="2"/>
              </a:rPr>
              <a:t></a:t>
            </a:r>
            <a:r>
              <a:rPr lang="zh-CN" altLang="en-US" sz="3600" b="1">
                <a:solidFill>
                  <a:srgbClr val="FF0000"/>
                </a:solidFill>
                <a:sym typeface="Symbol" pitchFamily="18" charset="2"/>
              </a:rPr>
              <a:t>？</a:t>
            </a:r>
            <a:endParaRPr lang="zh-CN" altLang="en-US" sz="3600" b="1"/>
          </a:p>
        </p:txBody>
      </p:sp>
      <p:graphicFrame>
        <p:nvGraphicFramePr>
          <p:cNvPr id="230409" name="Object 9"/>
          <p:cNvGraphicFramePr>
            <a:graphicFrameLocks noChangeAspect="1"/>
          </p:cNvGraphicFramePr>
          <p:nvPr/>
        </p:nvGraphicFramePr>
        <p:xfrm>
          <a:off x="6299200" y="1773238"/>
          <a:ext cx="132238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15" name="Equation" r:id="rId7" imgW="1409400" imgH="825480" progId="Equation.DSMT4">
                  <p:embed/>
                </p:oleObj>
              </mc:Choice>
              <mc:Fallback>
                <p:oleObj name="Equation" r:id="rId7" imgW="1409400" imgH="825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1773238"/>
                        <a:ext cx="1322388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10" name="AutoShape 10"/>
          <p:cNvSpPr>
            <a:spLocks noChangeArrowheads="1"/>
          </p:cNvSpPr>
          <p:nvPr/>
        </p:nvSpPr>
        <p:spPr bwMode="auto">
          <a:xfrm>
            <a:off x="6829425" y="939800"/>
            <a:ext cx="1524000" cy="609600"/>
          </a:xfrm>
          <a:prstGeom prst="wedgeEllipseCallout">
            <a:avLst>
              <a:gd name="adj1" fmla="val -25625"/>
              <a:gd name="adj2" fmla="val 108856"/>
            </a:avLst>
          </a:prstGeom>
          <a:solidFill>
            <a:srgbClr val="0000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graphicFrame>
        <p:nvGraphicFramePr>
          <p:cNvPr id="230411" name="Object 11"/>
          <p:cNvGraphicFramePr>
            <a:graphicFrameLocks noChangeAspect="1"/>
          </p:cNvGraphicFramePr>
          <p:nvPr/>
        </p:nvGraphicFramePr>
        <p:xfrm>
          <a:off x="6326188" y="2605088"/>
          <a:ext cx="765175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16" name="Equation" r:id="rId9" imgW="850680" imgH="317160" progId="Equation.DSMT4">
                  <p:embed/>
                </p:oleObj>
              </mc:Choice>
              <mc:Fallback>
                <p:oleObj name="Equation" r:id="rId9" imgW="850680" imgH="3171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188" y="2605088"/>
                        <a:ext cx="765175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12" name="AutoShape 12"/>
          <p:cNvSpPr>
            <a:spLocks/>
          </p:cNvSpPr>
          <p:nvPr/>
        </p:nvSpPr>
        <p:spPr bwMode="auto">
          <a:xfrm>
            <a:off x="2303463" y="2024063"/>
            <a:ext cx="288925" cy="896937"/>
          </a:xfrm>
          <a:prstGeom prst="leftBrace">
            <a:avLst>
              <a:gd name="adj1" fmla="val 25870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413" name="Text Box 13"/>
          <p:cNvSpPr txBox="1">
            <a:spLocks noChangeArrowheads="1"/>
          </p:cNvSpPr>
          <p:nvPr/>
        </p:nvSpPr>
        <p:spPr bwMode="auto">
          <a:xfrm>
            <a:off x="2513013" y="1854200"/>
            <a:ext cx="5946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无限长均匀带电圆柱体</a:t>
            </a:r>
          </a:p>
        </p:txBody>
      </p:sp>
      <p:sp>
        <p:nvSpPr>
          <p:cNvPr id="230414" name="Text Box 14"/>
          <p:cNvSpPr txBox="1">
            <a:spLocks noChangeArrowheads="1"/>
          </p:cNvSpPr>
          <p:nvPr/>
        </p:nvSpPr>
        <p:spPr bwMode="auto">
          <a:xfrm>
            <a:off x="2524125" y="2478088"/>
            <a:ext cx="5287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b="1" dirty="0"/>
              <a:t>无限长均匀带电</a:t>
            </a:r>
            <a:r>
              <a:rPr lang="zh-CN" altLang="en-US" sz="2800" b="1" dirty="0" smtClean="0"/>
              <a:t>圆柱面</a:t>
            </a:r>
            <a:endParaRPr lang="zh-CN" altLang="en-US" sz="2800" b="1" dirty="0"/>
          </a:p>
        </p:txBody>
      </p:sp>
      <p:graphicFrame>
        <p:nvGraphicFramePr>
          <p:cNvPr id="230415" name="Object 15"/>
          <p:cNvGraphicFramePr>
            <a:graphicFrameLocks noChangeAspect="1"/>
          </p:cNvGraphicFramePr>
          <p:nvPr/>
        </p:nvGraphicFramePr>
        <p:xfrm>
          <a:off x="1358900" y="2239963"/>
          <a:ext cx="817563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17" name="Equation" r:id="rId11" imgW="825480" imgH="291960" progId="Equation.DSMT4">
                  <p:embed/>
                </p:oleObj>
              </mc:Choice>
              <mc:Fallback>
                <p:oleObj name="Equation" r:id="rId11" imgW="825480" imgH="29196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2239963"/>
                        <a:ext cx="817563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16" name="Text Box 16"/>
          <p:cNvSpPr txBox="1">
            <a:spLocks noChangeArrowheads="1"/>
          </p:cNvSpPr>
          <p:nvPr/>
        </p:nvSpPr>
        <p:spPr bwMode="auto">
          <a:xfrm>
            <a:off x="822325" y="3054350"/>
            <a:ext cx="6702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2</a:t>
            </a:r>
            <a:r>
              <a:rPr lang="en-US" altLang="zh-CN" sz="2800" b="1">
                <a:cs typeface="Times New Roman" pitchFamily="18" charset="0"/>
              </a:rPr>
              <a:t>º</a:t>
            </a:r>
            <a:r>
              <a:rPr lang="en-US" altLang="zh-CN" sz="2800" b="1" baseline="30000">
                <a:solidFill>
                  <a:srgbClr val="A50021"/>
                </a:solidFill>
              </a:rPr>
              <a:t>  </a:t>
            </a:r>
            <a:r>
              <a:rPr lang="zh-CN" altLang="en-US" sz="2800" b="1"/>
              <a:t>两平行输电线的电场分布？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042988" y="3557588"/>
            <a:ext cx="2819400" cy="2895600"/>
            <a:chOff x="3840" y="240"/>
            <a:chExt cx="1776" cy="1824"/>
          </a:xfrm>
        </p:grpSpPr>
        <p:sp>
          <p:nvSpPr>
            <p:cNvPr id="230418" name="AutoShape 18"/>
            <p:cNvSpPr>
              <a:spLocks noChangeArrowheads="1"/>
            </p:cNvSpPr>
            <p:nvPr/>
          </p:nvSpPr>
          <p:spPr bwMode="auto">
            <a:xfrm>
              <a:off x="3840" y="960"/>
              <a:ext cx="1776" cy="672"/>
            </a:xfrm>
            <a:prstGeom prst="parallelogram">
              <a:avLst>
                <a:gd name="adj" fmla="val 66071"/>
              </a:avLst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87" name="Line 19"/>
            <p:cNvSpPr>
              <a:spLocks noChangeShapeType="1"/>
            </p:cNvSpPr>
            <p:nvPr/>
          </p:nvSpPr>
          <p:spPr bwMode="auto">
            <a:xfrm>
              <a:off x="4416" y="480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8" name="Line 20"/>
            <p:cNvSpPr>
              <a:spLocks noChangeShapeType="1"/>
            </p:cNvSpPr>
            <p:nvPr/>
          </p:nvSpPr>
          <p:spPr bwMode="auto">
            <a:xfrm>
              <a:off x="4992" y="1632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9" name="Line 21"/>
            <p:cNvSpPr>
              <a:spLocks noChangeShapeType="1"/>
            </p:cNvSpPr>
            <p:nvPr/>
          </p:nvSpPr>
          <p:spPr bwMode="auto">
            <a:xfrm>
              <a:off x="4992" y="480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90" name="Line 22"/>
            <p:cNvSpPr>
              <a:spLocks noChangeShapeType="1"/>
            </p:cNvSpPr>
            <p:nvPr/>
          </p:nvSpPr>
          <p:spPr bwMode="auto">
            <a:xfrm>
              <a:off x="4416" y="1632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30" name="Object 23"/>
            <p:cNvGraphicFramePr>
              <a:graphicFrameLocks noChangeAspect="1"/>
            </p:cNvGraphicFramePr>
            <p:nvPr/>
          </p:nvGraphicFramePr>
          <p:xfrm>
            <a:off x="4338" y="240"/>
            <a:ext cx="33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618" name="Equation" r:id="rId13" imgW="228600" imgH="177480" progId="Equation.DSMT4">
                    <p:embed/>
                  </p:oleObj>
                </mc:Choice>
                <mc:Fallback>
                  <p:oleObj name="Equation" r:id="rId13" imgW="228600" imgH="17748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40"/>
                          <a:ext cx="331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1" name="Object 24"/>
            <p:cNvGraphicFramePr>
              <a:graphicFrameLocks noChangeAspect="1"/>
            </p:cNvGraphicFramePr>
            <p:nvPr/>
          </p:nvGraphicFramePr>
          <p:xfrm>
            <a:off x="4914" y="240"/>
            <a:ext cx="33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619" name="Equation" r:id="rId15" imgW="228600" imgH="177480" progId="Equation.DSMT4">
                    <p:embed/>
                  </p:oleObj>
                </mc:Choice>
                <mc:Fallback>
                  <p:oleObj name="Equation" r:id="rId15" imgW="228600" imgH="17748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4" y="240"/>
                          <a:ext cx="33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1990725" y="5084763"/>
            <a:ext cx="1223963" cy="935037"/>
            <a:chOff x="3878" y="3744"/>
            <a:chExt cx="816" cy="584"/>
          </a:xfrm>
        </p:grpSpPr>
        <p:sp>
          <p:nvSpPr>
            <p:cNvPr id="17484" name="Line 26"/>
            <p:cNvSpPr>
              <a:spLocks noChangeShapeType="1"/>
            </p:cNvSpPr>
            <p:nvPr/>
          </p:nvSpPr>
          <p:spPr bwMode="auto">
            <a:xfrm>
              <a:off x="3878" y="3744"/>
              <a:ext cx="40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5" name="Line 27"/>
            <p:cNvSpPr>
              <a:spLocks noChangeShapeType="1"/>
            </p:cNvSpPr>
            <p:nvPr/>
          </p:nvSpPr>
          <p:spPr bwMode="auto">
            <a:xfrm>
              <a:off x="4195" y="3929"/>
              <a:ext cx="273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28" name="Object 28"/>
            <p:cNvGraphicFramePr>
              <a:graphicFrameLocks noChangeAspect="1"/>
            </p:cNvGraphicFramePr>
            <p:nvPr/>
          </p:nvGraphicFramePr>
          <p:xfrm>
            <a:off x="4420" y="4025"/>
            <a:ext cx="274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620" name="Equation" r:id="rId17" imgW="228600" imgH="253800" progId="Equation.DSMT4">
                    <p:embed/>
                  </p:oleObj>
                </mc:Choice>
                <mc:Fallback>
                  <p:oleObj name="Equation" r:id="rId17" imgW="228600" imgH="2538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0" y="4025"/>
                          <a:ext cx="274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9" name="Object 29"/>
            <p:cNvGraphicFramePr>
              <a:graphicFrameLocks noChangeAspect="1"/>
            </p:cNvGraphicFramePr>
            <p:nvPr/>
          </p:nvGraphicFramePr>
          <p:xfrm>
            <a:off x="3969" y="3793"/>
            <a:ext cx="220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621" name="Equation" r:id="rId19" imgW="164880" imgH="228600" progId="Equation.DSMT4">
                    <p:embed/>
                  </p:oleObj>
                </mc:Choice>
                <mc:Fallback>
                  <p:oleObj name="Equation" r:id="rId19" imgW="164880" imgH="22860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3793"/>
                          <a:ext cx="220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2484438" y="5233988"/>
            <a:ext cx="863600" cy="406400"/>
            <a:chOff x="2688" y="1776"/>
            <a:chExt cx="496" cy="256"/>
          </a:xfrm>
        </p:grpSpPr>
        <p:sp>
          <p:nvSpPr>
            <p:cNvPr id="17483" name="Line 31"/>
            <p:cNvSpPr>
              <a:spLocks noChangeShapeType="1"/>
            </p:cNvSpPr>
            <p:nvPr/>
          </p:nvSpPr>
          <p:spPr bwMode="auto">
            <a:xfrm flipV="1">
              <a:off x="2688" y="1872"/>
              <a:ext cx="28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27" name="Object 32"/>
            <p:cNvGraphicFramePr>
              <a:graphicFrameLocks noChangeAspect="1"/>
            </p:cNvGraphicFramePr>
            <p:nvPr/>
          </p:nvGraphicFramePr>
          <p:xfrm>
            <a:off x="2976" y="1776"/>
            <a:ext cx="20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622" name="公式" r:id="rId21" imgW="164880" imgH="203040" progId="Equation.3">
                    <p:embed/>
                  </p:oleObj>
                </mc:Choice>
                <mc:Fallback>
                  <p:oleObj name="公式" r:id="rId21" imgW="164880" imgH="20304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776"/>
                          <a:ext cx="20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0433" name="Oval 33"/>
          <p:cNvSpPr>
            <a:spLocks noChangeArrowheads="1"/>
          </p:cNvSpPr>
          <p:nvPr/>
        </p:nvSpPr>
        <p:spPr bwMode="auto">
          <a:xfrm>
            <a:off x="2479675" y="5372100"/>
            <a:ext cx="76200" cy="76200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0435" name="Text Box 35"/>
          <p:cNvSpPr txBox="1">
            <a:spLocks noChangeArrowheads="1"/>
          </p:cNvSpPr>
          <p:nvPr/>
        </p:nvSpPr>
        <p:spPr bwMode="auto">
          <a:xfrm>
            <a:off x="7000875" y="981075"/>
            <a:ext cx="1892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ea typeface="楷体_GB2312" pitchFamily="49" charset="-122"/>
              </a:rPr>
              <a:t>体密度</a:t>
            </a:r>
          </a:p>
        </p:txBody>
      </p: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2495550" y="4795838"/>
            <a:ext cx="719138" cy="576262"/>
            <a:chOff x="5012" y="2205"/>
            <a:chExt cx="408" cy="363"/>
          </a:xfrm>
        </p:grpSpPr>
        <p:graphicFrame>
          <p:nvGraphicFramePr>
            <p:cNvPr id="17425" name="Object 37"/>
            <p:cNvGraphicFramePr>
              <a:graphicFrameLocks noChangeAspect="1"/>
            </p:cNvGraphicFramePr>
            <p:nvPr/>
          </p:nvGraphicFramePr>
          <p:xfrm>
            <a:off x="5193" y="2268"/>
            <a:ext cx="227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623" name="公式" r:id="rId23" imgW="215640" imgH="241200" progId="Equation.3">
                    <p:embed/>
                  </p:oleObj>
                </mc:Choice>
                <mc:Fallback>
                  <p:oleObj name="公式" r:id="rId23" imgW="215640" imgH="2412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3" y="2268"/>
                          <a:ext cx="227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6" name="Object 38"/>
            <p:cNvGraphicFramePr>
              <a:graphicFrameLocks noChangeAspect="1"/>
            </p:cNvGraphicFramePr>
            <p:nvPr/>
          </p:nvGraphicFramePr>
          <p:xfrm>
            <a:off x="5012" y="2205"/>
            <a:ext cx="136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624" name="Equation" r:id="rId25" imgW="164880" imgH="228600" progId="Equation.DSMT4">
                    <p:embed/>
                  </p:oleObj>
                </mc:Choice>
                <mc:Fallback>
                  <p:oleObj name="Equation" r:id="rId25" imgW="164880" imgH="22860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2205"/>
                          <a:ext cx="136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81" name="Line 39"/>
            <p:cNvSpPr>
              <a:spLocks noChangeShapeType="1"/>
            </p:cNvSpPr>
            <p:nvPr/>
          </p:nvSpPr>
          <p:spPr bwMode="auto">
            <a:xfrm flipH="1">
              <a:off x="5012" y="2376"/>
              <a:ext cx="213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2" name="Line 40"/>
            <p:cNvSpPr>
              <a:spLocks noChangeShapeType="1"/>
            </p:cNvSpPr>
            <p:nvPr/>
          </p:nvSpPr>
          <p:spPr bwMode="auto">
            <a:xfrm flipV="1">
              <a:off x="5012" y="2404"/>
              <a:ext cx="181" cy="16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0441" name="Text Box 41"/>
          <p:cNvSpPr txBox="1">
            <a:spLocks noChangeArrowheads="1"/>
          </p:cNvSpPr>
          <p:nvPr/>
        </p:nvSpPr>
        <p:spPr bwMode="auto">
          <a:xfrm>
            <a:off x="3694113" y="3646488"/>
            <a:ext cx="441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3</a:t>
            </a:r>
            <a:r>
              <a:rPr lang="en-US" altLang="zh-CN" sz="2800" b="1" dirty="0">
                <a:cs typeface="Times New Roman" pitchFamily="18" charset="0"/>
              </a:rPr>
              <a:t>º</a:t>
            </a:r>
            <a:r>
              <a:rPr lang="en-US" altLang="zh-CN" sz="2800" b="1" baseline="30000" dirty="0">
                <a:solidFill>
                  <a:srgbClr val="A50021"/>
                </a:solidFill>
              </a:rPr>
              <a:t> </a:t>
            </a:r>
            <a:r>
              <a:rPr lang="zh-CN" altLang="en-US" sz="2800" b="1" dirty="0" smtClean="0"/>
              <a:t>同轴电缆的电场？</a:t>
            </a:r>
            <a:endParaRPr lang="zh-CN" altLang="en-US" sz="2800" b="1" dirty="0"/>
          </a:p>
        </p:txBody>
      </p:sp>
      <p:graphicFrame>
        <p:nvGraphicFramePr>
          <p:cNvPr id="230442" name="Object 42"/>
          <p:cNvGraphicFramePr>
            <a:graphicFrameLocks noChangeAspect="1"/>
          </p:cNvGraphicFramePr>
          <p:nvPr/>
        </p:nvGraphicFramePr>
        <p:xfrm>
          <a:off x="4500563" y="4348163"/>
          <a:ext cx="64770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25" name="Equation" r:id="rId27" imgW="749160" imgH="241200" progId="Equation.3">
                  <p:embed/>
                </p:oleObj>
              </mc:Choice>
              <mc:Fallback>
                <p:oleObj name="Equation" r:id="rId27" imgW="749160" imgH="2412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348163"/>
                        <a:ext cx="647700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43" name="Object 43"/>
          <p:cNvGraphicFramePr>
            <a:graphicFrameLocks noChangeAspect="1"/>
          </p:cNvGraphicFramePr>
          <p:nvPr/>
        </p:nvGraphicFramePr>
        <p:xfrm>
          <a:off x="5400675" y="4281488"/>
          <a:ext cx="935038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26" name="Equation" r:id="rId29" imgW="914400" imgH="330120" progId="Equation.3">
                  <p:embed/>
                </p:oleObj>
              </mc:Choice>
              <mc:Fallback>
                <p:oleObj name="Equation" r:id="rId29" imgW="914400" imgH="33012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4281488"/>
                        <a:ext cx="935038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44" name="Object 44"/>
          <p:cNvGraphicFramePr>
            <a:graphicFrameLocks noChangeAspect="1"/>
          </p:cNvGraphicFramePr>
          <p:nvPr/>
        </p:nvGraphicFramePr>
        <p:xfrm>
          <a:off x="4500563" y="4851400"/>
          <a:ext cx="1223962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27" name="Equation" r:id="rId31" imgW="1295280" imgH="317160" progId="Equation.3">
                  <p:embed/>
                </p:oleObj>
              </mc:Choice>
              <mc:Fallback>
                <p:oleObj name="Equation" r:id="rId31" imgW="1295280" imgH="31716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851400"/>
                        <a:ext cx="1223962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45" name="Object 45"/>
          <p:cNvGraphicFramePr>
            <a:graphicFrameLocks noChangeAspect="1"/>
          </p:cNvGraphicFramePr>
          <p:nvPr/>
        </p:nvGraphicFramePr>
        <p:xfrm>
          <a:off x="4903788" y="5270500"/>
          <a:ext cx="1604962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28" name="Equation" r:id="rId33" imgW="1523880" imgH="723600" progId="Equation.DSMT4">
                  <p:embed/>
                </p:oleObj>
              </mc:Choice>
              <mc:Fallback>
                <p:oleObj name="Equation" r:id="rId33" imgW="1523880" imgH="7236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5270500"/>
                        <a:ext cx="1604962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46" name="Object 46"/>
          <p:cNvGraphicFramePr>
            <a:graphicFrameLocks noChangeAspect="1"/>
          </p:cNvGraphicFramePr>
          <p:nvPr/>
        </p:nvGraphicFramePr>
        <p:xfrm>
          <a:off x="4451350" y="6126163"/>
          <a:ext cx="7683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29" name="Equation" r:id="rId35" imgW="736560" imgH="317160" progId="Equation.3">
                  <p:embed/>
                </p:oleObj>
              </mc:Choice>
              <mc:Fallback>
                <p:oleObj name="Equation" r:id="rId35" imgW="736560" imgH="31716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350" y="6126163"/>
                        <a:ext cx="76835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47" name="Object 47"/>
          <p:cNvGraphicFramePr>
            <a:graphicFrameLocks noChangeAspect="1"/>
          </p:cNvGraphicFramePr>
          <p:nvPr/>
        </p:nvGraphicFramePr>
        <p:xfrm>
          <a:off x="5494338" y="6124575"/>
          <a:ext cx="9144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30" name="Equation" r:id="rId37" imgW="914400" imgH="330120" progId="Equation.3">
                  <p:embed/>
                </p:oleObj>
              </mc:Choice>
              <mc:Fallback>
                <p:oleObj name="Equation" r:id="rId37" imgW="914400" imgH="33012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4338" y="6124575"/>
                        <a:ext cx="9144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48" name="Object 48"/>
          <p:cNvGraphicFramePr>
            <a:graphicFrameLocks noChangeAspect="1"/>
          </p:cNvGraphicFramePr>
          <p:nvPr/>
        </p:nvGraphicFramePr>
        <p:xfrm>
          <a:off x="7740650" y="4365625"/>
          <a:ext cx="41275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31" name="Equation" r:id="rId39" imgW="228600" imgH="177480" progId="Equation.DSMT4">
                  <p:embed/>
                </p:oleObj>
              </mc:Choice>
              <mc:Fallback>
                <p:oleObj name="Equation" r:id="rId39" imgW="228600" imgH="17748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4365625"/>
                        <a:ext cx="41275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0449" name="Object 49"/>
          <p:cNvGraphicFramePr>
            <a:graphicFrameLocks noChangeAspect="1"/>
          </p:cNvGraphicFramePr>
          <p:nvPr/>
        </p:nvGraphicFramePr>
        <p:xfrm>
          <a:off x="8274050" y="4365625"/>
          <a:ext cx="41116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32" name="Equation" r:id="rId41" imgW="228600" imgH="177480" progId="Equation.DSMT4">
                  <p:embed/>
                </p:oleObj>
              </mc:Choice>
              <mc:Fallback>
                <p:oleObj name="Equation" r:id="rId41" imgW="228600" imgH="17748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4050" y="4365625"/>
                        <a:ext cx="411163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50" name="Oval 50"/>
          <p:cNvSpPr>
            <a:spLocks noChangeArrowheads="1"/>
          </p:cNvSpPr>
          <p:nvPr/>
        </p:nvSpPr>
        <p:spPr bwMode="auto">
          <a:xfrm>
            <a:off x="7939088" y="522922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7594600" y="5589588"/>
            <a:ext cx="1370013" cy="457200"/>
            <a:chOff x="4887" y="960"/>
            <a:chExt cx="863" cy="288"/>
          </a:xfrm>
        </p:grpSpPr>
        <p:sp>
          <p:nvSpPr>
            <p:cNvPr id="17478" name="Oval 52"/>
            <p:cNvSpPr>
              <a:spLocks noChangeArrowheads="1"/>
            </p:cNvSpPr>
            <p:nvPr/>
          </p:nvSpPr>
          <p:spPr bwMode="auto">
            <a:xfrm>
              <a:off x="5559" y="100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9" name="Line 53"/>
            <p:cNvSpPr>
              <a:spLocks noChangeShapeType="1"/>
            </p:cNvSpPr>
            <p:nvPr/>
          </p:nvSpPr>
          <p:spPr bwMode="auto">
            <a:xfrm>
              <a:off x="4887" y="1056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0" name="Text Box 54"/>
            <p:cNvSpPr txBox="1">
              <a:spLocks noChangeArrowheads="1"/>
            </p:cNvSpPr>
            <p:nvPr/>
          </p:nvSpPr>
          <p:spPr bwMode="auto">
            <a:xfrm>
              <a:off x="5559" y="960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 i="1"/>
                <a:t>r</a:t>
              </a:r>
            </a:p>
          </p:txBody>
        </p:sp>
      </p:grpSp>
      <p:sp>
        <p:nvSpPr>
          <p:cNvPr id="230455" name="Oval 55"/>
          <p:cNvSpPr>
            <a:spLocks noChangeArrowheads="1"/>
          </p:cNvSpPr>
          <p:nvPr/>
        </p:nvSpPr>
        <p:spPr bwMode="auto">
          <a:xfrm>
            <a:off x="7634288" y="4797425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56"/>
          <p:cNvGrpSpPr>
            <a:grpSpLocks/>
          </p:cNvGrpSpPr>
          <p:nvPr/>
        </p:nvGrpSpPr>
        <p:grpSpPr bwMode="auto">
          <a:xfrm>
            <a:off x="7177088" y="4724400"/>
            <a:ext cx="1143000" cy="990600"/>
            <a:chOff x="2592" y="2888"/>
            <a:chExt cx="720" cy="624"/>
          </a:xfrm>
        </p:grpSpPr>
        <p:sp>
          <p:nvSpPr>
            <p:cNvPr id="17475" name="AutoShape 57"/>
            <p:cNvSpPr>
              <a:spLocks noChangeArrowheads="1"/>
            </p:cNvSpPr>
            <p:nvPr/>
          </p:nvSpPr>
          <p:spPr bwMode="auto">
            <a:xfrm>
              <a:off x="2592" y="2888"/>
              <a:ext cx="528" cy="624"/>
            </a:xfrm>
            <a:prstGeom prst="can">
              <a:avLst>
                <a:gd name="adj" fmla="val 44127"/>
              </a:avLst>
            </a:prstGeom>
            <a:noFill/>
            <a:ln w="19050">
              <a:solidFill>
                <a:srgbClr val="00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6" name="Line 58"/>
            <p:cNvSpPr>
              <a:spLocks noChangeShapeType="1"/>
            </p:cNvSpPr>
            <p:nvPr/>
          </p:nvSpPr>
          <p:spPr bwMode="auto">
            <a:xfrm>
              <a:off x="2880" y="3224"/>
              <a:ext cx="240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23" name="Object 59"/>
            <p:cNvGraphicFramePr>
              <a:graphicFrameLocks noChangeAspect="1"/>
            </p:cNvGraphicFramePr>
            <p:nvPr/>
          </p:nvGraphicFramePr>
          <p:xfrm>
            <a:off x="2928" y="3224"/>
            <a:ext cx="165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633" name="公式" r:id="rId43" imgW="114120" imgH="126720" progId="Equation.3">
                    <p:embed/>
                  </p:oleObj>
                </mc:Choice>
                <mc:Fallback>
                  <p:oleObj name="公式" r:id="rId43" imgW="114120" imgH="12672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3224"/>
                          <a:ext cx="165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77" name="Line 60"/>
            <p:cNvSpPr>
              <a:spLocks noChangeShapeType="1"/>
            </p:cNvSpPr>
            <p:nvPr/>
          </p:nvSpPr>
          <p:spPr bwMode="auto">
            <a:xfrm>
              <a:off x="3120" y="3224"/>
              <a:ext cx="192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24" name="Object 61"/>
            <p:cNvGraphicFramePr>
              <a:graphicFrameLocks noChangeAspect="1"/>
            </p:cNvGraphicFramePr>
            <p:nvPr/>
          </p:nvGraphicFramePr>
          <p:xfrm>
            <a:off x="3072" y="2936"/>
            <a:ext cx="20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634" name="公式" r:id="rId45" imgW="164880" imgH="203040" progId="Equation.3">
                    <p:embed/>
                  </p:oleObj>
                </mc:Choice>
                <mc:Fallback>
                  <p:oleObj name="公式" r:id="rId45" imgW="164880" imgH="20304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936"/>
                          <a:ext cx="20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62"/>
          <p:cNvGrpSpPr>
            <a:grpSpLocks/>
          </p:cNvGrpSpPr>
          <p:nvPr/>
        </p:nvGrpSpPr>
        <p:grpSpPr bwMode="auto">
          <a:xfrm>
            <a:off x="6985000" y="3933825"/>
            <a:ext cx="1296988" cy="2411413"/>
            <a:chOff x="4400" y="2478"/>
            <a:chExt cx="817" cy="1519"/>
          </a:xfrm>
        </p:grpSpPr>
        <p:sp>
          <p:nvSpPr>
            <p:cNvPr id="230463" name="AutoShape 63"/>
            <p:cNvSpPr>
              <a:spLocks noChangeArrowheads="1"/>
            </p:cNvSpPr>
            <p:nvPr/>
          </p:nvSpPr>
          <p:spPr bwMode="auto">
            <a:xfrm>
              <a:off x="4695" y="2568"/>
              <a:ext cx="205" cy="1338"/>
            </a:xfrm>
            <a:prstGeom prst="can">
              <a:avLst>
                <a:gd name="adj" fmla="val 46081"/>
              </a:avLst>
            </a:prstGeom>
            <a:gradFill rotWithShape="1">
              <a:gsLst>
                <a:gs pos="0">
                  <a:srgbClr val="FF99FF">
                    <a:alpha val="83000"/>
                  </a:srgbClr>
                </a:gs>
                <a:gs pos="50000">
                  <a:schemeClr val="bg1">
                    <a:alpha val="48000"/>
                  </a:schemeClr>
                </a:gs>
                <a:gs pos="100000">
                  <a:srgbClr val="FF99FF">
                    <a:alpha val="83000"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0464" name="AutoShape 64"/>
            <p:cNvSpPr>
              <a:spLocks noChangeArrowheads="1"/>
            </p:cNvSpPr>
            <p:nvPr/>
          </p:nvSpPr>
          <p:spPr bwMode="auto">
            <a:xfrm>
              <a:off x="4400" y="2478"/>
              <a:ext cx="817" cy="1519"/>
            </a:xfrm>
            <a:prstGeom prst="can">
              <a:avLst>
                <a:gd name="adj" fmla="val 35128"/>
              </a:avLst>
            </a:prstGeom>
            <a:gradFill rotWithShape="1">
              <a:gsLst>
                <a:gs pos="0">
                  <a:srgbClr val="66CCFF">
                    <a:alpha val="84000"/>
                  </a:srgbClr>
                </a:gs>
                <a:gs pos="50000">
                  <a:schemeClr val="bg1">
                    <a:alpha val="46001"/>
                  </a:schemeClr>
                </a:gs>
                <a:gs pos="100000">
                  <a:srgbClr val="66CCFF">
                    <a:alpha val="84000"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" name="Group 65"/>
          <p:cNvGrpSpPr>
            <a:grpSpLocks/>
          </p:cNvGrpSpPr>
          <p:nvPr/>
        </p:nvGrpSpPr>
        <p:grpSpPr bwMode="auto">
          <a:xfrm>
            <a:off x="6985000" y="3933825"/>
            <a:ext cx="1296988" cy="466725"/>
            <a:chOff x="4943" y="2137"/>
            <a:chExt cx="817" cy="294"/>
          </a:xfrm>
        </p:grpSpPr>
        <p:sp>
          <p:nvSpPr>
            <p:cNvPr id="17465" name="Oval 66"/>
            <p:cNvSpPr>
              <a:spLocks noChangeArrowheads="1"/>
            </p:cNvSpPr>
            <p:nvPr/>
          </p:nvSpPr>
          <p:spPr bwMode="auto">
            <a:xfrm>
              <a:off x="4943" y="2137"/>
              <a:ext cx="817" cy="294"/>
            </a:xfrm>
            <a:prstGeom prst="ellipse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6" name="Oval 67"/>
            <p:cNvSpPr>
              <a:spLocks noChangeArrowheads="1"/>
            </p:cNvSpPr>
            <p:nvPr/>
          </p:nvSpPr>
          <p:spPr bwMode="auto">
            <a:xfrm>
              <a:off x="5238" y="2227"/>
              <a:ext cx="205" cy="11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7" name="Line 68"/>
            <p:cNvSpPr>
              <a:spLocks noChangeShapeType="1"/>
            </p:cNvSpPr>
            <p:nvPr/>
          </p:nvSpPr>
          <p:spPr bwMode="auto">
            <a:xfrm>
              <a:off x="5238" y="2273"/>
              <a:ext cx="0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8" name="Line 69"/>
            <p:cNvSpPr>
              <a:spLocks noChangeShapeType="1"/>
            </p:cNvSpPr>
            <p:nvPr/>
          </p:nvSpPr>
          <p:spPr bwMode="auto">
            <a:xfrm>
              <a:off x="5442" y="2273"/>
              <a:ext cx="0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0470" name="Line 70"/>
          <p:cNvSpPr>
            <a:spLocks noChangeShapeType="1"/>
          </p:cNvSpPr>
          <p:nvPr/>
        </p:nvSpPr>
        <p:spPr bwMode="auto">
          <a:xfrm flipH="1">
            <a:off x="7461250" y="4173538"/>
            <a:ext cx="15240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0471" name="Object 71"/>
          <p:cNvGraphicFramePr>
            <a:graphicFrameLocks noChangeAspect="1"/>
          </p:cNvGraphicFramePr>
          <p:nvPr/>
        </p:nvGraphicFramePr>
        <p:xfrm>
          <a:off x="7308850" y="3944938"/>
          <a:ext cx="26828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35" name="公式" r:id="rId47" imgW="126720" imgH="139680" progId="Equation.3">
                  <p:embed/>
                </p:oleObj>
              </mc:Choice>
              <mc:Fallback>
                <p:oleObj name="公式" r:id="rId47" imgW="126720" imgH="13968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3944938"/>
                        <a:ext cx="268288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72" name="Line 72"/>
          <p:cNvSpPr>
            <a:spLocks noChangeShapeType="1"/>
          </p:cNvSpPr>
          <p:nvPr/>
        </p:nvSpPr>
        <p:spPr bwMode="auto">
          <a:xfrm flipV="1">
            <a:off x="7613650" y="3968750"/>
            <a:ext cx="306388" cy="2047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0473" name="Object 73"/>
          <p:cNvGraphicFramePr>
            <a:graphicFrameLocks noChangeAspect="1"/>
          </p:cNvGraphicFramePr>
          <p:nvPr/>
        </p:nvGraphicFramePr>
        <p:xfrm>
          <a:off x="7848600" y="3644900"/>
          <a:ext cx="2254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636" name="公式" r:id="rId49" imgW="126720" imgH="177480" progId="Equation.3">
                  <p:embed/>
                </p:oleObj>
              </mc:Choice>
              <mc:Fallback>
                <p:oleObj name="公式" r:id="rId49" imgW="126720" imgH="17748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644900"/>
                        <a:ext cx="2254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74"/>
          <p:cNvGrpSpPr>
            <a:grpSpLocks/>
          </p:cNvGrpSpPr>
          <p:nvPr/>
        </p:nvGrpSpPr>
        <p:grpSpPr bwMode="auto">
          <a:xfrm>
            <a:off x="6985000" y="3932238"/>
            <a:ext cx="1295400" cy="461962"/>
            <a:chOff x="181" y="2795"/>
            <a:chExt cx="816" cy="291"/>
          </a:xfrm>
        </p:grpSpPr>
        <p:sp>
          <p:nvSpPr>
            <p:cNvPr id="17459" name="Line 75"/>
            <p:cNvSpPr>
              <a:spLocks noChangeShapeType="1"/>
            </p:cNvSpPr>
            <p:nvPr/>
          </p:nvSpPr>
          <p:spPr bwMode="auto">
            <a:xfrm>
              <a:off x="709" y="2942"/>
              <a:ext cx="2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0" name="Line 76"/>
            <p:cNvSpPr>
              <a:spLocks noChangeShapeType="1"/>
            </p:cNvSpPr>
            <p:nvPr/>
          </p:nvSpPr>
          <p:spPr bwMode="auto">
            <a:xfrm flipH="1">
              <a:off x="181" y="2942"/>
              <a:ext cx="28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1" name="Line 77"/>
            <p:cNvSpPr>
              <a:spLocks noChangeShapeType="1"/>
            </p:cNvSpPr>
            <p:nvPr/>
          </p:nvSpPr>
          <p:spPr bwMode="auto">
            <a:xfrm flipH="1" flipV="1">
              <a:off x="385" y="2795"/>
              <a:ext cx="132" cy="9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2" name="Line 78"/>
            <p:cNvSpPr>
              <a:spLocks noChangeShapeType="1"/>
            </p:cNvSpPr>
            <p:nvPr/>
          </p:nvSpPr>
          <p:spPr bwMode="auto">
            <a:xfrm>
              <a:off x="661" y="2990"/>
              <a:ext cx="144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3" name="Line 79"/>
            <p:cNvSpPr>
              <a:spLocks noChangeShapeType="1"/>
            </p:cNvSpPr>
            <p:nvPr/>
          </p:nvSpPr>
          <p:spPr bwMode="auto">
            <a:xfrm flipH="1">
              <a:off x="421" y="2990"/>
              <a:ext cx="144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4" name="Line 80"/>
            <p:cNvSpPr>
              <a:spLocks noChangeShapeType="1"/>
            </p:cNvSpPr>
            <p:nvPr/>
          </p:nvSpPr>
          <p:spPr bwMode="auto">
            <a:xfrm flipV="1">
              <a:off x="661" y="2798"/>
              <a:ext cx="144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58" name="Text Box 138"/>
          <p:cNvSpPr txBox="1">
            <a:spLocks noChangeArrowheads="1"/>
          </p:cNvSpPr>
          <p:nvPr/>
        </p:nvSpPr>
        <p:spPr bwMode="auto">
          <a:xfrm>
            <a:off x="8661400" y="6416675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cs typeface="Times New Roman" pitchFamily="18" charset="0"/>
              </a:rPr>
              <a:t>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75"/>
                                        <p:tgtEl>
                                          <p:spTgt spid="23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0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0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23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" fill="hold"/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" fill="hold"/>
                                        <p:tgtEl>
                                          <p:spTgt spid="230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04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0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0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" fill="hold"/>
                                        <p:tgtEl>
                                          <p:spTgt spid="230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" fill="hold"/>
                                        <p:tgtEl>
                                          <p:spTgt spid="230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5" fill="hold"/>
                                        <p:tgtEl>
                                          <p:spTgt spid="230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" fill="hold"/>
                                        <p:tgtEl>
                                          <p:spTgt spid="230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0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0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75"/>
                                        <p:tgtEl>
                                          <p:spTgt spid="230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75"/>
                                        <p:tgtEl>
                                          <p:spTgt spid="23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3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3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3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3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3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3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8" grpId="0" autoUpdateAnimBg="0"/>
      <p:bldP spid="230410" grpId="0" animBg="1" autoUpdateAnimBg="0"/>
      <p:bldP spid="230412" grpId="0" animBg="1"/>
      <p:bldP spid="230413" grpId="0" autoUpdateAnimBg="0"/>
      <p:bldP spid="230414" grpId="0" autoUpdateAnimBg="0"/>
      <p:bldP spid="230416" grpId="0" autoUpdateAnimBg="0"/>
      <p:bldP spid="230433" grpId="0" animBg="1"/>
      <p:bldP spid="230435" grpId="0"/>
      <p:bldP spid="230441" grpId="0" autoUpdateAnimBg="0"/>
      <p:bldP spid="230450" grpId="0" animBg="1"/>
      <p:bldP spid="230455" grpId="0" animBg="1"/>
      <p:bldP spid="230470" grpId="0" animBg="1"/>
      <p:bldP spid="23047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792163" y="800100"/>
            <a:ext cx="6048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用高斯定理解题步骤：</a:t>
            </a:r>
          </a:p>
        </p:txBody>
      </p:sp>
      <p:sp>
        <p:nvSpPr>
          <p:cNvPr id="183302" name="Text Box 6"/>
          <p:cNvSpPr txBox="1">
            <a:spLocks noChangeArrowheads="1"/>
          </p:cNvSpPr>
          <p:nvPr/>
        </p:nvSpPr>
        <p:spPr bwMode="auto">
          <a:xfrm>
            <a:off x="1036638" y="1574800"/>
            <a:ext cx="7524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）分析电场是否具有对称性</a:t>
            </a:r>
            <a:endParaRPr lang="zh-CN" altLang="en-US"/>
          </a:p>
        </p:txBody>
      </p:sp>
      <p:sp>
        <p:nvSpPr>
          <p:cNvPr id="183303" name="Text Box 7"/>
          <p:cNvSpPr txBox="1">
            <a:spLocks noChangeArrowheads="1"/>
          </p:cNvSpPr>
          <p:nvPr/>
        </p:nvSpPr>
        <p:spPr bwMode="auto">
          <a:xfrm>
            <a:off x="1036638" y="2295525"/>
            <a:ext cx="69881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）取合适的高斯面（</a:t>
            </a:r>
            <a:r>
              <a:rPr lang="zh-CN" altLang="en-US" sz="2800" b="1">
                <a:solidFill>
                  <a:schemeClr val="tx2"/>
                </a:solidFill>
                <a:ea typeface="黑体" pitchFamily="2" charset="-122"/>
              </a:rPr>
              <a:t>封闭面</a:t>
            </a:r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）</a:t>
            </a:r>
            <a:endParaRPr lang="zh-CN" altLang="en-US" sz="2800" b="1"/>
          </a:p>
          <a:p>
            <a:pPr eaLnBrk="1" hangingPunct="1"/>
            <a:r>
              <a:rPr lang="zh-CN" altLang="en-US" sz="2800" b="1"/>
              <a:t>                          要取在</a:t>
            </a:r>
            <a:r>
              <a:rPr lang="en-US" altLang="zh-CN" sz="2800" b="1" i="1"/>
              <a:t>E</a:t>
            </a:r>
            <a:r>
              <a:rPr lang="zh-CN" altLang="en-US" sz="2800" b="1"/>
              <a:t>相等的曲面上</a:t>
            </a:r>
          </a:p>
        </p:txBody>
      </p:sp>
      <p:sp>
        <p:nvSpPr>
          <p:cNvPr id="183304" name="Text Box 8"/>
          <p:cNvSpPr txBox="1">
            <a:spLocks noChangeArrowheads="1"/>
          </p:cNvSpPr>
          <p:nvPr/>
        </p:nvSpPr>
        <p:spPr bwMode="auto">
          <a:xfrm>
            <a:off x="1036638" y="3375025"/>
            <a:ext cx="7900987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（</a:t>
            </a:r>
            <a:r>
              <a:rPr lang="en-US" altLang="zh-CN" sz="2800" b="1"/>
              <a:t>3</a:t>
            </a:r>
            <a:r>
              <a:rPr lang="zh-CN" altLang="en-US" sz="2800" b="1"/>
              <a:t>）</a:t>
            </a:r>
            <a:r>
              <a:rPr lang="en-US" altLang="zh-CN" sz="2800" b="1" i="1"/>
              <a:t>E</a:t>
            </a:r>
            <a:r>
              <a:rPr lang="zh-CN" altLang="en-US" sz="2800" b="1"/>
              <a:t>相等的面不构成闭合面时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2800" b="1"/>
              <a:t>                         另选法线            的面构成闭合面</a:t>
            </a:r>
          </a:p>
        </p:txBody>
      </p:sp>
      <p:graphicFrame>
        <p:nvGraphicFramePr>
          <p:cNvPr id="183305" name="Object 9"/>
          <p:cNvGraphicFramePr>
            <a:graphicFrameLocks noChangeAspect="1"/>
          </p:cNvGraphicFramePr>
          <p:nvPr/>
        </p:nvGraphicFramePr>
        <p:xfrm>
          <a:off x="4895850" y="3856038"/>
          <a:ext cx="79851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08" name="Equation" r:id="rId3" imgW="850680" imgH="520560" progId="Equation.DSMT4">
                  <p:embed/>
                </p:oleObj>
              </mc:Choice>
              <mc:Fallback>
                <p:oleObj name="Equation" r:id="rId3" imgW="8506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3856038"/>
                        <a:ext cx="798513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6" name="Text Box 10"/>
          <p:cNvSpPr txBox="1">
            <a:spLocks noChangeArrowheads="1"/>
          </p:cNvSpPr>
          <p:nvPr/>
        </p:nvSpPr>
        <p:spPr bwMode="auto">
          <a:xfrm>
            <a:off x="1036638" y="4616450"/>
            <a:ext cx="7850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（</a:t>
            </a:r>
            <a:r>
              <a:rPr lang="en-US" altLang="zh-CN" sz="2800" b="1"/>
              <a:t>4</a:t>
            </a:r>
            <a:r>
              <a:rPr lang="zh-CN" altLang="en-US" sz="2800" b="1"/>
              <a:t>）分别求出                       和</a:t>
            </a:r>
            <a:endParaRPr lang="zh-CN" altLang="en-US" sz="2800"/>
          </a:p>
        </p:txBody>
      </p:sp>
      <p:graphicFrame>
        <p:nvGraphicFramePr>
          <p:cNvPr id="183307" name="Object 11"/>
          <p:cNvGraphicFramePr>
            <a:graphicFrameLocks noChangeAspect="1"/>
          </p:cNvGraphicFramePr>
          <p:nvPr/>
        </p:nvGraphicFramePr>
        <p:xfrm>
          <a:off x="5899150" y="4545013"/>
          <a:ext cx="1727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09" name="Equation" r:id="rId5" imgW="2158920" imgH="965160" progId="Equation.DSMT4">
                  <p:embed/>
                </p:oleObj>
              </mc:Choice>
              <mc:Fallback>
                <p:oleObj name="Equation" r:id="rId5" imgW="215892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9150" y="4545013"/>
                        <a:ext cx="1727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8" name="Text Box 12"/>
          <p:cNvSpPr txBox="1">
            <a:spLocks noChangeArrowheads="1"/>
          </p:cNvSpPr>
          <p:nvPr/>
        </p:nvSpPr>
        <p:spPr bwMode="auto">
          <a:xfrm>
            <a:off x="7135813" y="5049838"/>
            <a:ext cx="388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/>
              <a:t>内</a:t>
            </a:r>
          </a:p>
        </p:txBody>
      </p:sp>
      <p:graphicFrame>
        <p:nvGraphicFramePr>
          <p:cNvPr id="183309" name="Object 13"/>
          <p:cNvGraphicFramePr>
            <a:graphicFrameLocks noChangeAspect="1"/>
          </p:cNvGraphicFramePr>
          <p:nvPr/>
        </p:nvGraphicFramePr>
        <p:xfrm>
          <a:off x="3527425" y="4625975"/>
          <a:ext cx="187483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0" name="Equation" r:id="rId7" imgW="2006280" imgH="571320" progId="Equation.DSMT4">
                  <p:embed/>
                </p:oleObj>
              </mc:Choice>
              <mc:Fallback>
                <p:oleObj name="Equation" r:id="rId7" imgW="200628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4625975"/>
                        <a:ext cx="1874838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10" name="Oval 14"/>
          <p:cNvSpPr>
            <a:spLocks noChangeArrowheads="1"/>
          </p:cNvSpPr>
          <p:nvPr/>
        </p:nvSpPr>
        <p:spPr bwMode="auto">
          <a:xfrm>
            <a:off x="4319588" y="4822825"/>
            <a:ext cx="158750" cy="1476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824413" y="692150"/>
            <a:ext cx="3635375" cy="700088"/>
            <a:chOff x="3266" y="138"/>
            <a:chExt cx="2290" cy="441"/>
          </a:xfrm>
        </p:grpSpPr>
        <p:graphicFrame>
          <p:nvGraphicFramePr>
            <p:cNvPr id="18437" name="Object 16"/>
            <p:cNvGraphicFramePr>
              <a:graphicFrameLocks noChangeAspect="1"/>
            </p:cNvGraphicFramePr>
            <p:nvPr/>
          </p:nvGraphicFramePr>
          <p:xfrm>
            <a:off x="4629" y="138"/>
            <a:ext cx="923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11" name="Equation" r:id="rId9" imgW="1726920" imgH="723600" progId="Equation.DSMT4">
                    <p:embed/>
                  </p:oleObj>
                </mc:Choice>
                <mc:Fallback>
                  <p:oleObj name="Equation" r:id="rId9" imgW="1726920" imgH="723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9" y="138"/>
                          <a:ext cx="923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8" name="Object 17"/>
            <p:cNvGraphicFramePr>
              <a:graphicFrameLocks noChangeAspect="1"/>
            </p:cNvGraphicFramePr>
            <p:nvPr/>
          </p:nvGraphicFramePr>
          <p:xfrm>
            <a:off x="3266" y="164"/>
            <a:ext cx="34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12" name="剪辑" r:id="rId11" imgW="3285720" imgH="3038040" progId="MS_ClipArt_Gallery.2">
                    <p:embed/>
                  </p:oleObj>
                </mc:Choice>
                <mc:Fallback>
                  <p:oleObj name="剪辑" r:id="rId11" imgW="3285720" imgH="30380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6" y="164"/>
                          <a:ext cx="34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3583" y="142"/>
              <a:ext cx="1973" cy="430"/>
            </a:xfrm>
            <a:prstGeom prst="rect">
              <a:avLst/>
            </a:prstGeom>
            <a:noFill/>
            <a:ln w="28575">
              <a:solidFill>
                <a:srgbClr val="FF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39" name="Object 19"/>
            <p:cNvGraphicFramePr>
              <a:graphicFrameLocks noChangeAspect="1"/>
            </p:cNvGraphicFramePr>
            <p:nvPr/>
          </p:nvGraphicFramePr>
          <p:xfrm>
            <a:off x="3613" y="187"/>
            <a:ext cx="997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513" name="Equation" r:id="rId13" imgW="1815840" imgH="558720" progId="Equation.DSMT4">
                    <p:embed/>
                  </p:oleObj>
                </mc:Choice>
                <mc:Fallback>
                  <p:oleObj name="Equation" r:id="rId13" imgW="1815840" imgH="558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3" y="187"/>
                          <a:ext cx="997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1" name="Oval 20"/>
            <p:cNvSpPr>
              <a:spLocks noChangeArrowheads="1"/>
            </p:cNvSpPr>
            <p:nvPr/>
          </p:nvSpPr>
          <p:spPr bwMode="auto">
            <a:xfrm>
              <a:off x="4037" y="300"/>
              <a:ext cx="91" cy="9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3317" name="Text Box 21"/>
          <p:cNvSpPr txBox="1">
            <a:spLocks noChangeArrowheads="1"/>
          </p:cNvSpPr>
          <p:nvPr/>
        </p:nvSpPr>
        <p:spPr bwMode="auto">
          <a:xfrm>
            <a:off x="1908175" y="5141913"/>
            <a:ext cx="3241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从而求得</a:t>
            </a:r>
            <a:r>
              <a:rPr lang="en-US" altLang="zh-CN" sz="2800" b="1" i="1">
                <a:solidFill>
                  <a:srgbClr val="FF0000"/>
                </a:solidFill>
              </a:rPr>
              <a:t>E</a:t>
            </a:r>
            <a:endParaRPr lang="en-US" altLang="zh-CN" sz="2800"/>
          </a:p>
        </p:txBody>
      </p:sp>
      <p:sp>
        <p:nvSpPr>
          <p:cNvPr id="18449" name="Text Box 138"/>
          <p:cNvSpPr txBox="1">
            <a:spLocks noChangeArrowheads="1"/>
          </p:cNvSpPr>
          <p:nvPr/>
        </p:nvSpPr>
        <p:spPr bwMode="auto">
          <a:xfrm>
            <a:off x="8661400" y="6416675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cs typeface="Times New Roman" pitchFamily="18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403983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300"/>
                                        <p:tgtEl>
                                          <p:spTgt spid="18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" fill="hold"/>
                                        <p:tgtEl>
                                          <p:spTgt spid="183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" fill="hold"/>
                                        <p:tgtEl>
                                          <p:spTgt spid="183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" fill="hold"/>
                                        <p:tgtEl>
                                          <p:spTgt spid="183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" fill="hold"/>
                                        <p:tgtEl>
                                          <p:spTgt spid="183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" fill="hold"/>
                                        <p:tgtEl>
                                          <p:spTgt spid="183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" fill="hold"/>
                                        <p:tgtEl>
                                          <p:spTgt spid="183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" fill="hold"/>
                                        <p:tgtEl>
                                          <p:spTgt spid="183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" fill="hold"/>
                                        <p:tgtEl>
                                          <p:spTgt spid="1833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3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3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3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3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3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3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3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0" dur="500"/>
                                        <p:tgtEl>
                                          <p:spTgt spid="18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18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1" grpId="0" autoUpdateAnimBg="0"/>
      <p:bldP spid="183302" grpId="0" autoUpdateAnimBg="0"/>
      <p:bldP spid="183303" grpId="0" build="p" autoUpdateAnimBg="0"/>
      <p:bldP spid="183304" grpId="0" build="p"/>
      <p:bldP spid="183306" grpId="0" build="p"/>
      <p:bldP spid="183310" grpId="0" animBg="1"/>
      <p:bldP spid="18331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1" name="Oval 11"/>
          <p:cNvSpPr>
            <a:spLocks noChangeArrowheads="1"/>
          </p:cNvSpPr>
          <p:nvPr/>
        </p:nvSpPr>
        <p:spPr bwMode="auto">
          <a:xfrm>
            <a:off x="1008063" y="3033713"/>
            <a:ext cx="215900" cy="466725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12" name="Oval 12"/>
          <p:cNvSpPr>
            <a:spLocks noChangeArrowheads="1"/>
          </p:cNvSpPr>
          <p:nvPr/>
        </p:nvSpPr>
        <p:spPr bwMode="auto">
          <a:xfrm>
            <a:off x="1096963" y="3221038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61" name="Line 61"/>
          <p:cNvSpPr>
            <a:spLocks noChangeShapeType="1"/>
          </p:cNvSpPr>
          <p:nvPr/>
        </p:nvSpPr>
        <p:spPr bwMode="auto">
          <a:xfrm>
            <a:off x="1116013" y="3284538"/>
            <a:ext cx="9715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81038" y="3043238"/>
            <a:ext cx="1550987" cy="457200"/>
            <a:chOff x="204" y="3407"/>
            <a:chExt cx="977" cy="288"/>
          </a:xfrm>
        </p:grpSpPr>
        <p:sp>
          <p:nvSpPr>
            <p:cNvPr id="204814" name="AutoShape 14"/>
            <p:cNvSpPr>
              <a:spLocks noChangeArrowheads="1"/>
            </p:cNvSpPr>
            <p:nvPr/>
          </p:nvSpPr>
          <p:spPr bwMode="auto">
            <a:xfrm rot="-16200000">
              <a:off x="655" y="3168"/>
              <a:ext cx="288" cy="765"/>
            </a:xfrm>
            <a:prstGeom prst="can">
              <a:avLst>
                <a:gd name="adj" fmla="val 44086"/>
              </a:avLst>
            </a:prstGeom>
            <a:gradFill rotWithShape="0">
              <a:gsLst>
                <a:gs pos="0">
                  <a:srgbClr val="66FFFF">
                    <a:gamma/>
                    <a:shade val="46275"/>
                    <a:invGamma/>
                    <a:alpha val="63000"/>
                  </a:srgbClr>
                </a:gs>
                <a:gs pos="50000">
                  <a:srgbClr val="66FFFF">
                    <a:alpha val="92000"/>
                  </a:srgbClr>
                </a:gs>
                <a:gs pos="100000">
                  <a:srgbClr val="66FFFF">
                    <a:gamma/>
                    <a:shade val="46275"/>
                    <a:invGamma/>
                    <a:alpha val="63000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19476" name="Object 15"/>
            <p:cNvGraphicFramePr>
              <a:graphicFrameLocks noChangeAspect="1"/>
            </p:cNvGraphicFramePr>
            <p:nvPr/>
          </p:nvGraphicFramePr>
          <p:xfrm>
            <a:off x="204" y="3415"/>
            <a:ext cx="2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11" name="Equation" r:id="rId3" imgW="368280" imgH="431640" progId="Equation.DSMT4">
                    <p:embed/>
                  </p:oleObj>
                </mc:Choice>
                <mc:Fallback>
                  <p:oleObj name="Equation" r:id="rId3" imgW="368280" imgH="43164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3415"/>
                          <a:ext cx="23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04816" name="Picture 1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1700213"/>
            <a:ext cx="155257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2" name="Line 62"/>
          <p:cNvSpPr>
            <a:spLocks noChangeShapeType="1"/>
          </p:cNvSpPr>
          <p:nvPr/>
        </p:nvSpPr>
        <p:spPr bwMode="auto">
          <a:xfrm>
            <a:off x="2159000" y="3284538"/>
            <a:ext cx="97155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39750" y="1924050"/>
            <a:ext cx="3313113" cy="1862138"/>
            <a:chOff x="3120" y="768"/>
            <a:chExt cx="2448" cy="1200"/>
          </a:xfrm>
        </p:grpSpPr>
        <p:sp>
          <p:nvSpPr>
            <p:cNvPr id="19537" name="Line 3"/>
            <p:cNvSpPr>
              <a:spLocks noChangeShapeType="1"/>
            </p:cNvSpPr>
            <p:nvPr/>
          </p:nvSpPr>
          <p:spPr bwMode="auto">
            <a:xfrm>
              <a:off x="5232" y="1200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8" name="Line 4"/>
            <p:cNvSpPr>
              <a:spLocks noChangeShapeType="1"/>
            </p:cNvSpPr>
            <p:nvPr/>
          </p:nvSpPr>
          <p:spPr bwMode="auto">
            <a:xfrm>
              <a:off x="5232" y="1536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9" name="Line 5"/>
            <p:cNvSpPr>
              <a:spLocks noChangeShapeType="1"/>
            </p:cNvSpPr>
            <p:nvPr/>
          </p:nvSpPr>
          <p:spPr bwMode="auto">
            <a:xfrm>
              <a:off x="5232" y="1920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74" name="Object 6"/>
            <p:cNvGraphicFramePr>
              <a:graphicFrameLocks noChangeAspect="1"/>
            </p:cNvGraphicFramePr>
            <p:nvPr/>
          </p:nvGraphicFramePr>
          <p:xfrm>
            <a:off x="5136" y="816"/>
            <a:ext cx="28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12" name="Equation" r:id="rId6" imgW="457200" imgH="482400" progId="Equation.3">
                    <p:embed/>
                  </p:oleObj>
                </mc:Choice>
                <mc:Fallback>
                  <p:oleObj name="Equation" r:id="rId6" imgW="457200" imgH="4824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816"/>
                          <a:ext cx="28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40" name="Line 7"/>
            <p:cNvSpPr>
              <a:spLocks noChangeShapeType="1"/>
            </p:cNvSpPr>
            <p:nvPr/>
          </p:nvSpPr>
          <p:spPr bwMode="auto">
            <a:xfrm rot="10800000">
              <a:off x="3120" y="1248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1" name="Line 8"/>
            <p:cNvSpPr>
              <a:spLocks noChangeShapeType="1"/>
            </p:cNvSpPr>
            <p:nvPr/>
          </p:nvSpPr>
          <p:spPr bwMode="auto">
            <a:xfrm rot="10800000">
              <a:off x="3120" y="1584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2" name="Line 9"/>
            <p:cNvSpPr>
              <a:spLocks noChangeShapeType="1"/>
            </p:cNvSpPr>
            <p:nvPr/>
          </p:nvSpPr>
          <p:spPr bwMode="auto">
            <a:xfrm rot="10800000">
              <a:off x="3120" y="1968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75" name="Object 10"/>
            <p:cNvGraphicFramePr>
              <a:graphicFrameLocks noChangeAspect="1"/>
            </p:cNvGraphicFramePr>
            <p:nvPr/>
          </p:nvGraphicFramePr>
          <p:xfrm>
            <a:off x="3264" y="768"/>
            <a:ext cx="27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13" name="Equation" r:id="rId8" imgW="431640" imgH="482400" progId="Equation.3">
                    <p:embed/>
                  </p:oleObj>
                </mc:Choice>
                <mc:Fallback>
                  <p:oleObj name="Equation" r:id="rId8" imgW="431640" imgH="4824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768"/>
                          <a:ext cx="27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17" name="Rectangle 17"/>
          <p:cNvSpPr>
            <a:spLocks noChangeArrowheads="1"/>
          </p:cNvSpPr>
          <p:nvPr/>
        </p:nvSpPr>
        <p:spPr bwMode="auto">
          <a:xfrm>
            <a:off x="684213" y="395288"/>
            <a:ext cx="82438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</a:rPr>
              <a:t>例</a:t>
            </a:r>
            <a:r>
              <a:rPr lang="en-US" altLang="zh-CN" sz="2800" b="1">
                <a:solidFill>
                  <a:srgbClr val="FF0000"/>
                </a:solidFill>
              </a:rPr>
              <a:t>14.</a:t>
            </a:r>
            <a:r>
              <a:rPr lang="zh-CN" altLang="en-US" sz="2800" b="1"/>
              <a:t>无限大</a:t>
            </a:r>
            <a:r>
              <a:rPr lang="zh-CN" altLang="en-US" sz="2800" b="1">
                <a:solidFill>
                  <a:srgbClr val="FF0000"/>
                </a:solidFill>
              </a:rPr>
              <a:t>薄</a:t>
            </a:r>
            <a:r>
              <a:rPr lang="zh-CN" altLang="en-US" sz="2800" b="1"/>
              <a:t>平板均匀带电，面电荷密度</a:t>
            </a:r>
            <a:r>
              <a:rPr lang="en-US" altLang="zh-CN" sz="2800" b="1"/>
              <a:t>+</a:t>
            </a:r>
            <a:r>
              <a:rPr lang="en-US" altLang="zh-CN" sz="2800" b="1">
                <a:sym typeface="Symbol" pitchFamily="18" charset="2"/>
              </a:rPr>
              <a:t></a:t>
            </a:r>
            <a:r>
              <a:rPr lang="en-US" altLang="zh-CN" sz="2800" b="1"/>
              <a:t> </a:t>
            </a:r>
            <a:r>
              <a:rPr lang="zh-CN" altLang="en-US" sz="2800" b="1"/>
              <a:t>，</a:t>
            </a:r>
          </a:p>
          <a:p>
            <a:r>
              <a:rPr lang="zh-CN" altLang="en-US" sz="2800" b="1"/>
              <a:t>         求场强分布</a:t>
            </a:r>
            <a:r>
              <a:rPr lang="en-US" altLang="zh-CN" sz="2800" b="1"/>
              <a:t>?</a:t>
            </a:r>
          </a:p>
        </p:txBody>
      </p:sp>
      <p:sp>
        <p:nvSpPr>
          <p:cNvPr id="204818" name="Rectangle 18"/>
          <p:cNvSpPr>
            <a:spLocks noChangeArrowheads="1"/>
          </p:cNvSpPr>
          <p:nvPr/>
        </p:nvSpPr>
        <p:spPr bwMode="auto">
          <a:xfrm>
            <a:off x="930275" y="1268413"/>
            <a:ext cx="2117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FF3300"/>
                </a:solidFill>
              </a:rPr>
              <a:t>解：</a:t>
            </a:r>
          </a:p>
        </p:txBody>
      </p:sp>
      <p:sp>
        <p:nvSpPr>
          <p:cNvPr id="204819" name="Rectangle 19"/>
          <p:cNvSpPr>
            <a:spLocks noChangeArrowheads="1"/>
          </p:cNvSpPr>
          <p:nvPr/>
        </p:nvSpPr>
        <p:spPr bwMode="auto">
          <a:xfrm>
            <a:off x="1619250" y="1268413"/>
            <a:ext cx="6192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由电荷分布可知场相对平面对称</a:t>
            </a:r>
            <a:r>
              <a:rPr lang="en-US" altLang="zh-CN" sz="2800" b="1"/>
              <a:t>,</a:t>
            </a:r>
          </a:p>
        </p:txBody>
      </p:sp>
      <p:sp>
        <p:nvSpPr>
          <p:cNvPr id="204820" name="Rectangle 20"/>
          <p:cNvSpPr>
            <a:spLocks noChangeArrowheads="1"/>
          </p:cNvSpPr>
          <p:nvPr/>
        </p:nvSpPr>
        <p:spPr bwMode="auto">
          <a:xfrm>
            <a:off x="4067175" y="2765425"/>
            <a:ext cx="4789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黑体" pitchFamily="2" charset="-122"/>
              </a:rPr>
              <a:t>过场点作高斯柱面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572000" y="1685925"/>
            <a:ext cx="2925763" cy="552450"/>
            <a:chOff x="2928" y="960"/>
            <a:chExt cx="1843" cy="348"/>
          </a:xfrm>
        </p:grpSpPr>
        <p:graphicFrame>
          <p:nvGraphicFramePr>
            <p:cNvPr id="19473" name="Object 22"/>
            <p:cNvGraphicFramePr>
              <a:graphicFrameLocks noChangeAspect="1"/>
            </p:cNvGraphicFramePr>
            <p:nvPr/>
          </p:nvGraphicFramePr>
          <p:xfrm>
            <a:off x="2928" y="960"/>
            <a:ext cx="554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14" name="公式" r:id="rId10" imgW="253800" imgH="203040" progId="Equation.3">
                    <p:embed/>
                  </p:oleObj>
                </mc:Choice>
                <mc:Fallback>
                  <p:oleObj name="公式" r:id="rId10" imgW="253800" imgH="20304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960"/>
                          <a:ext cx="554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36" name="Rectangle 23"/>
            <p:cNvSpPr>
              <a:spLocks noChangeArrowheads="1"/>
            </p:cNvSpPr>
            <p:nvPr/>
          </p:nvSpPr>
          <p:spPr bwMode="auto">
            <a:xfrm>
              <a:off x="3334" y="981"/>
              <a:ext cx="14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/>
                <a:t>平板</a:t>
              </a:r>
              <a:endParaRPr lang="zh-CN" altLang="en-US" sz="2800" b="1">
                <a:solidFill>
                  <a:srgbClr val="0000FF"/>
                </a:solidFill>
              </a:endParaRPr>
            </a:p>
          </p:txBody>
        </p:sp>
      </p:grpSp>
      <p:sp>
        <p:nvSpPr>
          <p:cNvPr id="204824" name="AutoShape 24"/>
          <p:cNvSpPr>
            <a:spLocks/>
          </p:cNvSpPr>
          <p:nvPr/>
        </p:nvSpPr>
        <p:spPr bwMode="auto">
          <a:xfrm>
            <a:off x="4356100" y="1828800"/>
            <a:ext cx="228600" cy="817563"/>
          </a:xfrm>
          <a:prstGeom prst="leftBrace">
            <a:avLst>
              <a:gd name="adj1" fmla="val 29803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25" name="Text Box 25"/>
          <p:cNvSpPr txBox="1">
            <a:spLocks noChangeArrowheads="1"/>
          </p:cNvSpPr>
          <p:nvPr/>
        </p:nvSpPr>
        <p:spPr bwMode="auto">
          <a:xfrm>
            <a:off x="4495800" y="2262188"/>
            <a:ext cx="4576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与板等距离平面上</a:t>
            </a:r>
            <a:r>
              <a:rPr lang="en-US" altLang="zh-CN" sz="2800" b="1" i="1"/>
              <a:t>E</a:t>
            </a:r>
            <a:r>
              <a:rPr lang="zh-CN" altLang="en-US" sz="2800" b="1"/>
              <a:t>相等</a:t>
            </a:r>
          </a:p>
        </p:txBody>
      </p:sp>
      <p:graphicFrame>
        <p:nvGraphicFramePr>
          <p:cNvPr id="204826" name="Object 26"/>
          <p:cNvGraphicFramePr>
            <a:graphicFrameLocks noChangeAspect="1"/>
          </p:cNvGraphicFramePr>
          <p:nvPr/>
        </p:nvGraphicFramePr>
        <p:xfrm>
          <a:off x="4427538" y="5516563"/>
          <a:ext cx="132238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5" name="Equation" r:id="rId12" imgW="1168200" imgH="431640" progId="Equation.DSMT4">
                  <p:embed/>
                </p:oleObj>
              </mc:Choice>
              <mc:Fallback>
                <p:oleObj name="Equation" r:id="rId12" imgW="1168200" imgH="4316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516563"/>
                        <a:ext cx="1322387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27" name="Object 27"/>
          <p:cNvGraphicFramePr>
            <a:graphicFrameLocks noChangeAspect="1"/>
          </p:cNvGraphicFramePr>
          <p:nvPr/>
        </p:nvGraphicFramePr>
        <p:xfrm>
          <a:off x="3679825" y="3979863"/>
          <a:ext cx="4979988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6" name="Equation" r:id="rId14" imgW="6045120" imgH="850680" progId="Equation.DSMT4">
                  <p:embed/>
                </p:oleObj>
              </mc:Choice>
              <mc:Fallback>
                <p:oleObj name="Equation" r:id="rId14" imgW="6045120" imgH="85068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825" y="3979863"/>
                        <a:ext cx="4979988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28" name="Object 28"/>
          <p:cNvGraphicFramePr>
            <a:graphicFrameLocks noChangeAspect="1"/>
          </p:cNvGraphicFramePr>
          <p:nvPr/>
        </p:nvGraphicFramePr>
        <p:xfrm>
          <a:off x="4572000" y="4797425"/>
          <a:ext cx="166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7" name="Equation" r:id="rId16" imgW="1663560" imgH="393480" progId="Equation.3">
                  <p:embed/>
                </p:oleObj>
              </mc:Choice>
              <mc:Fallback>
                <p:oleObj name="Equation" r:id="rId16" imgW="1663560" imgH="393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97425"/>
                        <a:ext cx="1663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29" name="Object 29"/>
          <p:cNvGraphicFramePr>
            <a:graphicFrameLocks noChangeAspect="1"/>
          </p:cNvGraphicFramePr>
          <p:nvPr/>
        </p:nvGraphicFramePr>
        <p:xfrm>
          <a:off x="6227763" y="4652963"/>
          <a:ext cx="18732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8" name="Equation" r:id="rId18" imgW="1828800" imgH="761760" progId="Equation.DSMT4">
                  <p:embed/>
                </p:oleObj>
              </mc:Choice>
              <mc:Fallback>
                <p:oleObj name="Equation" r:id="rId18" imgW="1828800" imgH="76176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4652963"/>
                        <a:ext cx="187325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0" name="Text Box 30"/>
          <p:cNvSpPr txBox="1">
            <a:spLocks noChangeArrowheads="1"/>
          </p:cNvSpPr>
          <p:nvPr/>
        </p:nvSpPr>
        <p:spPr bwMode="auto">
          <a:xfrm>
            <a:off x="4357688" y="6149975"/>
            <a:ext cx="4859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方向：垂直于平板向外</a:t>
            </a:r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1477963" y="1773238"/>
            <a:ext cx="1371600" cy="2743200"/>
            <a:chOff x="960" y="2352"/>
            <a:chExt cx="864" cy="1728"/>
          </a:xfrm>
        </p:grpSpPr>
        <p:grpSp>
          <p:nvGrpSpPr>
            <p:cNvPr id="19530" name="Group 32"/>
            <p:cNvGrpSpPr>
              <a:grpSpLocks/>
            </p:cNvGrpSpPr>
            <p:nvPr/>
          </p:nvGrpSpPr>
          <p:grpSpPr bwMode="auto">
            <a:xfrm>
              <a:off x="960" y="2352"/>
              <a:ext cx="864" cy="1728"/>
              <a:chOff x="720" y="672"/>
              <a:chExt cx="864" cy="1392"/>
            </a:xfrm>
          </p:grpSpPr>
          <p:sp>
            <p:nvSpPr>
              <p:cNvPr id="19532" name="Line 33"/>
              <p:cNvSpPr>
                <a:spLocks noChangeShapeType="1"/>
              </p:cNvSpPr>
              <p:nvPr/>
            </p:nvSpPr>
            <p:spPr bwMode="auto">
              <a:xfrm>
                <a:off x="720" y="1008"/>
                <a:ext cx="0" cy="1056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33" name="Freeform 34"/>
              <p:cNvSpPr>
                <a:spLocks/>
              </p:cNvSpPr>
              <p:nvPr/>
            </p:nvSpPr>
            <p:spPr bwMode="auto">
              <a:xfrm>
                <a:off x="720" y="672"/>
                <a:ext cx="864" cy="336"/>
              </a:xfrm>
              <a:custGeom>
                <a:avLst/>
                <a:gdLst>
                  <a:gd name="T0" fmla="*/ 0 w 864"/>
                  <a:gd name="T1" fmla="*/ 336 h 336"/>
                  <a:gd name="T2" fmla="*/ 192 w 864"/>
                  <a:gd name="T3" fmla="*/ 192 h 336"/>
                  <a:gd name="T4" fmla="*/ 432 w 864"/>
                  <a:gd name="T5" fmla="*/ 288 h 336"/>
                  <a:gd name="T6" fmla="*/ 864 w 864"/>
                  <a:gd name="T7" fmla="*/ 0 h 3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64"/>
                  <a:gd name="T13" fmla="*/ 0 h 336"/>
                  <a:gd name="T14" fmla="*/ 864 w 864"/>
                  <a:gd name="T15" fmla="*/ 336 h 3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64" h="336">
                    <a:moveTo>
                      <a:pt x="0" y="336"/>
                    </a:moveTo>
                    <a:cubicBezTo>
                      <a:pt x="60" y="268"/>
                      <a:pt x="120" y="200"/>
                      <a:pt x="192" y="192"/>
                    </a:cubicBezTo>
                    <a:cubicBezTo>
                      <a:pt x="264" y="184"/>
                      <a:pt x="320" y="320"/>
                      <a:pt x="432" y="288"/>
                    </a:cubicBezTo>
                    <a:cubicBezTo>
                      <a:pt x="544" y="256"/>
                      <a:pt x="792" y="48"/>
                      <a:pt x="864" y="0"/>
                    </a:cubicBezTo>
                  </a:path>
                </a:pathLst>
              </a:custGeom>
              <a:noFill/>
              <a:ln w="38100">
                <a:solidFill>
                  <a:srgbClr val="660066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34" name="Freeform 35"/>
              <p:cNvSpPr>
                <a:spLocks/>
              </p:cNvSpPr>
              <p:nvPr/>
            </p:nvSpPr>
            <p:spPr bwMode="auto">
              <a:xfrm>
                <a:off x="720" y="1728"/>
                <a:ext cx="864" cy="336"/>
              </a:xfrm>
              <a:custGeom>
                <a:avLst/>
                <a:gdLst>
                  <a:gd name="T0" fmla="*/ 0 w 864"/>
                  <a:gd name="T1" fmla="*/ 336 h 336"/>
                  <a:gd name="T2" fmla="*/ 192 w 864"/>
                  <a:gd name="T3" fmla="*/ 192 h 336"/>
                  <a:gd name="T4" fmla="*/ 432 w 864"/>
                  <a:gd name="T5" fmla="*/ 288 h 336"/>
                  <a:gd name="T6" fmla="*/ 864 w 864"/>
                  <a:gd name="T7" fmla="*/ 0 h 3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64"/>
                  <a:gd name="T13" fmla="*/ 0 h 336"/>
                  <a:gd name="T14" fmla="*/ 864 w 864"/>
                  <a:gd name="T15" fmla="*/ 336 h 3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64" h="336">
                    <a:moveTo>
                      <a:pt x="0" y="336"/>
                    </a:moveTo>
                    <a:cubicBezTo>
                      <a:pt x="60" y="268"/>
                      <a:pt x="120" y="200"/>
                      <a:pt x="192" y="192"/>
                    </a:cubicBezTo>
                    <a:cubicBezTo>
                      <a:pt x="264" y="184"/>
                      <a:pt x="320" y="320"/>
                      <a:pt x="432" y="288"/>
                    </a:cubicBezTo>
                    <a:cubicBezTo>
                      <a:pt x="544" y="256"/>
                      <a:pt x="792" y="48"/>
                      <a:pt x="864" y="0"/>
                    </a:cubicBezTo>
                  </a:path>
                </a:pathLst>
              </a:custGeom>
              <a:noFill/>
              <a:ln w="38100">
                <a:solidFill>
                  <a:srgbClr val="660066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35" name="Line 36"/>
              <p:cNvSpPr>
                <a:spLocks noChangeShapeType="1"/>
              </p:cNvSpPr>
              <p:nvPr/>
            </p:nvSpPr>
            <p:spPr bwMode="auto">
              <a:xfrm>
                <a:off x="1584" y="672"/>
                <a:ext cx="0" cy="1104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531" name="Line 37"/>
            <p:cNvSpPr>
              <a:spLocks noChangeShapeType="1"/>
            </p:cNvSpPr>
            <p:nvPr/>
          </p:nvSpPr>
          <p:spPr bwMode="auto">
            <a:xfrm>
              <a:off x="960" y="2976"/>
              <a:ext cx="0" cy="48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prstDash val="sysDot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72" name="Object 38"/>
            <p:cNvGraphicFramePr>
              <a:graphicFrameLocks noChangeAspect="1"/>
            </p:cNvGraphicFramePr>
            <p:nvPr/>
          </p:nvGraphicFramePr>
          <p:xfrm>
            <a:off x="1440" y="2688"/>
            <a:ext cx="360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19" name="Equation" r:id="rId20" imgW="571320" imgH="266400" progId="Equation.3">
                    <p:embed/>
                  </p:oleObj>
                </mc:Choice>
                <mc:Fallback>
                  <p:oleObj name="Equation" r:id="rId20" imgW="571320" imgH="2664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688"/>
                          <a:ext cx="360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660066"/>
                              </a:solidFill>
                              <a:prstDash val="sysDot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39" name="Line 39"/>
          <p:cNvSpPr>
            <a:spLocks noChangeShapeType="1"/>
          </p:cNvSpPr>
          <p:nvPr/>
        </p:nvSpPr>
        <p:spPr bwMode="auto">
          <a:xfrm>
            <a:off x="4895850" y="4691063"/>
            <a:ext cx="38100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40" name="Line 40"/>
          <p:cNvSpPr>
            <a:spLocks noChangeShapeType="1"/>
          </p:cNvSpPr>
          <p:nvPr/>
        </p:nvSpPr>
        <p:spPr bwMode="auto">
          <a:xfrm>
            <a:off x="5868988" y="4652963"/>
            <a:ext cx="38100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41" name="Line 41"/>
          <p:cNvSpPr>
            <a:spLocks noChangeShapeType="1"/>
          </p:cNvSpPr>
          <p:nvPr/>
        </p:nvSpPr>
        <p:spPr bwMode="auto">
          <a:xfrm>
            <a:off x="7754938" y="4727575"/>
            <a:ext cx="38100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4842" name="Object 42"/>
          <p:cNvGraphicFramePr>
            <a:graphicFrameLocks noChangeAspect="1"/>
          </p:cNvGraphicFramePr>
          <p:nvPr/>
        </p:nvGraphicFramePr>
        <p:xfrm>
          <a:off x="5881688" y="5381625"/>
          <a:ext cx="164306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0" name="Equation" r:id="rId22" imgW="1485720" imgH="723600" progId="Equation.DSMT4">
                  <p:embed/>
                </p:oleObj>
              </mc:Choice>
              <mc:Fallback>
                <p:oleObj name="Equation" r:id="rId22" imgW="1485720" imgH="7236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1688" y="5381625"/>
                        <a:ext cx="1643062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4" name="Text Box 44"/>
          <p:cNvSpPr txBox="1">
            <a:spLocks noChangeArrowheads="1"/>
          </p:cNvSpPr>
          <p:nvPr/>
        </p:nvSpPr>
        <p:spPr bwMode="auto">
          <a:xfrm>
            <a:off x="8215313" y="4508500"/>
            <a:ext cx="388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/>
              <a:t>内</a:t>
            </a:r>
          </a:p>
        </p:txBody>
      </p:sp>
      <p:sp>
        <p:nvSpPr>
          <p:cNvPr id="204845" name="Text Box 45"/>
          <p:cNvSpPr txBox="1">
            <a:spLocks noChangeArrowheads="1"/>
          </p:cNvSpPr>
          <p:nvPr/>
        </p:nvSpPr>
        <p:spPr bwMode="auto">
          <a:xfrm>
            <a:off x="6804025" y="1254125"/>
            <a:ext cx="1871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并且</a:t>
            </a:r>
            <a:endParaRPr lang="zh-CN" altLang="en-US" sz="1600" b="1"/>
          </a:p>
        </p:txBody>
      </p:sp>
      <p:sp>
        <p:nvSpPr>
          <p:cNvPr id="204846" name="Line 46"/>
          <p:cNvSpPr>
            <a:spLocks noChangeShapeType="1"/>
          </p:cNvSpPr>
          <p:nvPr/>
        </p:nvSpPr>
        <p:spPr bwMode="auto">
          <a:xfrm>
            <a:off x="3348038" y="3860800"/>
            <a:ext cx="503237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4847" name="Object 47"/>
          <p:cNvGraphicFramePr>
            <a:graphicFrameLocks noChangeAspect="1"/>
          </p:cNvGraphicFramePr>
          <p:nvPr/>
        </p:nvGraphicFramePr>
        <p:xfrm>
          <a:off x="4757738" y="3255963"/>
          <a:ext cx="27225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1" name="Equation" r:id="rId24" imgW="2489040" imgH="838080" progId="Equation.DSMT4">
                  <p:embed/>
                </p:oleObj>
              </mc:Choice>
              <mc:Fallback>
                <p:oleObj name="Equation" r:id="rId24" imgW="2489040" imgH="83808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7738" y="3255963"/>
                        <a:ext cx="272256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8" name="Oval 48"/>
          <p:cNvSpPr>
            <a:spLocks noChangeArrowheads="1"/>
          </p:cNvSpPr>
          <p:nvPr/>
        </p:nvSpPr>
        <p:spPr bwMode="auto">
          <a:xfrm>
            <a:off x="4787900" y="3536950"/>
            <a:ext cx="144463" cy="144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49" name="Text Box 49"/>
          <p:cNvSpPr txBox="1">
            <a:spLocks noChangeArrowheads="1"/>
          </p:cNvSpPr>
          <p:nvPr/>
        </p:nvSpPr>
        <p:spPr bwMode="auto">
          <a:xfrm>
            <a:off x="6911975" y="3740150"/>
            <a:ext cx="388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/>
              <a:t>内</a:t>
            </a:r>
          </a:p>
        </p:txBody>
      </p:sp>
      <p:sp>
        <p:nvSpPr>
          <p:cNvPr id="204850" name="Line 50"/>
          <p:cNvSpPr>
            <a:spLocks noChangeShapeType="1"/>
          </p:cNvSpPr>
          <p:nvPr/>
        </p:nvSpPr>
        <p:spPr bwMode="auto">
          <a:xfrm>
            <a:off x="1476375" y="3033713"/>
            <a:ext cx="0" cy="422275"/>
          </a:xfrm>
          <a:prstGeom prst="line">
            <a:avLst/>
          </a:prstGeom>
          <a:noFill/>
          <a:ln w="38100">
            <a:solidFill>
              <a:srgbClr val="6600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51" name="Oval 51"/>
          <p:cNvSpPr>
            <a:spLocks noChangeArrowheads="1"/>
          </p:cNvSpPr>
          <p:nvPr/>
        </p:nvSpPr>
        <p:spPr bwMode="auto">
          <a:xfrm>
            <a:off x="2987675" y="3033713"/>
            <a:ext cx="215900" cy="466725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52" name="Oval 52"/>
          <p:cNvSpPr>
            <a:spLocks noChangeArrowheads="1"/>
          </p:cNvSpPr>
          <p:nvPr/>
        </p:nvSpPr>
        <p:spPr bwMode="auto">
          <a:xfrm>
            <a:off x="1979613" y="3033713"/>
            <a:ext cx="215900" cy="4667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979613" y="2606675"/>
            <a:ext cx="1576387" cy="1651000"/>
            <a:chOff x="1043" y="3135"/>
            <a:chExt cx="993" cy="1040"/>
          </a:xfrm>
        </p:grpSpPr>
        <p:graphicFrame>
          <p:nvGraphicFramePr>
            <p:cNvPr id="19469" name="Object 54"/>
            <p:cNvGraphicFramePr>
              <a:graphicFrameLocks noChangeAspect="1"/>
            </p:cNvGraphicFramePr>
            <p:nvPr/>
          </p:nvGraphicFramePr>
          <p:xfrm>
            <a:off x="1788" y="3415"/>
            <a:ext cx="2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22" name="Equation" r:id="rId26" imgW="393480" imgH="431640" progId="Equation.DSMT4">
                    <p:embed/>
                  </p:oleObj>
                </mc:Choice>
                <mc:Fallback>
                  <p:oleObj name="Equation" r:id="rId26" imgW="393480" imgH="431640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8" y="3415"/>
                          <a:ext cx="24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0" name="Object 55"/>
            <p:cNvGraphicFramePr>
              <a:graphicFrameLocks noChangeAspect="1"/>
            </p:cNvGraphicFramePr>
            <p:nvPr/>
          </p:nvGraphicFramePr>
          <p:xfrm>
            <a:off x="1043" y="3135"/>
            <a:ext cx="257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23" name="Equation" r:id="rId28" imgW="342720" imgH="380880" progId="Equation.DSMT4">
                    <p:embed/>
                  </p:oleObj>
                </mc:Choice>
                <mc:Fallback>
                  <p:oleObj name="Equation" r:id="rId28" imgW="342720" imgH="380880" progId="Equation.DSMT4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" y="3135"/>
                          <a:ext cx="257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56" name="AutoShape 56"/>
            <p:cNvSpPr>
              <a:spLocks noChangeArrowheads="1"/>
            </p:cNvSpPr>
            <p:nvPr/>
          </p:nvSpPr>
          <p:spPr bwMode="auto">
            <a:xfrm rot="-16200000">
              <a:off x="1288" y="3168"/>
              <a:ext cx="288" cy="765"/>
            </a:xfrm>
            <a:prstGeom prst="can">
              <a:avLst>
                <a:gd name="adj" fmla="val 44086"/>
              </a:avLst>
            </a:prstGeom>
            <a:gradFill rotWithShape="0">
              <a:gsLst>
                <a:gs pos="0">
                  <a:srgbClr val="66FFFF">
                    <a:gamma/>
                    <a:shade val="46275"/>
                    <a:invGamma/>
                    <a:alpha val="62000"/>
                  </a:srgbClr>
                </a:gs>
                <a:gs pos="50000">
                  <a:srgbClr val="66FFFF">
                    <a:alpha val="89000"/>
                  </a:srgbClr>
                </a:gs>
                <a:gs pos="100000">
                  <a:srgbClr val="66FFFF">
                    <a:gamma/>
                    <a:shade val="46275"/>
                    <a:invGamma/>
                    <a:alpha val="62000"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529" name="AutoShape 57"/>
            <p:cNvSpPr>
              <a:spLocks noChangeArrowheads="1"/>
            </p:cNvSpPr>
            <p:nvPr/>
          </p:nvSpPr>
          <p:spPr bwMode="auto">
            <a:xfrm>
              <a:off x="1328" y="3839"/>
              <a:ext cx="384" cy="336"/>
            </a:xfrm>
            <a:prstGeom prst="wedgeEllipseCallout">
              <a:avLst>
                <a:gd name="adj1" fmla="val -37759"/>
                <a:gd name="adj2" fmla="val -125597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zh-CN" sz="2800" b="1"/>
            </a:p>
          </p:txBody>
        </p:sp>
        <p:graphicFrame>
          <p:nvGraphicFramePr>
            <p:cNvPr id="19471" name="Object 58"/>
            <p:cNvGraphicFramePr>
              <a:graphicFrameLocks noChangeAspect="1"/>
            </p:cNvGraphicFramePr>
            <p:nvPr/>
          </p:nvGraphicFramePr>
          <p:xfrm>
            <a:off x="1404" y="3847"/>
            <a:ext cx="2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24" name="Equation" r:id="rId30" imgW="393480" imgH="431640" progId="Equation.DSMT4">
                    <p:embed/>
                  </p:oleObj>
                </mc:Choice>
                <mc:Fallback>
                  <p:oleObj name="Equation" r:id="rId30" imgW="393480" imgH="431640" progId="Equation.DSMT4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4" y="3847"/>
                          <a:ext cx="24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59" name="Oval 59"/>
          <p:cNvSpPr>
            <a:spLocks noChangeArrowheads="1"/>
          </p:cNvSpPr>
          <p:nvPr/>
        </p:nvSpPr>
        <p:spPr bwMode="auto">
          <a:xfrm>
            <a:off x="3078163" y="3221038"/>
            <a:ext cx="76200" cy="76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04877" name="Picture 77"/>
          <p:cNvPicPr>
            <a:picLocks noChangeAspect="1" noChangeArrowheads="1"/>
          </p:cNvPicPr>
          <p:nvPr/>
        </p:nvPicPr>
        <p:blipFill>
          <a:blip r:embed="rId3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700213"/>
            <a:ext cx="199072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4" name="Picture 84"/>
          <p:cNvPicPr>
            <a:picLocks noChangeAspect="1" noChangeArrowheads="1"/>
          </p:cNvPicPr>
          <p:nvPr/>
        </p:nvPicPr>
        <p:blipFill>
          <a:blip r:embed="rId3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545013"/>
            <a:ext cx="1258887" cy="223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85"/>
          <p:cNvGrpSpPr>
            <a:grpSpLocks/>
          </p:cNvGrpSpPr>
          <p:nvPr/>
        </p:nvGrpSpPr>
        <p:grpSpPr bwMode="auto">
          <a:xfrm>
            <a:off x="250825" y="4941888"/>
            <a:ext cx="3240088" cy="1905000"/>
            <a:chOff x="3220" y="0"/>
            <a:chExt cx="2041" cy="1200"/>
          </a:xfrm>
        </p:grpSpPr>
        <p:sp>
          <p:nvSpPr>
            <p:cNvPr id="19521" name="Line 86"/>
            <p:cNvSpPr>
              <a:spLocks noChangeShapeType="1"/>
            </p:cNvSpPr>
            <p:nvPr/>
          </p:nvSpPr>
          <p:spPr bwMode="auto">
            <a:xfrm>
              <a:off x="4241" y="0"/>
              <a:ext cx="15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2" name="Line 87"/>
            <p:cNvSpPr>
              <a:spLocks noChangeShapeType="1"/>
            </p:cNvSpPr>
            <p:nvPr/>
          </p:nvSpPr>
          <p:spPr bwMode="auto">
            <a:xfrm>
              <a:off x="4458" y="570"/>
              <a:ext cx="19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3" name="Line 88"/>
            <p:cNvSpPr>
              <a:spLocks noChangeShapeType="1"/>
            </p:cNvSpPr>
            <p:nvPr/>
          </p:nvSpPr>
          <p:spPr bwMode="auto">
            <a:xfrm flipH="1">
              <a:off x="3858" y="570"/>
              <a:ext cx="19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4" name="Line 89"/>
            <p:cNvSpPr>
              <a:spLocks noChangeShapeType="1"/>
            </p:cNvSpPr>
            <p:nvPr/>
          </p:nvSpPr>
          <p:spPr bwMode="auto">
            <a:xfrm>
              <a:off x="5006" y="570"/>
              <a:ext cx="25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5" name="Line 90"/>
            <p:cNvSpPr>
              <a:spLocks noChangeShapeType="1"/>
            </p:cNvSpPr>
            <p:nvPr/>
          </p:nvSpPr>
          <p:spPr bwMode="auto">
            <a:xfrm flipH="1">
              <a:off x="3220" y="570"/>
              <a:ext cx="25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67" name="Object 91"/>
            <p:cNvGraphicFramePr>
              <a:graphicFrameLocks noChangeAspect="1"/>
            </p:cNvGraphicFramePr>
            <p:nvPr/>
          </p:nvGraphicFramePr>
          <p:xfrm>
            <a:off x="4978" y="179"/>
            <a:ext cx="261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25" name="公式" r:id="rId34" imgW="164880" imgH="203040" progId="Equation.3">
                    <p:embed/>
                  </p:oleObj>
                </mc:Choice>
                <mc:Fallback>
                  <p:oleObj name="公式" r:id="rId34" imgW="164880" imgH="203040" progId="Equation.3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8" y="179"/>
                          <a:ext cx="261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8" name="Object 92"/>
            <p:cNvGraphicFramePr>
              <a:graphicFrameLocks noChangeAspect="1"/>
            </p:cNvGraphicFramePr>
            <p:nvPr/>
          </p:nvGraphicFramePr>
          <p:xfrm>
            <a:off x="3266" y="229"/>
            <a:ext cx="27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26" name="Equation" r:id="rId36" imgW="342720" imgH="380880" progId="Equation.3">
                    <p:embed/>
                  </p:oleObj>
                </mc:Choice>
                <mc:Fallback>
                  <p:oleObj name="Equation" r:id="rId36" imgW="342720" imgH="380880" progId="Equation.3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6" y="229"/>
                          <a:ext cx="27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93"/>
          <p:cNvGrpSpPr>
            <a:grpSpLocks/>
          </p:cNvGrpSpPr>
          <p:nvPr/>
        </p:nvGrpSpPr>
        <p:grpSpPr bwMode="auto">
          <a:xfrm>
            <a:off x="681038" y="5553075"/>
            <a:ext cx="2341562" cy="1019175"/>
            <a:chOff x="3651" y="119"/>
            <a:chExt cx="1475" cy="642"/>
          </a:xfrm>
        </p:grpSpPr>
        <p:sp>
          <p:nvSpPr>
            <p:cNvPr id="204894" name="Rectangle 94"/>
            <p:cNvSpPr>
              <a:spLocks noChangeArrowheads="1"/>
            </p:cNvSpPr>
            <p:nvPr/>
          </p:nvSpPr>
          <p:spPr bwMode="auto">
            <a:xfrm>
              <a:off x="4181" y="119"/>
              <a:ext cx="468" cy="352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  <a:alpha val="83000"/>
                  </a:schemeClr>
                </a:gs>
                <a:gs pos="50000">
                  <a:schemeClr val="hlink">
                    <a:alpha val="84000"/>
                  </a:schemeClr>
                </a:gs>
                <a:gs pos="100000">
                  <a:schemeClr val="hlink">
                    <a:gamma/>
                    <a:shade val="46275"/>
                    <a:invGamma/>
                    <a:alpha val="83000"/>
                  </a:schemeClr>
                </a:gs>
              </a:gsLst>
              <a:lin ang="5400000" scaled="1"/>
            </a:gra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518" name="Line 95"/>
            <p:cNvSpPr>
              <a:spLocks noChangeShapeType="1"/>
            </p:cNvSpPr>
            <p:nvPr/>
          </p:nvSpPr>
          <p:spPr bwMode="auto">
            <a:xfrm>
              <a:off x="4434" y="533"/>
              <a:ext cx="2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9" name="Line 96"/>
            <p:cNvSpPr>
              <a:spLocks noChangeShapeType="1"/>
            </p:cNvSpPr>
            <p:nvPr/>
          </p:nvSpPr>
          <p:spPr bwMode="auto">
            <a:xfrm>
              <a:off x="4649" y="459"/>
              <a:ext cx="0" cy="1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66" name="Object 97"/>
            <p:cNvGraphicFramePr>
              <a:graphicFrameLocks noChangeAspect="1"/>
            </p:cNvGraphicFramePr>
            <p:nvPr/>
          </p:nvGraphicFramePr>
          <p:xfrm>
            <a:off x="4445" y="527"/>
            <a:ext cx="202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27" name="公式" r:id="rId38" imgW="139680" imgH="139680" progId="Equation.3">
                    <p:embed/>
                  </p:oleObj>
                </mc:Choice>
                <mc:Fallback>
                  <p:oleObj name="公式" r:id="rId38" imgW="139680" imgH="139680" progId="Equation.3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5" y="527"/>
                          <a:ext cx="202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20" name="Rectangle 98"/>
            <p:cNvSpPr>
              <a:spLocks noChangeArrowheads="1"/>
            </p:cNvSpPr>
            <p:nvPr/>
          </p:nvSpPr>
          <p:spPr bwMode="auto">
            <a:xfrm>
              <a:off x="3651" y="119"/>
              <a:ext cx="1475" cy="345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800" b="1"/>
            </a:p>
          </p:txBody>
        </p:sp>
      </p:grpSp>
      <p:grpSp>
        <p:nvGrpSpPr>
          <p:cNvPr id="10" name="Group 107"/>
          <p:cNvGrpSpPr>
            <a:grpSpLocks/>
          </p:cNvGrpSpPr>
          <p:nvPr/>
        </p:nvGrpSpPr>
        <p:grpSpPr bwMode="auto">
          <a:xfrm>
            <a:off x="395288" y="5373688"/>
            <a:ext cx="3708400" cy="806450"/>
            <a:chOff x="249" y="3385"/>
            <a:chExt cx="2336" cy="508"/>
          </a:xfrm>
        </p:grpSpPr>
        <p:sp>
          <p:nvSpPr>
            <p:cNvPr id="19514" name="Line 99"/>
            <p:cNvSpPr>
              <a:spLocks noChangeShapeType="1"/>
            </p:cNvSpPr>
            <p:nvPr/>
          </p:nvSpPr>
          <p:spPr bwMode="auto">
            <a:xfrm>
              <a:off x="249" y="3668"/>
              <a:ext cx="21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15" name="Text Box 100"/>
            <p:cNvSpPr txBox="1">
              <a:spLocks noChangeArrowheads="1"/>
            </p:cNvSpPr>
            <p:nvPr/>
          </p:nvSpPr>
          <p:spPr bwMode="auto">
            <a:xfrm>
              <a:off x="2357" y="338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x</a:t>
              </a:r>
            </a:p>
          </p:txBody>
        </p:sp>
        <p:sp>
          <p:nvSpPr>
            <p:cNvPr id="19516" name="Text Box 101"/>
            <p:cNvSpPr txBox="1">
              <a:spLocks noChangeArrowheads="1"/>
            </p:cNvSpPr>
            <p:nvPr/>
          </p:nvSpPr>
          <p:spPr bwMode="auto">
            <a:xfrm>
              <a:off x="1111" y="356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o</a:t>
              </a:r>
            </a:p>
          </p:txBody>
        </p:sp>
      </p:grpSp>
      <p:graphicFrame>
        <p:nvGraphicFramePr>
          <p:cNvPr id="204904" name="Object 104"/>
          <p:cNvGraphicFramePr>
            <a:graphicFrameLocks noChangeAspect="1"/>
          </p:cNvGraphicFramePr>
          <p:nvPr/>
        </p:nvGraphicFramePr>
        <p:xfrm>
          <a:off x="2497138" y="5876925"/>
          <a:ext cx="1535112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8" name="Equation" r:id="rId40" imgW="1409400" imgH="838080" progId="Equation.DSMT4">
                  <p:embed/>
                </p:oleObj>
              </mc:Choice>
              <mc:Fallback>
                <p:oleObj name="Equation" r:id="rId40" imgW="1409400" imgH="838080" progId="Equation.DSMT4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5876925"/>
                        <a:ext cx="1535112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6"/>
          <p:cNvGrpSpPr>
            <a:grpSpLocks/>
          </p:cNvGrpSpPr>
          <p:nvPr/>
        </p:nvGrpSpPr>
        <p:grpSpPr bwMode="auto">
          <a:xfrm>
            <a:off x="2514600" y="4545013"/>
            <a:ext cx="1439863" cy="814387"/>
            <a:chOff x="1584" y="2863"/>
            <a:chExt cx="907" cy="513"/>
          </a:xfrm>
        </p:grpSpPr>
        <p:graphicFrame>
          <p:nvGraphicFramePr>
            <p:cNvPr id="19465" name="Object 103"/>
            <p:cNvGraphicFramePr>
              <a:graphicFrameLocks noChangeAspect="1"/>
            </p:cNvGraphicFramePr>
            <p:nvPr/>
          </p:nvGraphicFramePr>
          <p:xfrm>
            <a:off x="1584" y="2863"/>
            <a:ext cx="907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29" name="Equation" r:id="rId42" imgW="1218960" imgH="787320" progId="Equation.DSMT4">
                    <p:embed/>
                  </p:oleObj>
                </mc:Choice>
                <mc:Fallback>
                  <p:oleObj name="Equation" r:id="rId42" imgW="1218960" imgH="787320" progId="Equation.DSMT4">
                    <p:embed/>
                    <p:pic>
                      <p:nvPicPr>
                        <p:cNvPr id="0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863"/>
                          <a:ext cx="907" cy="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13" name="Text Box 105"/>
            <p:cNvSpPr txBox="1">
              <a:spLocks noChangeArrowheads="1"/>
            </p:cNvSpPr>
            <p:nvPr/>
          </p:nvSpPr>
          <p:spPr bwMode="auto">
            <a:xfrm>
              <a:off x="1701" y="3045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rgbClr val="FF0000"/>
                  </a:solidFill>
                </a:rPr>
                <a:t>内</a:t>
              </a:r>
            </a:p>
          </p:txBody>
        </p:sp>
      </p:grpSp>
      <p:sp>
        <p:nvSpPr>
          <p:cNvPr id="19512" name="Text Box 138"/>
          <p:cNvSpPr txBox="1">
            <a:spLocks noChangeArrowheads="1"/>
          </p:cNvSpPr>
          <p:nvPr/>
        </p:nvSpPr>
        <p:spPr bwMode="auto">
          <a:xfrm>
            <a:off x="8661400" y="6416675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cs typeface="Times New Roman" pitchFamily="18" charset="0"/>
              </a:rPr>
              <a:t>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20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175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675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675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4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75"/>
                                        <p:tgtEl>
                                          <p:spTgt spid="20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75"/>
                                        <p:tgtEl>
                                          <p:spTgt spid="20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0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6" dur="500"/>
                                        <p:tgtEl>
                                          <p:spTgt spid="2048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75"/>
                                        <p:tgtEl>
                                          <p:spTgt spid="20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204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20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20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75"/>
                                        <p:tgtEl>
                                          <p:spTgt spid="20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20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0" dur="500"/>
                                        <p:tgtEl>
                                          <p:spTgt spid="20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0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8" dur="500"/>
                                        <p:tgtEl>
                                          <p:spTgt spid="20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0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0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20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0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20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0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0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75"/>
                                        <p:tgtEl>
                                          <p:spTgt spid="20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0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204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204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1" grpId="0" animBg="1"/>
      <p:bldP spid="204812" grpId="0" animBg="1"/>
      <p:bldP spid="204861" grpId="0" animBg="1"/>
      <p:bldP spid="204862" grpId="0" animBg="1"/>
      <p:bldP spid="204817" grpId="0" autoUpdateAnimBg="0"/>
      <p:bldP spid="204818" grpId="0" autoUpdateAnimBg="0"/>
      <p:bldP spid="204819" grpId="0" autoUpdateAnimBg="0"/>
      <p:bldP spid="204820" grpId="0" autoUpdateAnimBg="0"/>
      <p:bldP spid="204824" grpId="0" animBg="1"/>
      <p:bldP spid="204825" grpId="0" autoUpdateAnimBg="0"/>
      <p:bldP spid="204830" grpId="0" autoUpdateAnimBg="0"/>
      <p:bldP spid="204839" grpId="0" animBg="1"/>
      <p:bldP spid="204840" grpId="0" animBg="1"/>
      <p:bldP spid="204841" grpId="0" animBg="1"/>
      <p:bldP spid="204846" grpId="0" animBg="1"/>
      <p:bldP spid="204846" grpId="1" animBg="1"/>
      <p:bldP spid="204848" grpId="0" animBg="1"/>
      <p:bldP spid="204850" grpId="0" animBg="1"/>
      <p:bldP spid="204851" grpId="0" animBg="1"/>
      <p:bldP spid="204852" grpId="0" animBg="1"/>
      <p:bldP spid="2048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722313" y="404813"/>
            <a:ext cx="238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规定</a:t>
            </a:r>
            <a:endParaRPr lang="zh-CN" altLang="en-US" sz="3200" b="1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6629400" y="1249363"/>
            <a:ext cx="1752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1"/>
              <a:t>=</a:t>
            </a:r>
            <a:r>
              <a:rPr lang="en-US" altLang="zh-CN" sz="3600" b="1" i="1">
                <a:solidFill>
                  <a:srgbClr val="990033"/>
                </a:solidFill>
              </a:rPr>
              <a:t> </a:t>
            </a:r>
            <a:r>
              <a:rPr lang="en-US" altLang="zh-CN" sz="3600" b="1" i="1"/>
              <a:t>E</a:t>
            </a:r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1214438" y="2316163"/>
          <a:ext cx="1976437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" name="Equation" r:id="rId4" imgW="1968480" imgH="761760" progId="Equation.DSMT4">
                  <p:embed/>
                </p:oleObj>
              </mc:Choice>
              <mc:Fallback>
                <p:oleObj name="Equation" r:id="rId4" imgW="1968480" imgH="7617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316163"/>
                        <a:ext cx="1976437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2787650" y="2341563"/>
            <a:ext cx="4016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b="1"/>
              <a:t>（也称电场线密度）</a:t>
            </a: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893763" y="3869270"/>
            <a:ext cx="80772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 smtClean="0"/>
              <a:t>）静电场中，起</a:t>
            </a:r>
            <a:r>
              <a:rPr lang="zh-CN" altLang="en-US" sz="2800" b="1" dirty="0"/>
              <a:t>于正电荷止于负电荷，有头</a:t>
            </a:r>
            <a:r>
              <a:rPr lang="zh-CN" altLang="en-US" sz="2800" b="1" dirty="0" smtClean="0"/>
              <a:t>有</a:t>
            </a:r>
            <a:r>
              <a:rPr lang="en-US" altLang="zh-CN" sz="2800" b="1" dirty="0" smtClean="0"/>
              <a:t>	</a:t>
            </a:r>
            <a:r>
              <a:rPr lang="zh-CN" altLang="en-US" sz="2800" b="1" dirty="0" smtClean="0"/>
              <a:t>尾</a:t>
            </a:r>
            <a:r>
              <a:rPr lang="zh-CN" altLang="en-US" sz="2800" b="1" dirty="0"/>
              <a:t>，</a:t>
            </a:r>
            <a:r>
              <a:rPr lang="zh-CN" altLang="en-US" sz="2800" b="1" dirty="0" smtClean="0"/>
              <a:t>不会</a:t>
            </a:r>
            <a:r>
              <a:rPr lang="zh-CN" altLang="en-US" sz="2800" b="1" dirty="0"/>
              <a:t>在无电荷处中断。</a:t>
            </a:r>
          </a:p>
        </p:txBody>
      </p:sp>
      <p:sp>
        <p:nvSpPr>
          <p:cNvPr id="97287" name="Text Box 7"/>
          <p:cNvSpPr txBox="1">
            <a:spLocks noChangeArrowheads="1"/>
          </p:cNvSpPr>
          <p:nvPr/>
        </p:nvSpPr>
        <p:spPr bwMode="auto">
          <a:xfrm>
            <a:off x="722313" y="3293008"/>
            <a:ext cx="4325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电场线的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itchFamily="2" charset="-122"/>
              </a:rPr>
              <a:t>特征：</a:t>
            </a:r>
            <a:endParaRPr lang="zh-CN" altLang="en-US" sz="2800" b="1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893763" y="4764620"/>
            <a:ext cx="7620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）在没有电荷的空间里，任何两条电场线</a:t>
            </a:r>
          </a:p>
          <a:p>
            <a:pPr eaLnBrk="1" hangingPunct="1"/>
            <a:r>
              <a:rPr lang="zh-CN" altLang="en-US" sz="2800" b="1"/>
              <a:t>          不会相交。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940425" y="2133600"/>
            <a:ext cx="2384425" cy="1524000"/>
            <a:chOff x="3888" y="1344"/>
            <a:chExt cx="1502" cy="960"/>
          </a:xfrm>
        </p:grpSpPr>
        <p:sp>
          <p:nvSpPr>
            <p:cNvPr id="5139" name="AutoShape 10"/>
            <p:cNvSpPr>
              <a:spLocks noChangeArrowheads="1"/>
            </p:cNvSpPr>
            <p:nvPr/>
          </p:nvSpPr>
          <p:spPr bwMode="auto">
            <a:xfrm rot="16200000" flipH="1">
              <a:off x="4235" y="1474"/>
              <a:ext cx="902" cy="641"/>
            </a:xfrm>
            <a:prstGeom prst="parallelogram">
              <a:avLst>
                <a:gd name="adj" fmla="val 74176"/>
              </a:avLst>
            </a:prstGeom>
            <a:solidFill>
              <a:srgbClr val="EAEAEA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Line 11"/>
            <p:cNvSpPr>
              <a:spLocks noChangeShapeType="1"/>
            </p:cNvSpPr>
            <p:nvPr/>
          </p:nvSpPr>
          <p:spPr bwMode="auto">
            <a:xfrm>
              <a:off x="4094" y="1776"/>
              <a:ext cx="33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Line 12"/>
            <p:cNvSpPr>
              <a:spLocks noChangeShapeType="1"/>
            </p:cNvSpPr>
            <p:nvPr/>
          </p:nvSpPr>
          <p:spPr bwMode="auto">
            <a:xfrm>
              <a:off x="4707" y="1776"/>
              <a:ext cx="335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4" name="Object 13"/>
            <p:cNvGraphicFramePr>
              <a:graphicFrameLocks noChangeAspect="1"/>
            </p:cNvGraphicFramePr>
            <p:nvPr/>
          </p:nvGraphicFramePr>
          <p:xfrm>
            <a:off x="5150" y="1584"/>
            <a:ext cx="19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7" name="公式" r:id="rId6" imgW="380880" imgH="431640" progId="Equation.3">
                    <p:embed/>
                  </p:oleObj>
                </mc:Choice>
                <mc:Fallback>
                  <p:oleObj name="公式" r:id="rId6" imgW="380880" imgH="4316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0" y="1584"/>
                          <a:ext cx="19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" name="Object 14"/>
            <p:cNvGraphicFramePr>
              <a:graphicFrameLocks noChangeAspect="1"/>
            </p:cNvGraphicFramePr>
            <p:nvPr/>
          </p:nvGraphicFramePr>
          <p:xfrm>
            <a:off x="4422" y="1703"/>
            <a:ext cx="318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8" name="Equation" r:id="rId8" imgW="596880" imgH="431640" progId="Equation.DSMT4">
                    <p:embed/>
                  </p:oleObj>
                </mc:Choice>
                <mc:Fallback>
                  <p:oleObj name="Equation" r:id="rId8" imgW="596880" imgH="43164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1703"/>
                          <a:ext cx="318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2" name="Arc 15"/>
            <p:cNvSpPr>
              <a:spLocks/>
            </p:cNvSpPr>
            <p:nvPr/>
          </p:nvSpPr>
          <p:spPr bwMode="auto">
            <a:xfrm flipH="1" flipV="1">
              <a:off x="4241" y="1392"/>
              <a:ext cx="394" cy="216"/>
            </a:xfrm>
            <a:custGeom>
              <a:avLst/>
              <a:gdLst>
                <a:gd name="T0" fmla="*/ 0 w 21801"/>
                <a:gd name="T1" fmla="*/ 0 h 21600"/>
                <a:gd name="T2" fmla="*/ 0 w 21801"/>
                <a:gd name="T3" fmla="*/ 0 h 21600"/>
                <a:gd name="T4" fmla="*/ 0 w 21801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01"/>
                <a:gd name="T10" fmla="*/ 0 h 21600"/>
                <a:gd name="T11" fmla="*/ 21801 w 218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01" h="21600" fill="none" extrusionOk="0">
                  <a:moveTo>
                    <a:pt x="-1" y="0"/>
                  </a:moveTo>
                  <a:cubicBezTo>
                    <a:pt x="66" y="0"/>
                    <a:pt x="133" y="-1"/>
                    <a:pt x="201" y="0"/>
                  </a:cubicBezTo>
                  <a:cubicBezTo>
                    <a:pt x="12130" y="0"/>
                    <a:pt x="21801" y="9670"/>
                    <a:pt x="21801" y="21600"/>
                  </a:cubicBezTo>
                </a:path>
                <a:path w="21801" h="21600" stroke="0" extrusionOk="0">
                  <a:moveTo>
                    <a:pt x="-1" y="0"/>
                  </a:moveTo>
                  <a:cubicBezTo>
                    <a:pt x="66" y="0"/>
                    <a:pt x="133" y="-1"/>
                    <a:pt x="201" y="0"/>
                  </a:cubicBezTo>
                  <a:cubicBezTo>
                    <a:pt x="12130" y="0"/>
                    <a:pt x="21801" y="9670"/>
                    <a:pt x="21801" y="21600"/>
                  </a:cubicBezTo>
                  <a:lnTo>
                    <a:pt x="201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Arc 16"/>
            <p:cNvSpPr>
              <a:spLocks/>
            </p:cNvSpPr>
            <p:nvPr/>
          </p:nvSpPr>
          <p:spPr bwMode="auto">
            <a:xfrm flipV="1">
              <a:off x="4888" y="1446"/>
              <a:ext cx="502" cy="16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Arc 17"/>
            <p:cNvSpPr>
              <a:spLocks/>
            </p:cNvSpPr>
            <p:nvPr/>
          </p:nvSpPr>
          <p:spPr bwMode="auto">
            <a:xfrm flipH="1">
              <a:off x="3888" y="1979"/>
              <a:ext cx="446" cy="324"/>
            </a:xfrm>
            <a:custGeom>
              <a:avLst/>
              <a:gdLst>
                <a:gd name="T0" fmla="*/ 0 w 20427"/>
                <a:gd name="T1" fmla="*/ 0 h 21600"/>
                <a:gd name="T2" fmla="*/ 0 w 20427"/>
                <a:gd name="T3" fmla="*/ 0 h 21600"/>
                <a:gd name="T4" fmla="*/ 0 w 20427"/>
                <a:gd name="T5" fmla="*/ 0 h 21600"/>
                <a:gd name="T6" fmla="*/ 0 60000 65536"/>
                <a:gd name="T7" fmla="*/ 0 60000 65536"/>
                <a:gd name="T8" fmla="*/ 0 60000 65536"/>
                <a:gd name="T9" fmla="*/ 0 w 20427"/>
                <a:gd name="T10" fmla="*/ 0 h 21600"/>
                <a:gd name="T11" fmla="*/ 20427 w 2042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27" h="21600" fill="none" extrusionOk="0">
                  <a:moveTo>
                    <a:pt x="-1" y="0"/>
                  </a:moveTo>
                  <a:cubicBezTo>
                    <a:pt x="9222" y="0"/>
                    <a:pt x="17427" y="5855"/>
                    <a:pt x="20426" y="14577"/>
                  </a:cubicBezTo>
                </a:path>
                <a:path w="20427" h="21600" stroke="0" extrusionOk="0">
                  <a:moveTo>
                    <a:pt x="-1" y="0"/>
                  </a:moveTo>
                  <a:cubicBezTo>
                    <a:pt x="9222" y="0"/>
                    <a:pt x="17427" y="5855"/>
                    <a:pt x="20426" y="1457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Arc 18"/>
            <p:cNvSpPr>
              <a:spLocks/>
            </p:cNvSpPr>
            <p:nvPr/>
          </p:nvSpPr>
          <p:spPr bwMode="auto">
            <a:xfrm>
              <a:off x="4568" y="1980"/>
              <a:ext cx="390" cy="324"/>
            </a:xfrm>
            <a:custGeom>
              <a:avLst/>
              <a:gdLst>
                <a:gd name="T0" fmla="*/ 0 w 20427"/>
                <a:gd name="T1" fmla="*/ 0 h 21600"/>
                <a:gd name="T2" fmla="*/ 0 w 20427"/>
                <a:gd name="T3" fmla="*/ 0 h 21600"/>
                <a:gd name="T4" fmla="*/ 0 w 20427"/>
                <a:gd name="T5" fmla="*/ 0 h 21600"/>
                <a:gd name="T6" fmla="*/ 0 60000 65536"/>
                <a:gd name="T7" fmla="*/ 0 60000 65536"/>
                <a:gd name="T8" fmla="*/ 0 60000 65536"/>
                <a:gd name="T9" fmla="*/ 0 w 20427"/>
                <a:gd name="T10" fmla="*/ 0 h 21600"/>
                <a:gd name="T11" fmla="*/ 20427 w 2042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27" h="21600" fill="none" extrusionOk="0">
                  <a:moveTo>
                    <a:pt x="-1" y="0"/>
                  </a:moveTo>
                  <a:cubicBezTo>
                    <a:pt x="9222" y="0"/>
                    <a:pt x="17427" y="5855"/>
                    <a:pt x="20426" y="14577"/>
                  </a:cubicBezTo>
                </a:path>
                <a:path w="20427" h="21600" stroke="0" extrusionOk="0">
                  <a:moveTo>
                    <a:pt x="-1" y="0"/>
                  </a:moveTo>
                  <a:cubicBezTo>
                    <a:pt x="9222" y="0"/>
                    <a:pt x="17427" y="5855"/>
                    <a:pt x="20426" y="1457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990600" y="1066800"/>
            <a:ext cx="5638800" cy="984250"/>
            <a:chOff x="672" y="1248"/>
            <a:chExt cx="3552" cy="620"/>
          </a:xfrm>
        </p:grpSpPr>
        <p:graphicFrame>
          <p:nvGraphicFramePr>
            <p:cNvPr id="5123" name="Object 20"/>
            <p:cNvGraphicFramePr>
              <a:graphicFrameLocks noChangeAspect="1"/>
            </p:cNvGraphicFramePr>
            <p:nvPr/>
          </p:nvGraphicFramePr>
          <p:xfrm>
            <a:off x="1515" y="1584"/>
            <a:ext cx="21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9" name="公式" r:id="rId10" imgW="380880" imgH="431640" progId="Equation.3">
                    <p:embed/>
                  </p:oleObj>
                </mc:Choice>
                <mc:Fallback>
                  <p:oleObj name="公式" r:id="rId10" imgW="380880" imgH="43164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5" y="1584"/>
                          <a:ext cx="21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8" name="Text Box 21"/>
            <p:cNvSpPr txBox="1">
              <a:spLocks noChangeArrowheads="1"/>
            </p:cNvSpPr>
            <p:nvPr/>
          </p:nvSpPr>
          <p:spPr bwMode="auto">
            <a:xfrm>
              <a:off x="672" y="1248"/>
              <a:ext cx="3552" cy="6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latin typeface="黑体" pitchFamily="2" charset="-122"/>
                  <a:ea typeface="黑体" pitchFamily="2" charset="-122"/>
                </a:rPr>
                <a:t>电场中任意一点处，通过该处垂</a:t>
              </a:r>
            </a:p>
            <a:p>
              <a:pPr algn="ctr" eaLnBrk="1" hangingPunct="1"/>
              <a:r>
                <a:rPr lang="zh-CN" altLang="en-US" sz="2800" b="1">
                  <a:latin typeface="黑体" pitchFamily="2" charset="-122"/>
                  <a:ea typeface="黑体" pitchFamily="2" charset="-122"/>
                </a:rPr>
                <a:t>直于的  单位面积上电场线根数</a:t>
              </a:r>
            </a:p>
          </p:txBody>
        </p:sp>
      </p:grpSp>
      <p:sp>
        <p:nvSpPr>
          <p:cNvPr id="97303" name="Text Box 23"/>
          <p:cNvSpPr txBox="1">
            <a:spLocks noChangeArrowheads="1"/>
          </p:cNvSpPr>
          <p:nvPr/>
        </p:nvSpPr>
        <p:spPr bwMode="auto">
          <a:xfrm>
            <a:off x="893763" y="5682195"/>
            <a:ext cx="762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（</a:t>
            </a:r>
            <a:r>
              <a:rPr lang="en-US" altLang="zh-CN" sz="2800" b="1" dirty="0"/>
              <a:t>3</a:t>
            </a:r>
            <a:r>
              <a:rPr lang="zh-CN" altLang="en-US" sz="2800" b="1" dirty="0" smtClean="0"/>
              <a:t>）静电场中，电场线</a:t>
            </a:r>
            <a:r>
              <a:rPr lang="zh-CN" altLang="en-US" sz="2800" b="1" dirty="0"/>
              <a:t>不会形成闭合曲线。</a:t>
            </a:r>
          </a:p>
        </p:txBody>
      </p:sp>
      <p:sp>
        <p:nvSpPr>
          <p:cNvPr id="97304" name="Text Box 24"/>
          <p:cNvSpPr txBox="1">
            <a:spLocks noChangeArrowheads="1"/>
          </p:cNvSpPr>
          <p:nvPr/>
        </p:nvSpPr>
        <p:spPr bwMode="auto">
          <a:xfrm>
            <a:off x="3484563" y="5172608"/>
            <a:ext cx="12890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5137" name="Text Box 138"/>
          <p:cNvSpPr txBox="1">
            <a:spLocks noChangeArrowheads="1"/>
          </p:cNvSpPr>
          <p:nvPr/>
        </p:nvSpPr>
        <p:spPr bwMode="auto">
          <a:xfrm>
            <a:off x="8786813" y="6416675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cs typeface="Times New Roman" pitchFamily="18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75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7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75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7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7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73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973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" fill="hold"/>
                                        <p:tgtEl>
                                          <p:spTgt spid="97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" fill="hold"/>
                                        <p:tgtEl>
                                          <p:spTgt spid="97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" fill="hold"/>
                                        <p:tgtEl>
                                          <p:spTgt spid="97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" fill="hold"/>
                                        <p:tgtEl>
                                          <p:spTgt spid="97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  <p:bldP spid="97283" grpId="0" autoUpdateAnimBg="0"/>
      <p:bldP spid="97285" grpId="0" autoUpdateAnimBg="0"/>
      <p:bldP spid="97286" grpId="0" autoUpdateAnimBg="0"/>
      <p:bldP spid="97287" grpId="0" autoUpdateAnimBg="0"/>
      <p:bldP spid="97288" grpId="0" autoUpdateAnimBg="0"/>
      <p:bldP spid="97303" grpId="0" autoUpdateAnimBg="0"/>
      <p:bldP spid="97304" grpId="0"/>
      <p:bldP spid="9730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Text Box 3"/>
          <p:cNvSpPr txBox="1">
            <a:spLocks noChangeArrowheads="1"/>
          </p:cNvSpPr>
          <p:nvPr/>
        </p:nvSpPr>
        <p:spPr bwMode="auto">
          <a:xfrm>
            <a:off x="561975" y="404813"/>
            <a:ext cx="85105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zh-CN" altLang="en-US" sz="2800" b="1">
                <a:solidFill>
                  <a:srgbClr val="FF0000"/>
                </a:solidFill>
              </a:rPr>
              <a:t>例</a:t>
            </a:r>
            <a:r>
              <a:rPr kumimoji="0" lang="en-US" altLang="zh-CN" sz="2800" b="1">
                <a:solidFill>
                  <a:srgbClr val="FF0000"/>
                </a:solidFill>
              </a:rPr>
              <a:t>15</a:t>
            </a:r>
            <a:r>
              <a:rPr kumimoji="0" lang="en-US" altLang="zh-CN" sz="2800" b="1"/>
              <a:t>.</a:t>
            </a:r>
            <a:r>
              <a:rPr kumimoji="0" lang="zh-CN" altLang="en-US" sz="2800" b="1"/>
              <a:t>设电荷体密度沿</a:t>
            </a:r>
            <a:r>
              <a:rPr kumimoji="0" lang="en-US" altLang="zh-CN" sz="2800" b="1"/>
              <a:t>x</a:t>
            </a:r>
            <a:r>
              <a:rPr kumimoji="0" lang="zh-CN" altLang="en-US" sz="2800" b="1"/>
              <a:t>轴方向按</a:t>
            </a:r>
            <a:r>
              <a:rPr kumimoji="0" lang="zh-CN" altLang="en-US" sz="2800" b="1" i="1">
                <a:sym typeface="Symbol" pitchFamily="18" charset="2"/>
              </a:rPr>
              <a:t> </a:t>
            </a:r>
            <a:r>
              <a:rPr kumimoji="0" lang="en-US" altLang="zh-CN" sz="2800" b="1">
                <a:sym typeface="Symbol" pitchFamily="18" charset="2"/>
              </a:rPr>
              <a:t>=</a:t>
            </a:r>
            <a:r>
              <a:rPr kumimoji="0" lang="en-US" altLang="zh-CN" sz="2800" b="1" i="1">
                <a:sym typeface="Symbol" pitchFamily="18" charset="2"/>
              </a:rPr>
              <a:t></a:t>
            </a:r>
            <a:r>
              <a:rPr kumimoji="0" lang="en-US" altLang="zh-CN" sz="2800" b="1" baseline="-25000">
                <a:sym typeface="Symbol" pitchFamily="18" charset="2"/>
              </a:rPr>
              <a:t>0</a:t>
            </a:r>
            <a:r>
              <a:rPr kumimoji="0" lang="en-US" altLang="zh-CN" sz="2800" b="1">
                <a:sym typeface="Symbol" pitchFamily="18" charset="2"/>
              </a:rPr>
              <a:t>cos</a:t>
            </a:r>
            <a:r>
              <a:rPr kumimoji="0" lang="en-US" altLang="zh-CN" sz="2800" b="1" i="1">
                <a:sym typeface="Symbol" pitchFamily="18" charset="2"/>
              </a:rPr>
              <a:t>x</a:t>
            </a:r>
            <a:r>
              <a:rPr kumimoji="0" lang="en-US" altLang="zh-CN" sz="2800" b="1"/>
              <a:t> </a:t>
            </a:r>
            <a:r>
              <a:rPr kumimoji="0" lang="zh-CN" altLang="en-US" sz="2800" b="1"/>
              <a:t>分布在</a:t>
            </a:r>
          </a:p>
          <a:p>
            <a:r>
              <a:rPr kumimoji="0" lang="zh-CN" altLang="en-US" sz="2800" b="1"/>
              <a:t>         整个空间，求空间的电场强度分布。</a:t>
            </a:r>
          </a:p>
        </p:txBody>
      </p:sp>
      <p:sp>
        <p:nvSpPr>
          <p:cNvPr id="241671" name="Text Box 7"/>
          <p:cNvSpPr txBox="1">
            <a:spLocks noChangeArrowheads="1"/>
          </p:cNvSpPr>
          <p:nvPr/>
        </p:nvSpPr>
        <p:spPr bwMode="auto">
          <a:xfrm>
            <a:off x="625475" y="1325563"/>
            <a:ext cx="2038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b="1">
                <a:solidFill>
                  <a:srgbClr val="FF0000"/>
                </a:solidFill>
                <a:ea typeface="黑体" pitchFamily="2" charset="-122"/>
              </a:rPr>
              <a:t>解：</a:t>
            </a:r>
            <a:endParaRPr kumimoji="0" lang="zh-CN" altLang="en-US" sz="280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241672" name="Text Box 8"/>
          <p:cNvSpPr txBox="1">
            <a:spLocks noChangeArrowheads="1"/>
          </p:cNvSpPr>
          <p:nvPr/>
        </p:nvSpPr>
        <p:spPr bwMode="auto">
          <a:xfrm>
            <a:off x="1469601" y="2457938"/>
            <a:ext cx="2555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b="1"/>
              <a:t>作高斯面</a:t>
            </a:r>
            <a:r>
              <a:rPr kumimoji="0" lang="en-US" altLang="zh-CN" sz="2800" b="1" i="1"/>
              <a:t>S</a:t>
            </a:r>
            <a:r>
              <a:rPr kumimoji="0" lang="zh-CN" altLang="en-US" sz="2800" b="1"/>
              <a:t>，</a:t>
            </a:r>
          </a:p>
        </p:txBody>
      </p:sp>
      <p:graphicFrame>
        <p:nvGraphicFramePr>
          <p:cNvPr id="2416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009243"/>
              </p:ext>
            </p:extLst>
          </p:nvPr>
        </p:nvGraphicFramePr>
        <p:xfrm>
          <a:off x="1368425" y="4449167"/>
          <a:ext cx="12239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3" name="Equation" r:id="rId4" imgW="672840" imgH="253800" progId="Equation.DSMT4">
                  <p:embed/>
                </p:oleObj>
              </mc:Choice>
              <mc:Fallback>
                <p:oleObj name="Equation" r:id="rId4" imgW="672840" imgH="253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4449167"/>
                        <a:ext cx="122396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6048375" y="1979613"/>
            <a:ext cx="2147888" cy="1549400"/>
            <a:chOff x="4218" y="210"/>
            <a:chExt cx="1353" cy="976"/>
          </a:xfrm>
        </p:grpSpPr>
        <p:sp>
          <p:nvSpPr>
            <p:cNvPr id="20520" name="AutoShape 14"/>
            <p:cNvSpPr>
              <a:spLocks noChangeArrowheads="1"/>
            </p:cNvSpPr>
            <p:nvPr/>
          </p:nvSpPr>
          <p:spPr bwMode="auto">
            <a:xfrm>
              <a:off x="4218" y="210"/>
              <a:ext cx="1353" cy="960"/>
            </a:xfrm>
            <a:prstGeom prst="cube">
              <a:avLst>
                <a:gd name="adj" fmla="val 25000"/>
              </a:avLst>
            </a:prstGeom>
            <a:gradFill rotWithShape="1">
              <a:gsLst>
                <a:gs pos="0">
                  <a:srgbClr val="FFCC00">
                    <a:alpha val="18999"/>
                  </a:srgbClr>
                </a:gs>
                <a:gs pos="100000">
                  <a:srgbClr val="FFCC00">
                    <a:alpha val="18999"/>
                  </a:srgbClr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1" name="Line 15"/>
            <p:cNvSpPr>
              <a:spLocks noChangeShapeType="1"/>
            </p:cNvSpPr>
            <p:nvPr/>
          </p:nvSpPr>
          <p:spPr bwMode="auto">
            <a:xfrm>
              <a:off x="4459" y="210"/>
              <a:ext cx="0" cy="7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2" name="Line 16"/>
            <p:cNvSpPr>
              <a:spLocks noChangeShapeType="1"/>
            </p:cNvSpPr>
            <p:nvPr/>
          </p:nvSpPr>
          <p:spPr bwMode="auto">
            <a:xfrm flipH="1">
              <a:off x="4218" y="958"/>
              <a:ext cx="228" cy="2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5651500" y="1196975"/>
            <a:ext cx="3351213" cy="2762250"/>
            <a:chOff x="3560" y="799"/>
            <a:chExt cx="2111" cy="1740"/>
          </a:xfrm>
        </p:grpSpPr>
        <p:sp>
          <p:nvSpPr>
            <p:cNvPr id="20513" name="Line 13"/>
            <p:cNvSpPr>
              <a:spLocks noChangeShapeType="1"/>
            </p:cNvSpPr>
            <p:nvPr/>
          </p:nvSpPr>
          <p:spPr bwMode="auto">
            <a:xfrm>
              <a:off x="3560" y="1760"/>
              <a:ext cx="2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4" name="Line 17"/>
            <p:cNvSpPr>
              <a:spLocks noChangeShapeType="1"/>
            </p:cNvSpPr>
            <p:nvPr/>
          </p:nvSpPr>
          <p:spPr bwMode="auto">
            <a:xfrm flipV="1">
              <a:off x="4418" y="909"/>
              <a:ext cx="0" cy="8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5" name="Line 18"/>
            <p:cNvSpPr>
              <a:spLocks noChangeShapeType="1"/>
            </p:cNvSpPr>
            <p:nvPr/>
          </p:nvSpPr>
          <p:spPr bwMode="auto">
            <a:xfrm flipH="1">
              <a:off x="3760" y="1760"/>
              <a:ext cx="658" cy="6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6" name="Text Box 19"/>
            <p:cNvSpPr txBox="1">
              <a:spLocks noChangeArrowheads="1"/>
            </p:cNvSpPr>
            <p:nvPr/>
          </p:nvSpPr>
          <p:spPr bwMode="auto">
            <a:xfrm flipH="1">
              <a:off x="5458" y="1502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b="1">
                  <a:ea typeface="黑体" pitchFamily="2" charset="-122"/>
                </a:rPr>
                <a:t>x</a:t>
              </a:r>
            </a:p>
          </p:txBody>
        </p:sp>
        <p:sp>
          <p:nvSpPr>
            <p:cNvPr id="20517" name="Text Box 20"/>
            <p:cNvSpPr txBox="1">
              <a:spLocks noChangeArrowheads="1"/>
            </p:cNvSpPr>
            <p:nvPr/>
          </p:nvSpPr>
          <p:spPr bwMode="auto">
            <a:xfrm flipH="1">
              <a:off x="4407" y="799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b="1">
                  <a:ea typeface="黑体" pitchFamily="2" charset="-122"/>
                </a:rPr>
                <a:t>y</a:t>
              </a:r>
            </a:p>
          </p:txBody>
        </p:sp>
        <p:sp>
          <p:nvSpPr>
            <p:cNvPr id="20518" name="Text Box 21"/>
            <p:cNvSpPr txBox="1">
              <a:spLocks noChangeArrowheads="1"/>
            </p:cNvSpPr>
            <p:nvPr/>
          </p:nvSpPr>
          <p:spPr bwMode="auto">
            <a:xfrm flipH="1">
              <a:off x="3811" y="2251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b="1">
                  <a:ea typeface="黑体" pitchFamily="2" charset="-122"/>
                </a:rPr>
                <a:t>z</a:t>
              </a:r>
            </a:p>
          </p:txBody>
        </p:sp>
        <p:sp>
          <p:nvSpPr>
            <p:cNvPr id="20519" name="Text Box 22"/>
            <p:cNvSpPr txBox="1">
              <a:spLocks noChangeArrowheads="1"/>
            </p:cNvSpPr>
            <p:nvPr/>
          </p:nvSpPr>
          <p:spPr bwMode="auto">
            <a:xfrm flipH="1">
              <a:off x="4368" y="1684"/>
              <a:ext cx="21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en-US" altLang="zh-CN" sz="2000" b="1">
                  <a:ea typeface="黑体" pitchFamily="2" charset="-122"/>
                </a:rPr>
                <a:t>o</a:t>
              </a:r>
            </a:p>
          </p:txBody>
        </p:sp>
      </p:grpSp>
      <p:sp>
        <p:nvSpPr>
          <p:cNvPr id="241687" name="Text Box 23"/>
          <p:cNvSpPr txBox="1">
            <a:spLocks noChangeArrowheads="1"/>
          </p:cNvSpPr>
          <p:nvPr/>
        </p:nvSpPr>
        <p:spPr bwMode="auto">
          <a:xfrm>
            <a:off x="5567363" y="2627313"/>
            <a:ext cx="4810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1">
                <a:ea typeface="黑体" pitchFamily="2" charset="-122"/>
              </a:rPr>
              <a:t>-</a:t>
            </a:r>
            <a:r>
              <a:rPr kumimoji="0" lang="en-US" altLang="zh-CN" sz="2800" b="1" i="1">
                <a:ea typeface="黑体" pitchFamily="2" charset="-122"/>
              </a:rPr>
              <a:t>x</a:t>
            </a:r>
          </a:p>
        </p:txBody>
      </p:sp>
      <p:sp>
        <p:nvSpPr>
          <p:cNvPr id="241688" name="Text Box 24"/>
          <p:cNvSpPr txBox="1">
            <a:spLocks noChangeArrowheads="1"/>
          </p:cNvSpPr>
          <p:nvPr/>
        </p:nvSpPr>
        <p:spPr bwMode="auto">
          <a:xfrm>
            <a:off x="8208963" y="25908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1" i="1">
                <a:ea typeface="黑体" pitchFamily="2" charset="-122"/>
              </a:rPr>
              <a:t>x</a:t>
            </a:r>
          </a:p>
        </p:txBody>
      </p:sp>
      <p:sp>
        <p:nvSpPr>
          <p:cNvPr id="241689" name="Text Box 25"/>
          <p:cNvSpPr txBox="1">
            <a:spLocks noChangeArrowheads="1"/>
          </p:cNvSpPr>
          <p:nvPr/>
        </p:nvSpPr>
        <p:spPr bwMode="auto">
          <a:xfrm>
            <a:off x="7092950" y="2851150"/>
            <a:ext cx="503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sz="2800" b="1" i="1">
                <a:ea typeface="黑体" pitchFamily="2" charset="-122"/>
              </a:rPr>
              <a:t>S</a:t>
            </a:r>
          </a:p>
        </p:txBody>
      </p:sp>
      <p:sp>
        <p:nvSpPr>
          <p:cNvPr id="241692" name="Text Box 28"/>
          <p:cNvSpPr txBox="1">
            <a:spLocks noChangeArrowheads="1"/>
          </p:cNvSpPr>
          <p:nvPr/>
        </p:nvSpPr>
        <p:spPr bwMode="auto">
          <a:xfrm>
            <a:off x="4081463" y="5258333"/>
            <a:ext cx="41989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b="1">
                <a:ea typeface="黑体" pitchFamily="2" charset="-122"/>
              </a:rPr>
              <a:t>sin</a:t>
            </a:r>
            <a:r>
              <a:rPr kumimoji="0" lang="en-US" altLang="zh-CN" b="1" i="1">
                <a:ea typeface="黑体" pitchFamily="2" charset="-122"/>
              </a:rPr>
              <a:t>x</a:t>
            </a:r>
            <a:r>
              <a:rPr kumimoji="0" lang="en-US" altLang="zh-CN" b="1">
                <a:ea typeface="黑体" pitchFamily="2" charset="-122"/>
              </a:rPr>
              <a:t> &gt; 0</a:t>
            </a:r>
            <a:r>
              <a:rPr kumimoji="0" lang="zh-CN" altLang="en-US" b="1">
                <a:ea typeface="黑体" pitchFamily="2" charset="-122"/>
              </a:rPr>
              <a:t>，</a:t>
            </a:r>
            <a:r>
              <a:rPr kumimoji="0" lang="zh-CN" altLang="en-US" b="1">
                <a:latin typeface="Arial" charset="0"/>
              </a:rPr>
              <a:t>沿 </a:t>
            </a:r>
            <a:r>
              <a:rPr kumimoji="0" lang="en-US" altLang="zh-CN" b="1">
                <a:ea typeface="黑体" pitchFamily="2" charset="-122"/>
              </a:rPr>
              <a:t>X </a:t>
            </a:r>
            <a:r>
              <a:rPr kumimoji="0" lang="zh-CN" altLang="en-US" b="1">
                <a:ea typeface="黑体" pitchFamily="2" charset="-122"/>
              </a:rPr>
              <a:t>轴正向</a:t>
            </a:r>
          </a:p>
          <a:p>
            <a:pPr eaLnBrk="1" hangingPunct="1"/>
            <a:r>
              <a:rPr kumimoji="0" lang="en-US" altLang="zh-CN" b="1">
                <a:ea typeface="黑体" pitchFamily="2" charset="-122"/>
              </a:rPr>
              <a:t>sin</a:t>
            </a:r>
            <a:r>
              <a:rPr kumimoji="0" lang="en-US" altLang="zh-CN" b="1" i="1">
                <a:ea typeface="黑体" pitchFamily="2" charset="-122"/>
              </a:rPr>
              <a:t>x</a:t>
            </a:r>
            <a:r>
              <a:rPr kumimoji="0" lang="en-US" altLang="zh-CN" b="1">
                <a:ea typeface="黑体" pitchFamily="2" charset="-122"/>
              </a:rPr>
              <a:t> &lt; 0</a:t>
            </a:r>
            <a:r>
              <a:rPr kumimoji="0" lang="zh-CN" altLang="en-US" b="1">
                <a:ea typeface="黑体" pitchFamily="2" charset="-122"/>
              </a:rPr>
              <a:t>，沿 </a:t>
            </a:r>
            <a:r>
              <a:rPr kumimoji="0" lang="en-US" altLang="zh-CN" b="1">
                <a:ea typeface="黑体" pitchFamily="2" charset="-122"/>
              </a:rPr>
              <a:t>X </a:t>
            </a:r>
            <a:r>
              <a:rPr kumimoji="0" lang="zh-CN" altLang="en-US" b="1">
                <a:ea typeface="黑体" pitchFamily="2" charset="-122"/>
              </a:rPr>
              <a:t>轴负向</a:t>
            </a:r>
          </a:p>
        </p:txBody>
      </p:sp>
      <p:sp>
        <p:nvSpPr>
          <p:cNvPr id="241695" name="Text Box 31"/>
          <p:cNvSpPr txBox="1">
            <a:spLocks noChangeArrowheads="1"/>
          </p:cNvSpPr>
          <p:nvPr/>
        </p:nvSpPr>
        <p:spPr bwMode="auto">
          <a:xfrm>
            <a:off x="1368425" y="1844675"/>
            <a:ext cx="4535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b="1"/>
              <a:t>场强</a:t>
            </a:r>
            <a:r>
              <a:rPr kumimoji="0" lang="en-US" altLang="zh-CN" sz="2800" b="1" i="1"/>
              <a:t>E</a:t>
            </a:r>
            <a:r>
              <a:rPr kumimoji="0" lang="zh-CN" altLang="en-US" sz="2800" b="1"/>
              <a:t>只有</a:t>
            </a:r>
            <a:r>
              <a:rPr kumimoji="0" lang="en-US" altLang="zh-CN" sz="2800" b="1"/>
              <a:t>x</a:t>
            </a:r>
            <a:r>
              <a:rPr kumimoji="0" lang="zh-CN" altLang="en-US" sz="2800" b="1"/>
              <a:t>方向分量</a:t>
            </a:r>
          </a:p>
        </p:txBody>
      </p:sp>
      <p:graphicFrame>
        <p:nvGraphicFramePr>
          <p:cNvPr id="24170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369448"/>
              </p:ext>
            </p:extLst>
          </p:nvPr>
        </p:nvGraphicFramePr>
        <p:xfrm>
          <a:off x="2879725" y="3315072"/>
          <a:ext cx="16922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4" name="Equation" r:id="rId6" imgW="1726920" imgH="723600" progId="Equation.DSMT4">
                  <p:embed/>
                </p:oleObj>
              </mc:Choice>
              <mc:Fallback>
                <p:oleObj name="Equation" r:id="rId6" imgW="1726920" imgH="7236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3315072"/>
                        <a:ext cx="16922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1763713" y="3388097"/>
            <a:ext cx="1093787" cy="615950"/>
            <a:chOff x="1556" y="1550"/>
            <a:chExt cx="666" cy="388"/>
          </a:xfrm>
        </p:grpSpPr>
        <p:graphicFrame>
          <p:nvGraphicFramePr>
            <p:cNvPr id="20491" name="Object 39"/>
            <p:cNvGraphicFramePr>
              <a:graphicFrameLocks noChangeAspect="1"/>
            </p:cNvGraphicFramePr>
            <p:nvPr/>
          </p:nvGraphicFramePr>
          <p:xfrm>
            <a:off x="1556" y="1550"/>
            <a:ext cx="666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95" name="Equation" r:id="rId8" imgW="1066680" imgH="571320" progId="Equation.DSMT4">
                    <p:embed/>
                  </p:oleObj>
                </mc:Choice>
                <mc:Fallback>
                  <p:oleObj name="Equation" r:id="rId8" imgW="1066680" imgH="57132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6" y="1550"/>
                          <a:ext cx="666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2" name="Oval 40"/>
            <p:cNvSpPr>
              <a:spLocks noChangeArrowheads="1"/>
            </p:cNvSpPr>
            <p:nvPr/>
          </p:nvSpPr>
          <p:spPr bwMode="auto">
            <a:xfrm>
              <a:off x="1565" y="1684"/>
              <a:ext cx="92" cy="9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4170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572165"/>
              </p:ext>
            </p:extLst>
          </p:nvPr>
        </p:nvGraphicFramePr>
        <p:xfrm>
          <a:off x="2681288" y="4261842"/>
          <a:ext cx="2503487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6" name="Equation" r:id="rId10" imgW="1460160" imgH="469800" progId="Equation.DSMT4">
                  <p:embed/>
                </p:oleObj>
              </mc:Choice>
              <mc:Fallback>
                <p:oleObj name="Equation" r:id="rId10" imgW="1460160" imgH="4698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8" y="4261842"/>
                        <a:ext cx="2503487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1707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488640"/>
              </p:ext>
            </p:extLst>
          </p:nvPr>
        </p:nvGraphicFramePr>
        <p:xfrm>
          <a:off x="1454150" y="5215470"/>
          <a:ext cx="2290763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7" name="Equation" r:id="rId12" imgW="1396800" imgH="507960" progId="Equation.DSMT4">
                  <p:embed/>
                </p:oleObj>
              </mc:Choice>
              <mc:Fallback>
                <p:oleObj name="Equation" r:id="rId12" imgW="1396800" imgH="50796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5215470"/>
                        <a:ext cx="2290763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708" name="Text Box 44"/>
          <p:cNvSpPr txBox="1">
            <a:spLocks noChangeArrowheads="1"/>
          </p:cNvSpPr>
          <p:nvPr/>
        </p:nvSpPr>
        <p:spPr bwMode="auto">
          <a:xfrm>
            <a:off x="7775575" y="2709863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en-US" altLang="zh-CN" b="1" i="1">
                <a:ea typeface="黑体" pitchFamily="2" charset="-122"/>
              </a:rPr>
              <a:t>S</a:t>
            </a:r>
            <a:r>
              <a:rPr kumimoji="0" lang="en-US" altLang="zh-CN" b="1" i="1">
                <a:ea typeface="黑体" pitchFamily="2" charset="-122"/>
                <a:sym typeface="Symbol" pitchFamily="18" charset="2"/>
              </a:rPr>
              <a:t></a:t>
            </a:r>
          </a:p>
        </p:txBody>
      </p:sp>
      <p:sp>
        <p:nvSpPr>
          <p:cNvPr id="241709" name="Text Box 45"/>
          <p:cNvSpPr txBox="1">
            <a:spLocks noChangeArrowheads="1"/>
          </p:cNvSpPr>
          <p:nvPr/>
        </p:nvSpPr>
        <p:spPr bwMode="auto">
          <a:xfrm>
            <a:off x="1295400" y="1341438"/>
            <a:ext cx="5329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2800" b="1"/>
              <a:t>电荷分布相对</a:t>
            </a:r>
            <a:r>
              <a:rPr kumimoji="0" lang="en-US" altLang="zh-CN" sz="2800" b="1"/>
              <a:t>yoz</a:t>
            </a:r>
            <a:r>
              <a:rPr kumimoji="0" lang="zh-CN" altLang="en-US" sz="2800" b="1"/>
              <a:t>平面对称</a:t>
            </a:r>
          </a:p>
        </p:txBody>
      </p:sp>
      <p:sp>
        <p:nvSpPr>
          <p:cNvPr id="241710" name="Text Box 46"/>
          <p:cNvSpPr txBox="1">
            <a:spLocks noChangeArrowheads="1"/>
          </p:cNvSpPr>
          <p:nvPr/>
        </p:nvSpPr>
        <p:spPr bwMode="auto">
          <a:xfrm>
            <a:off x="3361199" y="2449804"/>
            <a:ext cx="1136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则</a:t>
            </a:r>
          </a:p>
        </p:txBody>
      </p:sp>
      <p:sp>
        <p:nvSpPr>
          <p:cNvPr id="241711" name="AutoShape 47"/>
          <p:cNvSpPr>
            <a:spLocks/>
          </p:cNvSpPr>
          <p:nvPr/>
        </p:nvSpPr>
        <p:spPr bwMode="auto">
          <a:xfrm>
            <a:off x="3852863" y="5437720"/>
            <a:ext cx="215900" cy="539750"/>
          </a:xfrm>
          <a:prstGeom prst="leftBrace">
            <a:avLst>
              <a:gd name="adj1" fmla="val 20833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11" name="Text Box 138"/>
          <p:cNvSpPr txBox="1">
            <a:spLocks noChangeArrowheads="1"/>
          </p:cNvSpPr>
          <p:nvPr/>
        </p:nvSpPr>
        <p:spPr bwMode="auto">
          <a:xfrm>
            <a:off x="8661400" y="6416675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cs typeface="Times New Roman" pitchFamily="18" charset="0"/>
              </a:rPr>
              <a:t>19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4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4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4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4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1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41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1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4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24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24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24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8" dur="500"/>
                                        <p:tgtEl>
                                          <p:spTgt spid="24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24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/>
      <p:bldP spid="241671" grpId="0"/>
      <p:bldP spid="241687" grpId="0"/>
      <p:bldP spid="241688" grpId="0"/>
      <p:bldP spid="241689" grpId="0"/>
      <p:bldP spid="241692" grpId="0"/>
      <p:bldP spid="241695" grpId="0"/>
      <p:bldP spid="241708" grpId="0"/>
      <p:bldP spid="241709" grpId="0"/>
      <p:bldP spid="241710" grpId="0"/>
      <p:bldP spid="2417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611188" y="476250"/>
            <a:ext cx="82073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例</a:t>
            </a:r>
            <a:r>
              <a:rPr lang="en-US" altLang="zh-CN" sz="2800" b="1">
                <a:solidFill>
                  <a:srgbClr val="FF0000"/>
                </a:solidFill>
              </a:rPr>
              <a:t>16. </a:t>
            </a:r>
            <a:r>
              <a:rPr lang="zh-CN" altLang="en-US" sz="2800" b="1"/>
              <a:t>半径为</a:t>
            </a:r>
            <a:r>
              <a:rPr lang="en-US" altLang="zh-CN" sz="2800" b="1" i="1"/>
              <a:t>R</a:t>
            </a:r>
            <a:r>
              <a:rPr lang="zh-CN" altLang="en-US" sz="2800" b="1"/>
              <a:t>， 电荷密度为</a:t>
            </a:r>
            <a:r>
              <a:rPr lang="zh-CN" altLang="en-US" sz="2800" b="1" i="1">
                <a:sym typeface="Symbol" pitchFamily="18" charset="2"/>
              </a:rPr>
              <a:t> </a:t>
            </a:r>
            <a:r>
              <a:rPr lang="zh-CN" altLang="en-US" sz="2800" b="1"/>
              <a:t>的均匀带电球内有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2800" b="1"/>
              <a:t>         一半径为</a:t>
            </a:r>
            <a:r>
              <a:rPr lang="en-US" altLang="zh-CN" sz="2800" b="1" i="1"/>
              <a:t>r </a:t>
            </a:r>
            <a:r>
              <a:rPr lang="zh-CN" altLang="en-US" sz="2800" b="1"/>
              <a:t>的空腔，证明空腔内为均匀电场。 </a:t>
            </a:r>
          </a:p>
        </p:txBody>
      </p:sp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2916238" y="1612900"/>
            <a:ext cx="2447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证明：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8175" y="1800225"/>
            <a:ext cx="2133600" cy="2133600"/>
            <a:chOff x="288" y="2496"/>
            <a:chExt cx="1344" cy="1344"/>
          </a:xfrm>
        </p:grpSpPr>
        <p:sp>
          <p:nvSpPr>
            <p:cNvPr id="22547" name="Oval 5"/>
            <p:cNvSpPr>
              <a:spLocks noChangeArrowheads="1"/>
            </p:cNvSpPr>
            <p:nvPr/>
          </p:nvSpPr>
          <p:spPr bwMode="auto">
            <a:xfrm>
              <a:off x="288" y="2496"/>
              <a:ext cx="1344" cy="1344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7676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8" name="Line 6"/>
            <p:cNvSpPr>
              <a:spLocks noChangeShapeType="1"/>
            </p:cNvSpPr>
            <p:nvPr/>
          </p:nvSpPr>
          <p:spPr bwMode="auto">
            <a:xfrm flipH="1" flipV="1">
              <a:off x="480" y="2688"/>
              <a:ext cx="480" cy="4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9" name="Text Box 7"/>
            <p:cNvSpPr txBox="1">
              <a:spLocks noChangeArrowheads="1"/>
            </p:cNvSpPr>
            <p:nvPr/>
          </p:nvSpPr>
          <p:spPr bwMode="auto">
            <a:xfrm>
              <a:off x="624" y="264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/>
                <a:t>R</a:t>
              </a:r>
            </a:p>
          </p:txBody>
        </p:sp>
        <p:sp>
          <p:nvSpPr>
            <p:cNvPr id="22550" name="Text Box 8"/>
            <p:cNvSpPr txBox="1">
              <a:spLocks noChangeArrowheads="1"/>
            </p:cNvSpPr>
            <p:nvPr/>
          </p:nvSpPr>
          <p:spPr bwMode="auto">
            <a:xfrm>
              <a:off x="844" y="307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o</a:t>
              </a:r>
              <a:endParaRPr lang="en-US" altLang="zh-CN"/>
            </a:p>
          </p:txBody>
        </p:sp>
        <p:sp>
          <p:nvSpPr>
            <p:cNvPr id="22551" name="Oval 9"/>
            <p:cNvSpPr>
              <a:spLocks noChangeArrowheads="1"/>
            </p:cNvSpPr>
            <p:nvPr/>
          </p:nvSpPr>
          <p:spPr bwMode="auto">
            <a:xfrm>
              <a:off x="960" y="2647"/>
              <a:ext cx="528" cy="532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2" name="Line 10"/>
            <p:cNvSpPr>
              <a:spLocks noChangeShapeType="1"/>
            </p:cNvSpPr>
            <p:nvPr/>
          </p:nvSpPr>
          <p:spPr bwMode="auto">
            <a:xfrm flipV="1">
              <a:off x="1224" y="2736"/>
              <a:ext cx="220" cy="17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3" name="Text Box 11"/>
            <p:cNvSpPr txBox="1">
              <a:spLocks noChangeArrowheads="1"/>
            </p:cNvSpPr>
            <p:nvPr/>
          </p:nvSpPr>
          <p:spPr bwMode="auto">
            <a:xfrm>
              <a:off x="1213" y="2592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r</a:t>
              </a:r>
            </a:p>
          </p:txBody>
        </p:sp>
        <p:sp>
          <p:nvSpPr>
            <p:cNvPr id="22554" name="Text Box 12"/>
            <p:cNvSpPr txBox="1">
              <a:spLocks noChangeArrowheads="1"/>
            </p:cNvSpPr>
            <p:nvPr/>
          </p:nvSpPr>
          <p:spPr bwMode="auto">
            <a:xfrm>
              <a:off x="1104" y="2832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o</a:t>
              </a:r>
              <a:r>
                <a:rPr lang="en-US" altLang="zh-CN" b="1" i="1"/>
                <a:t>'</a:t>
              </a:r>
            </a:p>
          </p:txBody>
        </p:sp>
      </p:grpSp>
      <p:sp>
        <p:nvSpPr>
          <p:cNvPr id="152589" name="Text Box 13"/>
          <p:cNvSpPr txBox="1">
            <a:spLocks noChangeArrowheads="1"/>
          </p:cNvSpPr>
          <p:nvPr/>
        </p:nvSpPr>
        <p:spPr bwMode="auto">
          <a:xfrm>
            <a:off x="2916238" y="2209800"/>
            <a:ext cx="6119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取以</a:t>
            </a:r>
            <a:r>
              <a:rPr lang="en-US" altLang="zh-CN" sz="2800" b="1" i="1"/>
              <a:t>r'</a:t>
            </a:r>
            <a:r>
              <a:rPr lang="zh-CN" altLang="en-US" sz="2800" b="1"/>
              <a:t>为半径</a:t>
            </a:r>
            <a:r>
              <a:rPr lang="en-US" altLang="zh-CN" sz="2800" b="1"/>
              <a:t>, o</a:t>
            </a:r>
            <a:r>
              <a:rPr lang="en-US" altLang="zh-CN" sz="2800" b="1" i="1"/>
              <a:t>'</a:t>
            </a:r>
            <a:r>
              <a:rPr lang="zh-CN" altLang="en-US" sz="2800" b="1"/>
              <a:t>为心的高斯球面</a:t>
            </a:r>
          </a:p>
        </p:txBody>
      </p:sp>
      <p:sp>
        <p:nvSpPr>
          <p:cNvPr id="152590" name="Text Box 14"/>
          <p:cNvSpPr txBox="1">
            <a:spLocks noChangeArrowheads="1"/>
          </p:cNvSpPr>
          <p:nvPr/>
        </p:nvSpPr>
        <p:spPr bwMode="auto">
          <a:xfrm>
            <a:off x="3132138" y="2801938"/>
            <a:ext cx="3816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根据高斯定理</a:t>
            </a:r>
            <a:endParaRPr lang="zh-CN" altLang="en-US" b="1"/>
          </a:p>
        </p:txBody>
      </p:sp>
      <p:graphicFrame>
        <p:nvGraphicFramePr>
          <p:cNvPr id="152591" name="Object 15"/>
          <p:cNvGraphicFramePr>
            <a:graphicFrameLocks noChangeAspect="1"/>
          </p:cNvGraphicFramePr>
          <p:nvPr/>
        </p:nvGraphicFramePr>
        <p:xfrm>
          <a:off x="3235325" y="4356100"/>
          <a:ext cx="180816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5" name="Equation" r:id="rId3" imgW="2108160" imgH="888840" progId="Equation.DSMT4">
                  <p:embed/>
                </p:oleObj>
              </mc:Choice>
              <mc:Fallback>
                <p:oleObj name="Equation" r:id="rId3" imgW="2108160" imgH="8888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25" y="4356100"/>
                        <a:ext cx="1808163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92" name="Object 16"/>
          <p:cNvGraphicFramePr>
            <a:graphicFrameLocks noChangeAspect="1"/>
          </p:cNvGraphicFramePr>
          <p:nvPr/>
        </p:nvGraphicFramePr>
        <p:xfrm>
          <a:off x="5122863" y="4541838"/>
          <a:ext cx="4572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6" name="公式" r:id="rId5" imgW="583920" imgH="368280" progId="Equation.3">
                  <p:embed/>
                </p:oleObj>
              </mc:Choice>
              <mc:Fallback>
                <p:oleObj name="公式" r:id="rId5" imgW="583920" imgH="3682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2863" y="4541838"/>
                        <a:ext cx="4572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93" name="Object 17"/>
          <p:cNvGraphicFramePr>
            <a:graphicFrameLocks noChangeAspect="1"/>
          </p:cNvGraphicFramePr>
          <p:nvPr/>
        </p:nvGraphicFramePr>
        <p:xfrm>
          <a:off x="3513138" y="5380038"/>
          <a:ext cx="1131887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7" name="Equation" r:id="rId7" imgW="1295280" imgH="342720" progId="Equation.DSMT4">
                  <p:embed/>
                </p:oleObj>
              </mc:Choice>
              <mc:Fallback>
                <p:oleObj name="Equation" r:id="rId7" imgW="1295280" imgH="34272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138" y="5380038"/>
                        <a:ext cx="1131887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94" name="Text Box 18"/>
          <p:cNvSpPr txBox="1">
            <a:spLocks noChangeArrowheads="1"/>
          </p:cNvSpPr>
          <p:nvPr/>
        </p:nvSpPr>
        <p:spPr bwMode="auto">
          <a:xfrm>
            <a:off x="5037138" y="5249863"/>
            <a:ext cx="3638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E</a:t>
            </a:r>
            <a:r>
              <a:rPr lang="zh-CN" altLang="en-US" sz="2800" b="1"/>
              <a:t>为均匀电场</a:t>
            </a:r>
          </a:p>
        </p:txBody>
      </p:sp>
      <p:sp>
        <p:nvSpPr>
          <p:cNvPr id="152595" name="Line 19"/>
          <p:cNvSpPr>
            <a:spLocks noChangeShapeType="1"/>
          </p:cNvSpPr>
          <p:nvPr/>
        </p:nvSpPr>
        <p:spPr bwMode="auto">
          <a:xfrm>
            <a:off x="3279775" y="3657600"/>
            <a:ext cx="4267200" cy="1981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596" name="Line 20"/>
          <p:cNvSpPr>
            <a:spLocks noChangeShapeType="1"/>
          </p:cNvSpPr>
          <p:nvPr/>
        </p:nvSpPr>
        <p:spPr bwMode="auto">
          <a:xfrm flipH="1">
            <a:off x="3203575" y="3581400"/>
            <a:ext cx="4419600" cy="2133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597" name="Oval 21"/>
          <p:cNvSpPr>
            <a:spLocks noChangeArrowheads="1"/>
          </p:cNvSpPr>
          <p:nvPr/>
        </p:nvSpPr>
        <p:spPr bwMode="auto">
          <a:xfrm>
            <a:off x="1857375" y="2181225"/>
            <a:ext cx="558800" cy="561975"/>
          </a:xfrm>
          <a:prstGeom prst="ellipse">
            <a:avLst/>
          </a:prstGeom>
          <a:noFill/>
          <a:ln w="38100">
            <a:solidFill>
              <a:srgbClr val="FF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FF0000"/>
              </a:solidFill>
            </a:endParaRP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3211513" y="3665538"/>
            <a:ext cx="4637087" cy="552450"/>
            <a:chOff x="413" y="3718"/>
            <a:chExt cx="2921" cy="348"/>
          </a:xfrm>
        </p:grpSpPr>
        <p:graphicFrame>
          <p:nvGraphicFramePr>
            <p:cNvPr id="22533" name="Object 24"/>
            <p:cNvGraphicFramePr>
              <a:graphicFrameLocks noChangeAspect="1"/>
            </p:cNvGraphicFramePr>
            <p:nvPr/>
          </p:nvGraphicFramePr>
          <p:xfrm>
            <a:off x="413" y="3718"/>
            <a:ext cx="2921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58" name="Equation" r:id="rId9" imgW="5486400" imgH="622080" progId="Equation.DSMT4">
                    <p:embed/>
                  </p:oleObj>
                </mc:Choice>
                <mc:Fallback>
                  <p:oleObj name="Equation" r:id="rId9" imgW="5486400" imgH="62208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" y="3718"/>
                          <a:ext cx="2921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5" name="Oval 25"/>
            <p:cNvSpPr>
              <a:spLocks noChangeArrowheads="1"/>
            </p:cNvSpPr>
            <p:nvPr/>
          </p:nvSpPr>
          <p:spPr bwMode="auto">
            <a:xfrm>
              <a:off x="1833" y="3846"/>
              <a:ext cx="94" cy="9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6" name="Oval 26"/>
            <p:cNvSpPr>
              <a:spLocks noChangeArrowheads="1"/>
            </p:cNvSpPr>
            <p:nvPr/>
          </p:nvSpPr>
          <p:spPr bwMode="auto">
            <a:xfrm>
              <a:off x="930" y="3838"/>
              <a:ext cx="94" cy="99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44" name="Text Box 138"/>
          <p:cNvSpPr txBox="1">
            <a:spLocks noChangeArrowheads="1"/>
          </p:cNvSpPr>
          <p:nvPr/>
        </p:nvSpPr>
        <p:spPr bwMode="auto">
          <a:xfrm>
            <a:off x="8661400" y="6416675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cs typeface="Times New Roman" pitchFamily="18" charset="0"/>
              </a:rPr>
              <a:t>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75"/>
                                        <p:tgtEl>
                                          <p:spTgt spid="15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275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000"/>
                                        <p:tgtEl>
                                          <p:spTgt spid="15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"/>
                                        <p:tgtEl>
                                          <p:spTgt spid="15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15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500"/>
                                        <p:tgtEl>
                                          <p:spTgt spid="15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" fill="hold"/>
                                        <p:tgtEl>
                                          <p:spTgt spid="152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" fill="hold"/>
                                        <p:tgtEl>
                                          <p:spTgt spid="152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" fill="hold"/>
                                        <p:tgtEl>
                                          <p:spTgt spid="152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" fill="hold"/>
                                        <p:tgtEl>
                                          <p:spTgt spid="152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5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5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 autoUpdateAnimBg="0"/>
      <p:bldP spid="152579" grpId="0" autoUpdateAnimBg="0"/>
      <p:bldP spid="152589" grpId="0" autoUpdateAnimBg="0"/>
      <p:bldP spid="152590" grpId="0" autoUpdateAnimBg="0"/>
      <p:bldP spid="152594" grpId="0" autoUpdateAnimBg="0"/>
      <p:bldP spid="152595" grpId="0" animBg="1"/>
      <p:bldP spid="152596" grpId="0" animBg="1"/>
      <p:bldP spid="152597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76263" y="1484313"/>
            <a:ext cx="2133600" cy="2133600"/>
            <a:chOff x="288" y="2496"/>
            <a:chExt cx="1344" cy="1344"/>
          </a:xfrm>
        </p:grpSpPr>
        <p:sp>
          <p:nvSpPr>
            <p:cNvPr id="23601" name="Oval 3"/>
            <p:cNvSpPr>
              <a:spLocks noChangeArrowheads="1"/>
            </p:cNvSpPr>
            <p:nvPr/>
          </p:nvSpPr>
          <p:spPr bwMode="auto">
            <a:xfrm>
              <a:off x="288" y="2496"/>
              <a:ext cx="1344" cy="1344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7676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2" name="Line 4"/>
            <p:cNvSpPr>
              <a:spLocks noChangeShapeType="1"/>
            </p:cNvSpPr>
            <p:nvPr/>
          </p:nvSpPr>
          <p:spPr bwMode="auto">
            <a:xfrm flipH="1" flipV="1">
              <a:off x="480" y="2688"/>
              <a:ext cx="480" cy="48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3" name="Text Box 5"/>
            <p:cNvSpPr txBox="1">
              <a:spLocks noChangeArrowheads="1"/>
            </p:cNvSpPr>
            <p:nvPr/>
          </p:nvSpPr>
          <p:spPr bwMode="auto">
            <a:xfrm>
              <a:off x="624" y="264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bg1"/>
                  </a:solidFill>
                </a:rPr>
                <a:t>R</a:t>
              </a:r>
            </a:p>
          </p:txBody>
        </p:sp>
        <p:sp>
          <p:nvSpPr>
            <p:cNvPr id="23604" name="Text Box 6"/>
            <p:cNvSpPr txBox="1">
              <a:spLocks noChangeArrowheads="1"/>
            </p:cNvSpPr>
            <p:nvPr/>
          </p:nvSpPr>
          <p:spPr bwMode="auto">
            <a:xfrm>
              <a:off x="844" y="307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o</a:t>
              </a:r>
              <a:endParaRPr lang="en-US" altLang="zh-CN"/>
            </a:p>
          </p:txBody>
        </p:sp>
        <p:sp>
          <p:nvSpPr>
            <p:cNvPr id="23605" name="Oval 7"/>
            <p:cNvSpPr>
              <a:spLocks noChangeArrowheads="1"/>
            </p:cNvSpPr>
            <p:nvPr/>
          </p:nvSpPr>
          <p:spPr bwMode="auto">
            <a:xfrm>
              <a:off x="960" y="2647"/>
              <a:ext cx="528" cy="532"/>
            </a:xfrm>
            <a:prstGeom prst="ellipse">
              <a:avLst/>
            </a:prstGeom>
            <a:solidFill>
              <a:srgbClr val="EAEAEA"/>
            </a:solidFill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6" name="Line 8"/>
            <p:cNvSpPr>
              <a:spLocks noChangeShapeType="1"/>
            </p:cNvSpPr>
            <p:nvPr/>
          </p:nvSpPr>
          <p:spPr bwMode="auto">
            <a:xfrm flipV="1">
              <a:off x="1224" y="2736"/>
              <a:ext cx="220" cy="17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7" name="Text Box 9"/>
            <p:cNvSpPr txBox="1">
              <a:spLocks noChangeArrowheads="1"/>
            </p:cNvSpPr>
            <p:nvPr/>
          </p:nvSpPr>
          <p:spPr bwMode="auto">
            <a:xfrm>
              <a:off x="1213" y="2592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r</a:t>
              </a:r>
            </a:p>
          </p:txBody>
        </p:sp>
        <p:sp>
          <p:nvSpPr>
            <p:cNvPr id="23608" name="Text Box 10"/>
            <p:cNvSpPr txBox="1">
              <a:spLocks noChangeArrowheads="1"/>
            </p:cNvSpPr>
            <p:nvPr/>
          </p:nvSpPr>
          <p:spPr bwMode="auto">
            <a:xfrm>
              <a:off x="1104" y="2832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o'</a:t>
              </a:r>
            </a:p>
          </p:txBody>
        </p:sp>
      </p:grpSp>
      <p:sp>
        <p:nvSpPr>
          <p:cNvPr id="153611" name="Text Box 11"/>
          <p:cNvSpPr txBox="1">
            <a:spLocks noChangeArrowheads="1"/>
          </p:cNvSpPr>
          <p:nvPr/>
        </p:nvSpPr>
        <p:spPr bwMode="auto">
          <a:xfrm>
            <a:off x="658813" y="388938"/>
            <a:ext cx="3192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证明：</a:t>
            </a:r>
          </a:p>
        </p:txBody>
      </p:sp>
      <p:sp>
        <p:nvSpPr>
          <p:cNvPr id="153612" name="Oval 12"/>
          <p:cNvSpPr>
            <a:spLocks noChangeArrowheads="1"/>
          </p:cNvSpPr>
          <p:nvPr/>
        </p:nvSpPr>
        <p:spPr bwMode="auto">
          <a:xfrm>
            <a:off x="1609725" y="1700213"/>
            <a:ext cx="911225" cy="914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767600"/>
              </a:gs>
            </a:gsLst>
            <a:lin ang="189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13" name="Oval 13"/>
          <p:cNvSpPr>
            <a:spLocks noChangeArrowheads="1"/>
          </p:cNvSpPr>
          <p:nvPr/>
        </p:nvSpPr>
        <p:spPr bwMode="auto">
          <a:xfrm>
            <a:off x="1584325" y="1700213"/>
            <a:ext cx="936625" cy="914400"/>
          </a:xfrm>
          <a:prstGeom prst="ellipse">
            <a:avLst/>
          </a:prstGeom>
          <a:solidFill>
            <a:srgbClr val="66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14" name="Text Box 14"/>
          <p:cNvSpPr txBox="1">
            <a:spLocks noChangeArrowheads="1"/>
          </p:cNvSpPr>
          <p:nvPr/>
        </p:nvSpPr>
        <p:spPr bwMode="auto">
          <a:xfrm>
            <a:off x="1692275" y="908050"/>
            <a:ext cx="5726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所有</a:t>
            </a:r>
            <a:r>
              <a:rPr lang="en-US" altLang="zh-CN" sz="2800" b="1"/>
              <a:t>+</a:t>
            </a:r>
            <a:r>
              <a:rPr lang="en-US" altLang="zh-CN" sz="2800" b="1" i="1">
                <a:sym typeface="Symbol" pitchFamily="18" charset="2"/>
              </a:rPr>
              <a:t> </a:t>
            </a:r>
            <a:r>
              <a:rPr lang="zh-CN" altLang="en-US" sz="2800" b="1">
                <a:sym typeface="Symbol" pitchFamily="18" charset="2"/>
              </a:rPr>
              <a:t>构成一完整的带电球</a:t>
            </a:r>
          </a:p>
        </p:txBody>
      </p:sp>
      <p:sp>
        <p:nvSpPr>
          <p:cNvPr id="153615" name="Text Box 15"/>
          <p:cNvSpPr txBox="1">
            <a:spLocks noChangeArrowheads="1"/>
          </p:cNvSpPr>
          <p:nvPr/>
        </p:nvSpPr>
        <p:spPr bwMode="auto">
          <a:xfrm>
            <a:off x="3073400" y="1412875"/>
            <a:ext cx="59277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过空腔内任一点</a:t>
            </a:r>
            <a:r>
              <a:rPr lang="en-US" altLang="zh-CN" sz="2800" b="1"/>
              <a:t>P, </a:t>
            </a:r>
            <a:r>
              <a:rPr lang="zh-CN" altLang="en-US" sz="2800" b="1"/>
              <a:t>作以</a:t>
            </a:r>
            <a:r>
              <a:rPr lang="en-US" altLang="zh-CN" sz="2800" b="1" i="1"/>
              <a:t>r'</a:t>
            </a:r>
            <a:r>
              <a:rPr lang="zh-CN" altLang="en-US" sz="2800" b="1"/>
              <a:t>为半径，</a:t>
            </a:r>
          </a:p>
          <a:p>
            <a:pPr eaLnBrk="1" hangingPunct="1"/>
            <a:r>
              <a:rPr lang="zh-CN" altLang="en-US" sz="2800" b="1"/>
              <a:t> </a:t>
            </a:r>
            <a:r>
              <a:rPr lang="en-US" altLang="zh-CN" sz="2800" b="1"/>
              <a:t>o</a:t>
            </a:r>
            <a:r>
              <a:rPr lang="zh-CN" altLang="en-US" sz="2800" b="1"/>
              <a:t>为心的高斯球面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662113" y="1035050"/>
            <a:ext cx="425450" cy="1098550"/>
            <a:chOff x="0" y="1344"/>
            <a:chExt cx="268" cy="692"/>
          </a:xfrm>
        </p:grpSpPr>
        <p:sp>
          <p:nvSpPr>
            <p:cNvPr id="23599" name="Text Box 17"/>
            <p:cNvSpPr txBox="1">
              <a:spLocks noChangeArrowheads="1"/>
            </p:cNvSpPr>
            <p:nvPr/>
          </p:nvSpPr>
          <p:spPr bwMode="auto">
            <a:xfrm>
              <a:off x="20" y="1344"/>
              <a:ext cx="248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6600">
                  <a:solidFill>
                    <a:srgbClr val="FF0000"/>
                  </a:solidFill>
                </a:rPr>
                <a:t>.</a:t>
              </a:r>
              <a:endParaRPr lang="en-US" altLang="zh-CN" sz="6000">
                <a:solidFill>
                  <a:srgbClr val="FF0000"/>
                </a:solidFill>
              </a:endParaRPr>
            </a:p>
          </p:txBody>
        </p:sp>
        <p:sp>
          <p:nvSpPr>
            <p:cNvPr id="23600" name="Text Box 18"/>
            <p:cNvSpPr txBox="1">
              <a:spLocks noChangeArrowheads="1"/>
            </p:cNvSpPr>
            <p:nvPr/>
          </p:nvSpPr>
          <p:spPr bwMode="auto">
            <a:xfrm>
              <a:off x="0" y="159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chemeClr val="bg1"/>
                  </a:solidFill>
                </a:rPr>
                <a:t>P</a:t>
              </a:r>
            </a:p>
          </p:txBody>
        </p:sp>
      </p:grpSp>
      <p:sp>
        <p:nvSpPr>
          <p:cNvPr id="153619" name="Oval 19"/>
          <p:cNvSpPr>
            <a:spLocks noChangeArrowheads="1"/>
          </p:cNvSpPr>
          <p:nvPr/>
        </p:nvSpPr>
        <p:spPr bwMode="auto">
          <a:xfrm>
            <a:off x="906463" y="1789113"/>
            <a:ext cx="1524000" cy="1524000"/>
          </a:xfrm>
          <a:prstGeom prst="ellipse">
            <a:avLst/>
          </a:prstGeom>
          <a:noFill/>
          <a:ln w="38100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20" name="Text Box 20"/>
          <p:cNvSpPr txBox="1">
            <a:spLocks noChangeArrowheads="1"/>
          </p:cNvSpPr>
          <p:nvPr/>
        </p:nvSpPr>
        <p:spPr bwMode="auto">
          <a:xfrm>
            <a:off x="3062288" y="2349500"/>
            <a:ext cx="4065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2"/>
                </a:solidFill>
                <a:ea typeface="黑体" pitchFamily="2" charset="-122"/>
              </a:rPr>
              <a:t>用高斯定理可得：</a:t>
            </a:r>
          </a:p>
        </p:txBody>
      </p:sp>
      <p:graphicFrame>
        <p:nvGraphicFramePr>
          <p:cNvPr id="153621" name="Object 21"/>
          <p:cNvGraphicFramePr>
            <a:graphicFrameLocks noChangeAspect="1"/>
          </p:cNvGraphicFramePr>
          <p:nvPr/>
        </p:nvGraphicFramePr>
        <p:xfrm>
          <a:off x="5954713" y="2247900"/>
          <a:ext cx="174942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8" name="Equation" r:id="rId3" imgW="1498320" imgH="838080" progId="Equation.DSMT4">
                  <p:embed/>
                </p:oleObj>
              </mc:Choice>
              <mc:Fallback>
                <p:oleObj name="Equation" r:id="rId3" imgW="1498320" imgH="8380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4713" y="2247900"/>
                        <a:ext cx="1749425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2" name="Line 22"/>
          <p:cNvSpPr>
            <a:spLocks noChangeShapeType="1"/>
          </p:cNvSpPr>
          <p:nvPr/>
        </p:nvSpPr>
        <p:spPr bwMode="auto">
          <a:xfrm flipV="1">
            <a:off x="1668463" y="1881188"/>
            <a:ext cx="203200" cy="6699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623" name="Object 23"/>
          <p:cNvGraphicFramePr>
            <a:graphicFrameLocks noChangeAspect="1"/>
          </p:cNvGraphicFramePr>
          <p:nvPr/>
        </p:nvGraphicFramePr>
        <p:xfrm>
          <a:off x="1800225" y="2024063"/>
          <a:ext cx="2762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89" name="Equation" r:id="rId5" imgW="266400" imgH="317160" progId="Equation.DSMT4">
                  <p:embed/>
                </p:oleObj>
              </mc:Choice>
              <mc:Fallback>
                <p:oleObj name="Equation" r:id="rId5" imgW="266400" imgH="31716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2024063"/>
                        <a:ext cx="2762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4" name="Oval 24"/>
          <p:cNvSpPr>
            <a:spLocks noChangeArrowheads="1"/>
          </p:cNvSpPr>
          <p:nvPr/>
        </p:nvSpPr>
        <p:spPr bwMode="auto">
          <a:xfrm>
            <a:off x="963613" y="3924300"/>
            <a:ext cx="914400" cy="914400"/>
          </a:xfrm>
          <a:prstGeom prst="ellipse">
            <a:avLst/>
          </a:prstGeom>
          <a:solidFill>
            <a:srgbClr val="66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039813" y="3282950"/>
            <a:ext cx="425450" cy="1098550"/>
            <a:chOff x="2016" y="2680"/>
            <a:chExt cx="268" cy="692"/>
          </a:xfrm>
        </p:grpSpPr>
        <p:sp>
          <p:nvSpPr>
            <p:cNvPr id="23597" name="Text Box 26"/>
            <p:cNvSpPr txBox="1">
              <a:spLocks noChangeArrowheads="1"/>
            </p:cNvSpPr>
            <p:nvPr/>
          </p:nvSpPr>
          <p:spPr bwMode="auto">
            <a:xfrm>
              <a:off x="2036" y="2680"/>
              <a:ext cx="248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6600">
                  <a:solidFill>
                    <a:srgbClr val="FF0000"/>
                  </a:solidFill>
                </a:rPr>
                <a:t>.</a:t>
              </a:r>
              <a:endParaRPr lang="en-US" altLang="zh-CN" sz="6000">
                <a:solidFill>
                  <a:srgbClr val="FF0000"/>
                </a:solidFill>
              </a:endParaRPr>
            </a:p>
          </p:txBody>
        </p:sp>
        <p:sp>
          <p:nvSpPr>
            <p:cNvPr id="23598" name="Text Box 27"/>
            <p:cNvSpPr txBox="1">
              <a:spLocks noChangeArrowheads="1"/>
            </p:cNvSpPr>
            <p:nvPr/>
          </p:nvSpPr>
          <p:spPr bwMode="auto">
            <a:xfrm>
              <a:off x="2016" y="2928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FF0000"/>
                  </a:solidFill>
                </a:rPr>
                <a:t>P</a:t>
              </a:r>
            </a:p>
          </p:txBody>
        </p:sp>
      </p:grpSp>
      <p:sp>
        <p:nvSpPr>
          <p:cNvPr id="153628" name="Oval 28"/>
          <p:cNvSpPr>
            <a:spLocks noChangeArrowheads="1"/>
          </p:cNvSpPr>
          <p:nvPr/>
        </p:nvSpPr>
        <p:spPr bwMode="auto">
          <a:xfrm>
            <a:off x="1116013" y="4076700"/>
            <a:ext cx="609600" cy="609600"/>
          </a:xfrm>
          <a:prstGeom prst="ellipse">
            <a:avLst/>
          </a:prstGeom>
          <a:noFill/>
          <a:ln w="28575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153629" name="Line 29"/>
          <p:cNvSpPr>
            <a:spLocks noChangeShapeType="1"/>
          </p:cNvSpPr>
          <p:nvPr/>
        </p:nvSpPr>
        <p:spPr bwMode="auto">
          <a:xfrm flipH="1" flipV="1">
            <a:off x="1268413" y="4121150"/>
            <a:ext cx="152400" cy="304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630" name="Object 30"/>
          <p:cNvGraphicFramePr>
            <a:graphicFrameLocks noChangeAspect="1"/>
          </p:cNvGraphicFramePr>
          <p:nvPr/>
        </p:nvGraphicFramePr>
        <p:xfrm>
          <a:off x="1408113" y="4064000"/>
          <a:ext cx="392112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0" name="Equation" r:id="rId7" imgW="317160" imgH="317160" progId="Equation.DSMT4">
                  <p:embed/>
                </p:oleObj>
              </mc:Choice>
              <mc:Fallback>
                <p:oleObj name="Equation" r:id="rId7" imgW="317160" imgH="31716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4064000"/>
                        <a:ext cx="392112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1" name="Text Box 31"/>
          <p:cNvSpPr txBox="1">
            <a:spLocks noChangeArrowheads="1"/>
          </p:cNvSpPr>
          <p:nvPr/>
        </p:nvSpPr>
        <p:spPr bwMode="auto">
          <a:xfrm>
            <a:off x="2992438" y="3068638"/>
            <a:ext cx="61166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过空腔内任一点</a:t>
            </a:r>
            <a:r>
              <a:rPr lang="en-US" altLang="zh-CN" sz="2800" b="1"/>
              <a:t>P, </a:t>
            </a:r>
            <a:r>
              <a:rPr lang="zh-CN" altLang="en-US" sz="2800" b="1"/>
              <a:t>作以</a:t>
            </a:r>
            <a:r>
              <a:rPr lang="en-US" altLang="zh-CN" sz="2800" b="1" i="1"/>
              <a:t>r''</a:t>
            </a:r>
            <a:r>
              <a:rPr lang="zh-CN" altLang="en-US" sz="2800" b="1"/>
              <a:t>为半径，</a:t>
            </a:r>
          </a:p>
          <a:p>
            <a:pPr eaLnBrk="1" hangingPunct="1"/>
            <a:r>
              <a:rPr lang="en-US" altLang="zh-CN" sz="2800" b="1"/>
              <a:t>o'</a:t>
            </a:r>
            <a:r>
              <a:rPr lang="zh-CN" altLang="en-US" sz="2800" b="1"/>
              <a:t>为心的高斯球面</a:t>
            </a:r>
          </a:p>
        </p:txBody>
      </p:sp>
      <p:graphicFrame>
        <p:nvGraphicFramePr>
          <p:cNvPr id="153632" name="Object 32"/>
          <p:cNvGraphicFramePr>
            <a:graphicFrameLocks noChangeAspect="1"/>
          </p:cNvGraphicFramePr>
          <p:nvPr/>
        </p:nvGraphicFramePr>
        <p:xfrm>
          <a:off x="1268413" y="4425950"/>
          <a:ext cx="28416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1" name="公式" r:id="rId9" imgW="330120" imgH="355320" progId="Equation.3">
                  <p:embed/>
                </p:oleObj>
              </mc:Choice>
              <mc:Fallback>
                <p:oleObj name="公式" r:id="rId9" imgW="330120" imgH="35532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4425950"/>
                        <a:ext cx="28416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3" name="Text Box 33"/>
          <p:cNvSpPr txBox="1">
            <a:spLocks noChangeArrowheads="1"/>
          </p:cNvSpPr>
          <p:nvPr/>
        </p:nvSpPr>
        <p:spPr bwMode="auto">
          <a:xfrm>
            <a:off x="2339975" y="3989388"/>
            <a:ext cx="640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同理所有</a:t>
            </a:r>
            <a:r>
              <a:rPr lang="zh-CN" altLang="en-US" sz="2800" b="1">
                <a:sym typeface="Symbol" pitchFamily="18" charset="2"/>
              </a:rPr>
              <a:t></a:t>
            </a:r>
            <a:r>
              <a:rPr lang="zh-CN" altLang="en-US" sz="2800" b="1" i="1">
                <a:sym typeface="Symbol" pitchFamily="18" charset="2"/>
              </a:rPr>
              <a:t></a:t>
            </a:r>
            <a:r>
              <a:rPr lang="zh-CN" altLang="en-US" sz="2800" b="1">
                <a:sym typeface="Symbol" pitchFamily="18" charset="2"/>
              </a:rPr>
              <a:t> </a:t>
            </a:r>
            <a:r>
              <a:rPr lang="zh-CN" altLang="en-US" sz="2800" b="1"/>
              <a:t>在</a:t>
            </a:r>
            <a:r>
              <a:rPr lang="en-US" altLang="zh-CN" sz="2800" b="1"/>
              <a:t>P</a:t>
            </a:r>
            <a:r>
              <a:rPr lang="zh-CN" altLang="en-US" sz="2800" b="1"/>
              <a:t>点产生的电场</a:t>
            </a:r>
          </a:p>
        </p:txBody>
      </p:sp>
      <p:graphicFrame>
        <p:nvGraphicFramePr>
          <p:cNvPr id="153634" name="Object 34"/>
          <p:cNvGraphicFramePr>
            <a:graphicFrameLocks noChangeAspect="1"/>
          </p:cNvGraphicFramePr>
          <p:nvPr/>
        </p:nvGraphicFramePr>
        <p:xfrm>
          <a:off x="5951538" y="4413250"/>
          <a:ext cx="1933575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2" name="Equation" r:id="rId11" imgW="2133360" imgH="939600" progId="Equation.DSMT4">
                  <p:embed/>
                </p:oleObj>
              </mc:Choice>
              <mc:Fallback>
                <p:oleObj name="Equation" r:id="rId11" imgW="2133360" imgH="9396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4413250"/>
                        <a:ext cx="1933575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5" name="Text Box 35"/>
          <p:cNvSpPr txBox="1">
            <a:spLocks noChangeArrowheads="1"/>
          </p:cNvSpPr>
          <p:nvPr/>
        </p:nvSpPr>
        <p:spPr bwMode="auto">
          <a:xfrm>
            <a:off x="2325688" y="4905375"/>
            <a:ext cx="4478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P</a:t>
            </a:r>
            <a:r>
              <a:rPr lang="zh-CN" altLang="en-US" sz="2800" b="1"/>
              <a:t>点的合场强</a:t>
            </a:r>
          </a:p>
        </p:txBody>
      </p:sp>
      <p:graphicFrame>
        <p:nvGraphicFramePr>
          <p:cNvPr id="153636" name="Object 36"/>
          <p:cNvGraphicFramePr>
            <a:graphicFrameLocks noChangeAspect="1"/>
          </p:cNvGraphicFramePr>
          <p:nvPr/>
        </p:nvGraphicFramePr>
        <p:xfrm>
          <a:off x="2700338" y="5356225"/>
          <a:ext cx="3887787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3" name="Equation" r:id="rId13" imgW="4622760" imgH="927000" progId="Equation.DSMT4">
                  <p:embed/>
                </p:oleObj>
              </mc:Choice>
              <mc:Fallback>
                <p:oleObj name="Equation" r:id="rId13" imgW="4622760" imgH="9270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356225"/>
                        <a:ext cx="3887787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7" name="Object 37"/>
          <p:cNvGraphicFramePr>
            <a:graphicFrameLocks noChangeAspect="1"/>
          </p:cNvGraphicFramePr>
          <p:nvPr/>
        </p:nvGraphicFramePr>
        <p:xfrm>
          <a:off x="6581775" y="5357813"/>
          <a:ext cx="183038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4" name="Equation" r:id="rId15" imgW="2171520" imgH="927000" progId="Equation.DSMT4">
                  <p:embed/>
                </p:oleObj>
              </mc:Choice>
              <mc:Fallback>
                <p:oleObj name="Equation" r:id="rId15" imgW="2171520" imgH="9270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1775" y="5357813"/>
                        <a:ext cx="1830388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646113" y="4946650"/>
            <a:ext cx="533400" cy="914400"/>
            <a:chOff x="288" y="2400"/>
            <a:chExt cx="336" cy="576"/>
          </a:xfrm>
        </p:grpSpPr>
        <p:sp>
          <p:nvSpPr>
            <p:cNvPr id="23596" name="Line 39"/>
            <p:cNvSpPr>
              <a:spLocks noChangeShapeType="1"/>
            </p:cNvSpPr>
            <p:nvPr/>
          </p:nvSpPr>
          <p:spPr bwMode="auto">
            <a:xfrm flipV="1">
              <a:off x="432" y="2400"/>
              <a:ext cx="192" cy="4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65" name="Object 40"/>
            <p:cNvGraphicFramePr>
              <a:graphicFrameLocks noChangeAspect="1"/>
            </p:cNvGraphicFramePr>
            <p:nvPr/>
          </p:nvGraphicFramePr>
          <p:xfrm>
            <a:off x="339" y="2541"/>
            <a:ext cx="163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295" name="Equation" r:id="rId17" imgW="291960" imgH="355320" progId="Equation.DSMT4">
                    <p:embed/>
                  </p:oleObj>
                </mc:Choice>
                <mc:Fallback>
                  <p:oleObj name="Equation" r:id="rId17" imgW="291960" imgH="35532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" y="2541"/>
                          <a:ext cx="163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6" name="Object 41"/>
            <p:cNvGraphicFramePr>
              <a:graphicFrameLocks noChangeAspect="1"/>
            </p:cNvGraphicFramePr>
            <p:nvPr/>
          </p:nvGraphicFramePr>
          <p:xfrm>
            <a:off x="288" y="2832"/>
            <a:ext cx="12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296" name="公式" r:id="rId19" imgW="241200" imgH="279360" progId="Equation.3">
                    <p:embed/>
                  </p:oleObj>
                </mc:Choice>
                <mc:Fallback>
                  <p:oleObj name="公式" r:id="rId19" imgW="241200" imgH="27936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832"/>
                          <a:ext cx="12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1179513" y="4941888"/>
            <a:ext cx="584200" cy="538162"/>
            <a:chOff x="624" y="2397"/>
            <a:chExt cx="323" cy="339"/>
          </a:xfrm>
        </p:grpSpPr>
        <p:sp>
          <p:nvSpPr>
            <p:cNvPr id="23595" name="Line 43"/>
            <p:cNvSpPr>
              <a:spLocks noChangeShapeType="1"/>
            </p:cNvSpPr>
            <p:nvPr/>
          </p:nvSpPr>
          <p:spPr bwMode="auto">
            <a:xfrm flipH="1" flipV="1">
              <a:off x="624" y="2400"/>
              <a:ext cx="96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63" name="Object 44"/>
            <p:cNvGraphicFramePr>
              <a:graphicFrameLocks noChangeAspect="1"/>
            </p:cNvGraphicFramePr>
            <p:nvPr/>
          </p:nvGraphicFramePr>
          <p:xfrm>
            <a:off x="704" y="2397"/>
            <a:ext cx="154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297" name="Equation" r:id="rId21" imgW="355320" imgH="355320" progId="Equation.DSMT4">
                    <p:embed/>
                  </p:oleObj>
                </mc:Choice>
                <mc:Fallback>
                  <p:oleObj name="Equation" r:id="rId21" imgW="355320" imgH="35532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" y="2397"/>
                          <a:ext cx="154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4" name="Object 45"/>
            <p:cNvGraphicFramePr>
              <a:graphicFrameLocks noChangeAspect="1"/>
            </p:cNvGraphicFramePr>
            <p:nvPr/>
          </p:nvGraphicFramePr>
          <p:xfrm>
            <a:off x="768" y="2544"/>
            <a:ext cx="17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298" name="公式" r:id="rId23" imgW="330120" imgH="355320" progId="Equation.3">
                    <p:embed/>
                  </p:oleObj>
                </mc:Choice>
                <mc:Fallback>
                  <p:oleObj name="公式" r:id="rId23" imgW="330120" imgH="35532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544"/>
                          <a:ext cx="179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46" name="Line 46"/>
          <p:cNvSpPr>
            <a:spLocks noChangeShapeType="1"/>
          </p:cNvSpPr>
          <p:nvPr/>
        </p:nvSpPr>
        <p:spPr bwMode="auto">
          <a:xfrm flipV="1">
            <a:off x="874713" y="5251450"/>
            <a:ext cx="45720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3024188" y="5983288"/>
            <a:ext cx="1973262" cy="793750"/>
            <a:chOff x="1595" y="3712"/>
            <a:chExt cx="1385" cy="592"/>
          </a:xfrm>
        </p:grpSpPr>
        <p:graphicFrame>
          <p:nvGraphicFramePr>
            <p:cNvPr id="23562" name="Object 48"/>
            <p:cNvGraphicFramePr>
              <a:graphicFrameLocks noChangeAspect="1"/>
            </p:cNvGraphicFramePr>
            <p:nvPr/>
          </p:nvGraphicFramePr>
          <p:xfrm>
            <a:off x="1595" y="3712"/>
            <a:ext cx="1385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299" name="Equation" r:id="rId24" imgW="2197080" imgH="939600" progId="Equation.DSMT4">
                    <p:embed/>
                  </p:oleObj>
                </mc:Choice>
                <mc:Fallback>
                  <p:oleObj name="Equation" r:id="rId24" imgW="2197080" imgH="93960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5" y="3712"/>
                          <a:ext cx="1385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4" name="Line 49"/>
            <p:cNvSpPr>
              <a:spLocks noChangeShapeType="1"/>
            </p:cNvSpPr>
            <p:nvPr/>
          </p:nvSpPr>
          <p:spPr bwMode="auto">
            <a:xfrm>
              <a:off x="2688" y="3888"/>
              <a:ext cx="24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650" name="Text Box 50"/>
          <p:cNvSpPr txBox="1">
            <a:spLocks noChangeArrowheads="1"/>
          </p:cNvSpPr>
          <p:nvPr/>
        </p:nvSpPr>
        <p:spPr bwMode="auto">
          <a:xfrm>
            <a:off x="5076825" y="6110288"/>
            <a:ext cx="3671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即腔内为均匀电场</a:t>
            </a:r>
          </a:p>
        </p:txBody>
      </p: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684213" y="5980113"/>
            <a:ext cx="1619250" cy="401637"/>
            <a:chOff x="506" y="3767"/>
            <a:chExt cx="1064" cy="299"/>
          </a:xfrm>
        </p:grpSpPr>
        <p:graphicFrame>
          <p:nvGraphicFramePr>
            <p:cNvPr id="23561" name="Object 52"/>
            <p:cNvGraphicFramePr>
              <a:graphicFrameLocks noChangeAspect="1"/>
            </p:cNvGraphicFramePr>
            <p:nvPr/>
          </p:nvGraphicFramePr>
          <p:xfrm>
            <a:off x="506" y="3767"/>
            <a:ext cx="1064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00" name="Equation" r:id="rId26" imgW="1587240" imgH="444240" progId="Equation.DSMT4">
                    <p:embed/>
                  </p:oleObj>
                </mc:Choice>
                <mc:Fallback>
                  <p:oleObj name="Equation" r:id="rId26" imgW="1587240" imgH="444240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" y="3767"/>
                          <a:ext cx="1064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3" name="Line 53"/>
            <p:cNvSpPr>
              <a:spLocks noChangeShapeType="1"/>
            </p:cNvSpPr>
            <p:nvPr/>
          </p:nvSpPr>
          <p:spPr bwMode="auto">
            <a:xfrm>
              <a:off x="1247" y="3793"/>
              <a:ext cx="28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3655" name="Text Box 55"/>
          <p:cNvSpPr txBox="1">
            <a:spLocks noChangeArrowheads="1"/>
          </p:cNvSpPr>
          <p:nvPr/>
        </p:nvSpPr>
        <p:spPr bwMode="auto">
          <a:xfrm>
            <a:off x="2857500" y="404813"/>
            <a:ext cx="6107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设想空腔内充有</a:t>
            </a:r>
            <a:r>
              <a:rPr lang="en-US" altLang="zh-CN" sz="2800" b="1"/>
              <a:t>+</a:t>
            </a:r>
            <a:r>
              <a:rPr lang="en-US" altLang="zh-CN" sz="2800" b="1" i="1">
                <a:sym typeface="Symbol" pitchFamily="18" charset="2"/>
              </a:rPr>
              <a:t> </a:t>
            </a:r>
            <a:r>
              <a:rPr lang="zh-CN" altLang="en-US" sz="2800" b="1"/>
              <a:t>和</a:t>
            </a:r>
            <a:r>
              <a:rPr lang="zh-CN" altLang="en-US" sz="2800" b="1">
                <a:sym typeface="Symbol" pitchFamily="18" charset="2"/>
              </a:rPr>
              <a:t></a:t>
            </a:r>
            <a:r>
              <a:rPr lang="zh-CN" altLang="en-US" sz="2800" b="1" i="1">
                <a:sym typeface="Symbol" pitchFamily="18" charset="2"/>
              </a:rPr>
              <a:t> </a:t>
            </a:r>
            <a:r>
              <a:rPr lang="zh-CN" altLang="en-US" sz="2800" b="1"/>
              <a:t>的电荷</a:t>
            </a:r>
          </a:p>
        </p:txBody>
      </p:sp>
      <p:sp>
        <p:nvSpPr>
          <p:cNvPr id="153658" name="Text Box 58"/>
          <p:cNvSpPr txBox="1">
            <a:spLocks noChangeArrowheads="1"/>
          </p:cNvSpPr>
          <p:nvPr/>
        </p:nvSpPr>
        <p:spPr bwMode="auto">
          <a:xfrm>
            <a:off x="1619250" y="388938"/>
            <a:ext cx="2773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填补法</a:t>
            </a:r>
          </a:p>
        </p:txBody>
      </p:sp>
      <p:sp>
        <p:nvSpPr>
          <p:cNvPr id="23592" name="Text Box 138"/>
          <p:cNvSpPr txBox="1">
            <a:spLocks noChangeArrowheads="1"/>
          </p:cNvSpPr>
          <p:nvPr/>
        </p:nvSpPr>
        <p:spPr bwMode="auto">
          <a:xfrm>
            <a:off x="8661400" y="6416675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cs typeface="Times New Roman" pitchFamily="18" charset="0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" fill="hold"/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" fill="hold"/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153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fill="hold"/>
                                        <p:tgtEl>
                                          <p:spTgt spid="153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" fill="hold"/>
                                        <p:tgtEl>
                                          <p:spTgt spid="153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" fill="hold"/>
                                        <p:tgtEl>
                                          <p:spTgt spid="153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15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5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" fill="hold"/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" fill="hold"/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" fill="hold"/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" fill="hold"/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7" dur="500"/>
                                        <p:tgtEl>
                                          <p:spTgt spid="1536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3" dur="75"/>
                                        <p:tgtEl>
                                          <p:spTgt spid="15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15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5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75"/>
                                        <p:tgtEl>
                                          <p:spTgt spid="15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3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3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3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3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3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3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6" dur="500"/>
                                        <p:tgtEl>
                                          <p:spTgt spid="153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5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75" fill="hold"/>
                                        <p:tgtEl>
                                          <p:spTgt spid="153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" fill="hold"/>
                                        <p:tgtEl>
                                          <p:spTgt spid="153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0" dur="500"/>
                                        <p:tgtEl>
                                          <p:spTgt spid="153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5" dur="75"/>
                                        <p:tgtEl>
                                          <p:spTgt spid="153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5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5" dur="500"/>
                                        <p:tgtEl>
                                          <p:spTgt spid="15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53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75" fill="hold"/>
                                        <p:tgtEl>
                                          <p:spTgt spid="153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75" fill="hold"/>
                                        <p:tgtEl>
                                          <p:spTgt spid="153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75" fill="hold"/>
                                        <p:tgtEl>
                                          <p:spTgt spid="153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75" fill="hold"/>
                                        <p:tgtEl>
                                          <p:spTgt spid="153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1" grpId="0" autoUpdateAnimBg="0"/>
      <p:bldP spid="153612" grpId="0" animBg="1"/>
      <p:bldP spid="153613" grpId="0" animBg="1"/>
      <p:bldP spid="153613" grpId="1" animBg="1"/>
      <p:bldP spid="153614" grpId="0" autoUpdateAnimBg="0"/>
      <p:bldP spid="153615" grpId="0" autoUpdateAnimBg="0"/>
      <p:bldP spid="153619" grpId="0" animBg="1"/>
      <p:bldP spid="153620" grpId="0" autoUpdateAnimBg="0"/>
      <p:bldP spid="153622" grpId="0" animBg="1"/>
      <p:bldP spid="153624" grpId="0" animBg="1"/>
      <p:bldP spid="153628" grpId="0" animBg="1" autoUpdateAnimBg="0"/>
      <p:bldP spid="153629" grpId="0" animBg="1"/>
      <p:bldP spid="153631" grpId="0" autoUpdateAnimBg="0"/>
      <p:bldP spid="153633" grpId="0" autoUpdateAnimBg="0"/>
      <p:bldP spid="153635" grpId="0" autoUpdateAnimBg="0"/>
      <p:bldP spid="153646" grpId="0" animBg="1"/>
      <p:bldP spid="153650" grpId="0" autoUpdateAnimBg="0"/>
      <p:bldP spid="153655" grpId="0" autoUpdateAnimBg="0"/>
      <p:bldP spid="15365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2662238"/>
            <a:ext cx="3695700" cy="3638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25438"/>
            <a:ext cx="50514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 Box 138"/>
          <p:cNvSpPr txBox="1">
            <a:spLocks noChangeArrowheads="1"/>
          </p:cNvSpPr>
          <p:nvPr/>
        </p:nvSpPr>
        <p:spPr bwMode="auto">
          <a:xfrm>
            <a:off x="8661400" y="6416675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cs typeface="Times New Roman" pitchFamily="18" charset="0"/>
              </a:rPr>
              <a:t>22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39750" y="2133600"/>
            <a:ext cx="9144000" cy="979488"/>
            <a:chOff x="431" y="1344"/>
            <a:chExt cx="5760" cy="617"/>
          </a:xfrm>
        </p:grpSpPr>
        <p:sp>
          <p:nvSpPr>
            <p:cNvPr id="24633" name="Text Box 3"/>
            <p:cNvSpPr txBox="1">
              <a:spLocks noChangeArrowheads="1"/>
            </p:cNvSpPr>
            <p:nvPr/>
          </p:nvSpPr>
          <p:spPr bwMode="auto">
            <a:xfrm>
              <a:off x="431" y="1365"/>
              <a:ext cx="576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chemeClr val="tx2"/>
                  </a:solidFill>
                </a:rPr>
                <a:t>2</a:t>
              </a:r>
              <a:r>
                <a:rPr lang="en-US" altLang="zh-CN" sz="2800" b="1">
                  <a:solidFill>
                    <a:schemeClr val="tx2"/>
                  </a:solidFill>
                  <a:cs typeface="Times New Roman" pitchFamily="18" charset="0"/>
                </a:rPr>
                <a:t>º</a:t>
              </a:r>
              <a:r>
                <a:rPr lang="en-US" altLang="zh-CN" sz="2800" b="1" baseline="30000"/>
                <a:t> </a:t>
              </a:r>
              <a:r>
                <a:rPr lang="zh-CN" altLang="en-US" sz="2800" b="1"/>
                <a:t>静电场中任一闭合曲面</a:t>
              </a:r>
              <a:r>
                <a:rPr lang="en-US" altLang="zh-CN" sz="2800" b="1" i="1"/>
                <a:t>S</a:t>
              </a:r>
              <a:r>
                <a:rPr lang="en-US" altLang="zh-CN" sz="2800" b="1"/>
                <a:t>, </a:t>
              </a:r>
              <a:r>
                <a:rPr lang="zh-CN" altLang="en-US" sz="2800" b="1"/>
                <a:t>若有                      ，</a:t>
              </a:r>
            </a:p>
            <a:p>
              <a:pPr eaLnBrk="1" hangingPunct="1"/>
              <a:r>
                <a:rPr lang="zh-CN" altLang="en-US" sz="2800" b="1"/>
                <a:t>    则</a:t>
              </a:r>
              <a:r>
                <a:rPr lang="en-US" altLang="zh-CN" sz="2800" b="1" i="1"/>
                <a:t>S</a:t>
              </a:r>
              <a:r>
                <a:rPr lang="zh-CN" altLang="en-US" sz="2800" b="1"/>
                <a:t>面上的</a:t>
              </a:r>
              <a:r>
                <a:rPr lang="en-US" altLang="zh-CN" sz="2800" b="1" i="1"/>
                <a:t>E</a:t>
              </a:r>
              <a:r>
                <a:rPr lang="zh-CN" altLang="en-US" sz="2800" b="1"/>
                <a:t>处处为零。</a:t>
              </a:r>
            </a:p>
          </p:txBody>
        </p:sp>
        <p:graphicFrame>
          <p:nvGraphicFramePr>
            <p:cNvPr id="24592" name="Object 4"/>
            <p:cNvGraphicFramePr>
              <a:graphicFrameLocks noChangeAspect="1"/>
            </p:cNvGraphicFramePr>
            <p:nvPr/>
          </p:nvGraphicFramePr>
          <p:xfrm>
            <a:off x="3769" y="1344"/>
            <a:ext cx="1087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23" name="Equation" r:id="rId3" imgW="1752480" imgH="571320" progId="Equation.DSMT4">
                    <p:embed/>
                  </p:oleObj>
                </mc:Choice>
                <mc:Fallback>
                  <p:oleObj name="Equation" r:id="rId3" imgW="1752480" imgH="57132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9" y="1344"/>
                          <a:ext cx="1087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4356100" y="25654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（如图）</a:t>
            </a:r>
          </a:p>
        </p:txBody>
      </p:sp>
      <p:sp>
        <p:nvSpPr>
          <p:cNvPr id="180230" name="Text Box 6"/>
          <p:cNvSpPr txBox="1">
            <a:spLocks noChangeArrowheads="1"/>
          </p:cNvSpPr>
          <p:nvPr/>
        </p:nvSpPr>
        <p:spPr bwMode="auto">
          <a:xfrm>
            <a:off x="539750" y="1628775"/>
            <a:ext cx="8461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</a:rPr>
              <a:t>1</a:t>
            </a:r>
            <a:r>
              <a:rPr lang="en-US" altLang="zh-CN" sz="2800" b="1">
                <a:solidFill>
                  <a:schemeClr val="tx2"/>
                </a:solidFill>
                <a:cs typeface="Times New Roman" pitchFamily="18" charset="0"/>
              </a:rPr>
              <a:t>º</a:t>
            </a:r>
            <a:r>
              <a:rPr lang="en-US" altLang="zh-CN" sz="2800" b="1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zh-CN" altLang="en-US" sz="2800" b="1"/>
              <a:t>应用高斯定理的条件是电场必须具有对称性</a:t>
            </a:r>
          </a:p>
        </p:txBody>
      </p: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539750" y="3141663"/>
            <a:ext cx="511175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</a:rPr>
              <a:t>3</a:t>
            </a:r>
            <a:r>
              <a:rPr lang="en-US" altLang="zh-CN" sz="2800" b="1">
                <a:solidFill>
                  <a:schemeClr val="tx2"/>
                </a:solidFill>
                <a:cs typeface="Times New Roman" pitchFamily="18" charset="0"/>
              </a:rPr>
              <a:t>º</a:t>
            </a:r>
            <a:r>
              <a:rPr lang="zh-CN" altLang="en-US" sz="2800" b="1"/>
              <a:t>若闭合曲面 </a:t>
            </a:r>
            <a:r>
              <a:rPr lang="en-US" altLang="zh-CN" sz="2800" b="1" i="1"/>
              <a:t>S</a:t>
            </a:r>
            <a:r>
              <a:rPr lang="en-US" altLang="zh-CN" sz="2800" b="1"/>
              <a:t> </a:t>
            </a:r>
            <a:r>
              <a:rPr lang="zh-CN" altLang="en-US" sz="2800" b="1"/>
              <a:t>上各点的</a:t>
            </a:r>
          </a:p>
          <a:p>
            <a:pPr eaLnBrk="1" hangingPunct="1"/>
            <a:r>
              <a:rPr lang="zh-CN" altLang="en-US" sz="2800" b="1"/>
              <a:t>    场强为零时，则</a:t>
            </a:r>
            <a:r>
              <a:rPr lang="en-US" altLang="zh-CN" sz="2800" b="1" i="1"/>
              <a:t>S</a:t>
            </a:r>
            <a:r>
              <a:rPr lang="zh-CN" altLang="en-US" sz="2800" b="1"/>
              <a:t>面内</a:t>
            </a:r>
          </a:p>
          <a:p>
            <a:pPr eaLnBrk="1" hangingPunct="1"/>
            <a:r>
              <a:rPr lang="zh-CN" altLang="en-US" sz="2800" b="1"/>
              <a:t>    必定未包围电荷。</a:t>
            </a:r>
          </a:p>
        </p:txBody>
      </p:sp>
      <p:sp>
        <p:nvSpPr>
          <p:cNvPr id="180232" name="Text Box 8"/>
          <p:cNvSpPr txBox="1">
            <a:spLocks noChangeArrowheads="1"/>
          </p:cNvSpPr>
          <p:nvPr/>
        </p:nvSpPr>
        <p:spPr bwMode="auto">
          <a:xfrm>
            <a:off x="3924300" y="3989388"/>
            <a:ext cx="2016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（如图）</a:t>
            </a:r>
          </a:p>
        </p:txBody>
      </p:sp>
      <p:sp>
        <p:nvSpPr>
          <p:cNvPr id="180233" name="AutoShape 9"/>
          <p:cNvSpPr>
            <a:spLocks noChangeArrowheads="1"/>
          </p:cNvSpPr>
          <p:nvPr/>
        </p:nvSpPr>
        <p:spPr bwMode="auto">
          <a:xfrm>
            <a:off x="49213" y="44450"/>
            <a:ext cx="2362200" cy="1341438"/>
          </a:xfrm>
          <a:prstGeom prst="irregularSeal1">
            <a:avLst/>
          </a:prstGeom>
          <a:solidFill>
            <a:schemeClr val="bg1"/>
          </a:solidFill>
          <a:ln w="9525">
            <a:solidFill>
              <a:srgbClr val="FF33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34" name="Rectangle 10"/>
          <p:cNvSpPr>
            <a:spLocks noChangeArrowheads="1"/>
          </p:cNvSpPr>
          <p:nvPr/>
        </p:nvSpPr>
        <p:spPr bwMode="auto">
          <a:xfrm>
            <a:off x="668338" y="339725"/>
            <a:ext cx="2390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讨论</a:t>
            </a:r>
          </a:p>
        </p:txBody>
      </p:sp>
      <p:sp>
        <p:nvSpPr>
          <p:cNvPr id="180236" name="Line 12"/>
          <p:cNvSpPr>
            <a:spLocks noChangeShapeType="1"/>
          </p:cNvSpPr>
          <p:nvPr/>
        </p:nvSpPr>
        <p:spPr bwMode="auto">
          <a:xfrm>
            <a:off x="7885113" y="1592263"/>
            <a:ext cx="358775" cy="5048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237" name="Line 13"/>
          <p:cNvSpPr>
            <a:spLocks noChangeShapeType="1"/>
          </p:cNvSpPr>
          <p:nvPr/>
        </p:nvSpPr>
        <p:spPr bwMode="auto">
          <a:xfrm flipH="1">
            <a:off x="7885113" y="1592263"/>
            <a:ext cx="358775" cy="5048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238" name="Line 14"/>
          <p:cNvSpPr>
            <a:spLocks noChangeShapeType="1"/>
          </p:cNvSpPr>
          <p:nvPr/>
        </p:nvSpPr>
        <p:spPr bwMode="auto">
          <a:xfrm>
            <a:off x="7885113" y="2239963"/>
            <a:ext cx="358775" cy="5048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239" name="Line 15"/>
          <p:cNvSpPr>
            <a:spLocks noChangeShapeType="1"/>
          </p:cNvSpPr>
          <p:nvPr/>
        </p:nvSpPr>
        <p:spPr bwMode="auto">
          <a:xfrm flipH="1">
            <a:off x="7885113" y="2239963"/>
            <a:ext cx="358775" cy="5048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240" name="Text Box 16"/>
          <p:cNvSpPr txBox="1">
            <a:spLocks noChangeArrowheads="1"/>
          </p:cNvSpPr>
          <p:nvPr/>
        </p:nvSpPr>
        <p:spPr bwMode="auto">
          <a:xfrm>
            <a:off x="1042988" y="1109663"/>
            <a:ext cx="541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ea typeface="黑体" pitchFamily="2" charset="-122"/>
              </a:rPr>
              <a:t>下列说法是否正确：</a:t>
            </a:r>
          </a:p>
        </p:txBody>
      </p:sp>
      <p:sp>
        <p:nvSpPr>
          <p:cNvPr id="180241" name="Text Box 17"/>
          <p:cNvSpPr txBox="1">
            <a:spLocks noChangeArrowheads="1"/>
          </p:cNvSpPr>
          <p:nvPr/>
        </p:nvSpPr>
        <p:spPr bwMode="auto">
          <a:xfrm>
            <a:off x="539750" y="4508500"/>
            <a:ext cx="7805738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tx2"/>
                </a:solidFill>
              </a:rPr>
              <a:t>4</a:t>
            </a:r>
            <a:r>
              <a:rPr lang="en-US" altLang="zh-CN" sz="2800" b="1">
                <a:solidFill>
                  <a:schemeClr val="tx2"/>
                </a:solidFill>
                <a:cs typeface="Times New Roman" pitchFamily="18" charset="0"/>
              </a:rPr>
              <a:t>º</a:t>
            </a:r>
            <a:r>
              <a:rPr lang="zh-CN" altLang="en-US" sz="2800" b="1"/>
              <a:t>三个相等的点电荷置于等边三角形心三个顶点</a:t>
            </a:r>
          </a:p>
          <a:p>
            <a:pPr eaLnBrk="1" hangingPunct="1"/>
            <a:r>
              <a:rPr lang="zh-CN" altLang="en-US" sz="2800" b="1"/>
              <a:t>   上</a:t>
            </a:r>
            <a:r>
              <a:rPr lang="en-US" altLang="zh-CN" sz="2800" b="1"/>
              <a:t>, </a:t>
            </a:r>
            <a:r>
              <a:rPr lang="zh-CN" altLang="en-US" sz="2800" b="1"/>
              <a:t>以三角形的中心为球作一球面</a:t>
            </a:r>
            <a:r>
              <a:rPr lang="en-US" altLang="zh-CN" sz="2800" b="1" i="1"/>
              <a:t>S</a:t>
            </a:r>
          </a:p>
          <a:p>
            <a:pPr eaLnBrk="1" hangingPunct="1"/>
            <a:r>
              <a:rPr lang="en-US" altLang="zh-CN" sz="2800" b="1"/>
              <a:t>   </a:t>
            </a:r>
            <a:r>
              <a:rPr lang="zh-CN" altLang="en-US" sz="2800" b="1"/>
              <a:t>如图</a:t>
            </a:r>
            <a:r>
              <a:rPr lang="en-US" altLang="zh-CN" sz="2800" b="1"/>
              <a:t>, </a:t>
            </a:r>
            <a:r>
              <a:rPr lang="zh-CN" altLang="en-US" sz="2800" b="1"/>
              <a:t>能否用高斯定理求</a:t>
            </a:r>
            <a:r>
              <a:rPr lang="en-US" altLang="zh-CN" sz="2800" b="1" i="1"/>
              <a:t>S</a:t>
            </a:r>
            <a:r>
              <a:rPr lang="zh-CN" altLang="en-US" sz="2800" b="1"/>
              <a:t>面上的场强。</a:t>
            </a:r>
          </a:p>
        </p:txBody>
      </p:sp>
      <p:sp>
        <p:nvSpPr>
          <p:cNvPr id="180242" name="Text Box 18"/>
          <p:cNvSpPr txBox="1">
            <a:spLocks noChangeArrowheads="1"/>
          </p:cNvSpPr>
          <p:nvPr/>
        </p:nvSpPr>
        <p:spPr bwMode="auto">
          <a:xfrm>
            <a:off x="1193800" y="593407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不行</a:t>
            </a:r>
            <a:r>
              <a:rPr lang="en-US" altLang="zh-CN" sz="2800" b="1">
                <a:solidFill>
                  <a:srgbClr val="FF0000"/>
                </a:solidFill>
                <a:ea typeface="黑体" pitchFamily="2" charset="-122"/>
              </a:rPr>
              <a:t>!</a:t>
            </a:r>
          </a:p>
        </p:txBody>
      </p:sp>
      <p:sp>
        <p:nvSpPr>
          <p:cNvPr id="180243" name="Line 19"/>
          <p:cNvSpPr>
            <a:spLocks noChangeShapeType="1"/>
          </p:cNvSpPr>
          <p:nvPr/>
        </p:nvSpPr>
        <p:spPr bwMode="auto">
          <a:xfrm>
            <a:off x="3708400" y="4005263"/>
            <a:ext cx="358775" cy="5048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244" name="Line 20"/>
          <p:cNvSpPr>
            <a:spLocks noChangeShapeType="1"/>
          </p:cNvSpPr>
          <p:nvPr/>
        </p:nvSpPr>
        <p:spPr bwMode="auto">
          <a:xfrm flipH="1">
            <a:off x="3708400" y="4005263"/>
            <a:ext cx="358775" cy="5048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4572000" y="260350"/>
            <a:ext cx="3852863" cy="1044575"/>
            <a:chOff x="2880" y="164"/>
            <a:chExt cx="2427" cy="658"/>
          </a:xfrm>
        </p:grpSpPr>
        <p:graphicFrame>
          <p:nvGraphicFramePr>
            <p:cNvPr id="24590" name="Object 22"/>
            <p:cNvGraphicFramePr>
              <a:graphicFrameLocks noChangeAspect="1"/>
            </p:cNvGraphicFramePr>
            <p:nvPr/>
          </p:nvGraphicFramePr>
          <p:xfrm>
            <a:off x="2880" y="243"/>
            <a:ext cx="404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24" name="剪辑" r:id="rId5" imgW="3285720" imgH="3038040" progId="MS_ClipArt_Gallery.2">
                    <p:embed/>
                  </p:oleObj>
                </mc:Choice>
                <mc:Fallback>
                  <p:oleObj name="剪辑" r:id="rId5" imgW="3285720" imgH="3038040" progId="MS_ClipArt_Gallery.2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43"/>
                          <a:ext cx="404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1" name="Object 23"/>
            <p:cNvGraphicFramePr>
              <a:graphicFrameLocks noChangeAspect="1"/>
            </p:cNvGraphicFramePr>
            <p:nvPr/>
          </p:nvGraphicFramePr>
          <p:xfrm>
            <a:off x="3438" y="220"/>
            <a:ext cx="1710" cy="5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25" name="Equation" r:id="rId7" imgW="2450880" imgH="825480" progId="Equation.DSMT4">
                    <p:embed/>
                  </p:oleObj>
                </mc:Choice>
                <mc:Fallback>
                  <p:oleObj name="Equation" r:id="rId7" imgW="2450880" imgH="82548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8" y="220"/>
                          <a:ext cx="1710" cy="5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30" name="Oval 24"/>
            <p:cNvSpPr>
              <a:spLocks noChangeArrowheads="1"/>
            </p:cNvSpPr>
            <p:nvPr/>
          </p:nvSpPr>
          <p:spPr bwMode="auto">
            <a:xfrm>
              <a:off x="3437" y="399"/>
              <a:ext cx="101" cy="10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31" name="Text Box 25"/>
            <p:cNvSpPr txBox="1">
              <a:spLocks noChangeArrowheads="1"/>
            </p:cNvSpPr>
            <p:nvPr/>
          </p:nvSpPr>
          <p:spPr bwMode="auto">
            <a:xfrm>
              <a:off x="4785" y="587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600" b="1"/>
                <a:t>内</a:t>
              </a:r>
            </a:p>
          </p:txBody>
        </p:sp>
        <p:sp>
          <p:nvSpPr>
            <p:cNvPr id="24632" name="Rectangle 26"/>
            <p:cNvSpPr>
              <a:spLocks noChangeArrowheads="1"/>
            </p:cNvSpPr>
            <p:nvPr/>
          </p:nvSpPr>
          <p:spPr bwMode="auto">
            <a:xfrm>
              <a:off x="3259" y="164"/>
              <a:ext cx="2048" cy="6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2268538" y="5776913"/>
            <a:ext cx="5457825" cy="855662"/>
            <a:chOff x="1872" y="1294"/>
            <a:chExt cx="3552" cy="539"/>
          </a:xfrm>
        </p:grpSpPr>
        <p:sp>
          <p:nvSpPr>
            <p:cNvPr id="24629" name="Text Box 28"/>
            <p:cNvSpPr txBox="1">
              <a:spLocks noChangeArrowheads="1"/>
            </p:cNvSpPr>
            <p:nvPr/>
          </p:nvSpPr>
          <p:spPr bwMode="auto">
            <a:xfrm>
              <a:off x="1872" y="1381"/>
              <a:ext cx="35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但有                         成立</a:t>
              </a:r>
            </a:p>
          </p:txBody>
        </p:sp>
        <p:graphicFrame>
          <p:nvGraphicFramePr>
            <p:cNvPr id="24589" name="Object 29"/>
            <p:cNvGraphicFramePr>
              <a:graphicFrameLocks noChangeAspect="1"/>
            </p:cNvGraphicFramePr>
            <p:nvPr/>
          </p:nvGraphicFramePr>
          <p:xfrm>
            <a:off x="2446" y="1294"/>
            <a:ext cx="1352" cy="5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26" name="Equation" r:id="rId9" imgW="1942920" imgH="838080" progId="Equation.DSMT4">
                    <p:embed/>
                  </p:oleObj>
                </mc:Choice>
                <mc:Fallback>
                  <p:oleObj name="Equation" r:id="rId9" imgW="1942920" imgH="83808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6" y="1294"/>
                          <a:ext cx="1352" cy="5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0254" name="Oval 30"/>
          <p:cNvSpPr>
            <a:spLocks noChangeArrowheads="1"/>
          </p:cNvSpPr>
          <p:nvPr/>
        </p:nvSpPr>
        <p:spPr bwMode="auto">
          <a:xfrm>
            <a:off x="3167063" y="6092825"/>
            <a:ext cx="142875" cy="144463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55" name="Oval 31"/>
          <p:cNvSpPr>
            <a:spLocks noChangeArrowheads="1"/>
          </p:cNvSpPr>
          <p:nvPr/>
        </p:nvSpPr>
        <p:spPr bwMode="auto">
          <a:xfrm>
            <a:off x="5867400" y="2349500"/>
            <a:ext cx="142875" cy="144463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783388" y="5011738"/>
            <a:ext cx="1676400" cy="1620837"/>
            <a:chOff x="4273" y="3157"/>
            <a:chExt cx="1056" cy="1021"/>
          </a:xfrm>
        </p:grpSpPr>
        <p:sp>
          <p:nvSpPr>
            <p:cNvPr id="24624" name="AutoShape 33"/>
            <p:cNvSpPr>
              <a:spLocks noChangeArrowheads="1"/>
            </p:cNvSpPr>
            <p:nvPr/>
          </p:nvSpPr>
          <p:spPr bwMode="auto">
            <a:xfrm>
              <a:off x="4517" y="3388"/>
              <a:ext cx="563" cy="462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5" name="Oval 34"/>
            <p:cNvSpPr>
              <a:spLocks noChangeArrowheads="1"/>
            </p:cNvSpPr>
            <p:nvPr/>
          </p:nvSpPr>
          <p:spPr bwMode="auto">
            <a:xfrm>
              <a:off x="4760" y="3350"/>
              <a:ext cx="82" cy="77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6" name="Oval 35"/>
            <p:cNvSpPr>
              <a:spLocks noChangeArrowheads="1"/>
            </p:cNvSpPr>
            <p:nvPr/>
          </p:nvSpPr>
          <p:spPr bwMode="auto">
            <a:xfrm>
              <a:off x="4476" y="3812"/>
              <a:ext cx="81" cy="77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7" name="Oval 36"/>
            <p:cNvSpPr>
              <a:spLocks noChangeArrowheads="1"/>
            </p:cNvSpPr>
            <p:nvPr/>
          </p:nvSpPr>
          <p:spPr bwMode="auto">
            <a:xfrm>
              <a:off x="5045" y="3812"/>
              <a:ext cx="81" cy="77"/>
            </a:xfrm>
            <a:prstGeom prst="ellipse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585" name="Object 37"/>
            <p:cNvGraphicFramePr>
              <a:graphicFrameLocks noChangeAspect="1"/>
            </p:cNvGraphicFramePr>
            <p:nvPr/>
          </p:nvGraphicFramePr>
          <p:xfrm>
            <a:off x="5167" y="3966"/>
            <a:ext cx="155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27" name="Equation" r:id="rId11" imgW="291960" imgH="330120" progId="Equation.3">
                    <p:embed/>
                  </p:oleObj>
                </mc:Choice>
                <mc:Fallback>
                  <p:oleObj name="Equation" r:id="rId11" imgW="291960" imgH="33012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7" y="3966"/>
                          <a:ext cx="155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6" name="Object 38"/>
            <p:cNvGraphicFramePr>
              <a:graphicFrameLocks noChangeAspect="1"/>
            </p:cNvGraphicFramePr>
            <p:nvPr/>
          </p:nvGraphicFramePr>
          <p:xfrm>
            <a:off x="4639" y="3273"/>
            <a:ext cx="121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28" name="Equation" r:id="rId13" imgW="228600" imgH="330120" progId="Equation.3">
                    <p:embed/>
                  </p:oleObj>
                </mc:Choice>
                <mc:Fallback>
                  <p:oleObj name="Equation" r:id="rId13" imgW="228600" imgH="33012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9" y="3273"/>
                          <a:ext cx="121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7" name="Object 39"/>
            <p:cNvGraphicFramePr>
              <a:graphicFrameLocks noChangeAspect="1"/>
            </p:cNvGraphicFramePr>
            <p:nvPr/>
          </p:nvGraphicFramePr>
          <p:xfrm>
            <a:off x="4354" y="3658"/>
            <a:ext cx="122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29" name="Equation" r:id="rId15" imgW="228600" imgH="330120" progId="Equation.3">
                    <p:embed/>
                  </p:oleObj>
                </mc:Choice>
                <mc:Fallback>
                  <p:oleObj name="Equation" r:id="rId15" imgW="228600" imgH="33012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4" y="3658"/>
                          <a:ext cx="122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8" name="Object 40"/>
            <p:cNvGraphicFramePr>
              <a:graphicFrameLocks noChangeAspect="1"/>
            </p:cNvGraphicFramePr>
            <p:nvPr/>
          </p:nvGraphicFramePr>
          <p:xfrm>
            <a:off x="5085" y="3658"/>
            <a:ext cx="122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30" name="Equation" r:id="rId17" imgW="228600" imgH="330120" progId="Equation.3">
                    <p:embed/>
                  </p:oleObj>
                </mc:Choice>
                <mc:Fallback>
                  <p:oleObj name="Equation" r:id="rId17" imgW="228600" imgH="33012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5" y="3658"/>
                          <a:ext cx="122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8" name="Oval 41"/>
            <p:cNvSpPr>
              <a:spLocks noChangeArrowheads="1"/>
            </p:cNvSpPr>
            <p:nvPr/>
          </p:nvSpPr>
          <p:spPr bwMode="auto">
            <a:xfrm>
              <a:off x="4273" y="3157"/>
              <a:ext cx="1056" cy="1021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78998"/>
                  </a:schemeClr>
                </a:gs>
                <a:gs pos="100000">
                  <a:srgbClr val="66CCFF">
                    <a:alpha val="50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6335713" y="2852738"/>
            <a:ext cx="2041525" cy="1447800"/>
            <a:chOff x="3991" y="1797"/>
            <a:chExt cx="1286" cy="912"/>
          </a:xfrm>
        </p:grpSpPr>
        <p:sp>
          <p:nvSpPr>
            <p:cNvPr id="24620" name="Oval 43"/>
            <p:cNvSpPr>
              <a:spLocks noChangeArrowheads="1"/>
            </p:cNvSpPr>
            <p:nvPr/>
          </p:nvSpPr>
          <p:spPr bwMode="auto">
            <a:xfrm>
              <a:off x="4158" y="2174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21" name="Oval 44"/>
            <p:cNvSpPr>
              <a:spLocks noChangeArrowheads="1"/>
            </p:cNvSpPr>
            <p:nvPr/>
          </p:nvSpPr>
          <p:spPr bwMode="auto">
            <a:xfrm>
              <a:off x="4638" y="2174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581" name="Object 45"/>
            <p:cNvGraphicFramePr>
              <a:graphicFrameLocks noChangeAspect="1"/>
            </p:cNvGraphicFramePr>
            <p:nvPr/>
          </p:nvGraphicFramePr>
          <p:xfrm>
            <a:off x="4110" y="2318"/>
            <a:ext cx="32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31" name="Equation" r:id="rId18" imgW="520560" imgH="342720" progId="Equation.3">
                    <p:embed/>
                  </p:oleObj>
                </mc:Choice>
                <mc:Fallback>
                  <p:oleObj name="Equation" r:id="rId18" imgW="520560" imgH="34272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0" y="2318"/>
                          <a:ext cx="32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2" name="Object 46"/>
            <p:cNvGraphicFramePr>
              <a:graphicFrameLocks noChangeAspect="1"/>
            </p:cNvGraphicFramePr>
            <p:nvPr/>
          </p:nvGraphicFramePr>
          <p:xfrm>
            <a:off x="4494" y="2318"/>
            <a:ext cx="32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32" name="Equation" r:id="rId20" imgW="520560" imgH="330120" progId="Equation.3">
                    <p:embed/>
                  </p:oleObj>
                </mc:Choice>
                <mc:Fallback>
                  <p:oleObj name="Equation" r:id="rId20" imgW="520560" imgH="33012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4" y="2318"/>
                          <a:ext cx="32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2" name="Oval 47"/>
            <p:cNvSpPr>
              <a:spLocks noChangeArrowheads="1"/>
            </p:cNvSpPr>
            <p:nvPr/>
          </p:nvSpPr>
          <p:spPr bwMode="auto">
            <a:xfrm>
              <a:off x="4989" y="1904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583" name="Object 48"/>
            <p:cNvGraphicFramePr>
              <a:graphicFrameLocks noChangeAspect="1"/>
            </p:cNvGraphicFramePr>
            <p:nvPr/>
          </p:nvGraphicFramePr>
          <p:xfrm>
            <a:off x="5133" y="1952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33" name="Equation" r:id="rId22" imgW="228600" imgH="330120" progId="Equation.3">
                    <p:embed/>
                  </p:oleObj>
                </mc:Choice>
                <mc:Fallback>
                  <p:oleObj name="Equation" r:id="rId22" imgW="228600" imgH="33012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3" y="1952"/>
                          <a:ext cx="1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4" name="Object 49"/>
            <p:cNvGraphicFramePr>
              <a:graphicFrameLocks noChangeAspect="1"/>
            </p:cNvGraphicFramePr>
            <p:nvPr/>
          </p:nvGraphicFramePr>
          <p:xfrm>
            <a:off x="4878" y="2414"/>
            <a:ext cx="18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34" name="Equation" r:id="rId24" imgW="291960" imgH="330120" progId="Equation.3">
                    <p:embed/>
                  </p:oleObj>
                </mc:Choice>
                <mc:Fallback>
                  <p:oleObj name="Equation" r:id="rId24" imgW="291960" imgH="33012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8" y="2414"/>
                          <a:ext cx="18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23" name="Oval 50"/>
            <p:cNvSpPr>
              <a:spLocks noChangeArrowheads="1"/>
            </p:cNvSpPr>
            <p:nvPr/>
          </p:nvSpPr>
          <p:spPr bwMode="auto">
            <a:xfrm>
              <a:off x="3991" y="1797"/>
              <a:ext cx="912" cy="912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89998"/>
                  </a:schemeClr>
                </a:gs>
                <a:gs pos="100000">
                  <a:srgbClr val="66CCFF">
                    <a:alpha val="64998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5899150" y="2744788"/>
            <a:ext cx="2057400" cy="1752600"/>
            <a:chOff x="1338" y="96"/>
            <a:chExt cx="1296" cy="1104"/>
          </a:xfrm>
        </p:grpSpPr>
        <p:sp>
          <p:nvSpPr>
            <p:cNvPr id="24617" name="Oval 52"/>
            <p:cNvSpPr>
              <a:spLocks noChangeArrowheads="1"/>
            </p:cNvSpPr>
            <p:nvPr/>
          </p:nvSpPr>
          <p:spPr bwMode="auto">
            <a:xfrm>
              <a:off x="1578" y="336"/>
              <a:ext cx="624" cy="624"/>
            </a:xfrm>
            <a:prstGeom prst="ellips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8" name="Oval 53"/>
            <p:cNvSpPr>
              <a:spLocks noChangeArrowheads="1"/>
            </p:cNvSpPr>
            <p:nvPr/>
          </p:nvSpPr>
          <p:spPr bwMode="auto">
            <a:xfrm>
              <a:off x="1770" y="528"/>
              <a:ext cx="192" cy="192"/>
            </a:xfrm>
            <a:prstGeom prst="ellipse">
              <a:avLst/>
            </a:prstGeom>
            <a:noFill/>
            <a:ln w="5715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578" name="Object 54"/>
            <p:cNvGraphicFramePr>
              <a:graphicFrameLocks noChangeAspect="1"/>
            </p:cNvGraphicFramePr>
            <p:nvPr/>
          </p:nvGraphicFramePr>
          <p:xfrm>
            <a:off x="2442" y="672"/>
            <a:ext cx="19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35" name="Equation" r:id="rId25" imgW="203040" imgH="253800" progId="Equation.3">
                    <p:embed/>
                  </p:oleObj>
                </mc:Choice>
                <mc:Fallback>
                  <p:oleObj name="Equation" r:id="rId25" imgW="203040" imgH="25380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2" y="672"/>
                          <a:ext cx="19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79" name="Object 55"/>
            <p:cNvGraphicFramePr>
              <a:graphicFrameLocks noChangeAspect="1"/>
            </p:cNvGraphicFramePr>
            <p:nvPr/>
          </p:nvGraphicFramePr>
          <p:xfrm>
            <a:off x="1722" y="144"/>
            <a:ext cx="32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36" name="Equation" r:id="rId27" imgW="520560" imgH="342720" progId="Equation.3">
                    <p:embed/>
                  </p:oleObj>
                </mc:Choice>
                <mc:Fallback>
                  <p:oleObj name="Equation" r:id="rId27" imgW="520560" imgH="34272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2" y="144"/>
                          <a:ext cx="32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0" name="Object 56"/>
            <p:cNvGraphicFramePr>
              <a:graphicFrameLocks noChangeAspect="1"/>
            </p:cNvGraphicFramePr>
            <p:nvPr/>
          </p:nvGraphicFramePr>
          <p:xfrm>
            <a:off x="1770" y="720"/>
            <a:ext cx="32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37" name="Equation" r:id="rId29" imgW="520560" imgH="330120" progId="Equation.3">
                    <p:embed/>
                  </p:oleObj>
                </mc:Choice>
                <mc:Fallback>
                  <p:oleObj name="Equation" r:id="rId29" imgW="520560" imgH="33012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0" y="720"/>
                          <a:ext cx="32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9" name="Oval 57"/>
            <p:cNvSpPr>
              <a:spLocks noChangeArrowheads="1"/>
            </p:cNvSpPr>
            <p:nvPr/>
          </p:nvSpPr>
          <p:spPr bwMode="auto">
            <a:xfrm>
              <a:off x="1338" y="96"/>
              <a:ext cx="1104" cy="1104"/>
            </a:xfrm>
            <a:prstGeom prst="ellipse">
              <a:avLst/>
            </a:prstGeom>
            <a:gradFill rotWithShape="1">
              <a:gsLst>
                <a:gs pos="0">
                  <a:schemeClr val="bg1">
                    <a:alpha val="84000"/>
                  </a:schemeClr>
                </a:gs>
                <a:gs pos="100000">
                  <a:srgbClr val="66CCFF">
                    <a:alpha val="62999"/>
                  </a:srgbClr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16" name="Text Box 138"/>
          <p:cNvSpPr txBox="1">
            <a:spLocks noChangeArrowheads="1"/>
          </p:cNvSpPr>
          <p:nvPr/>
        </p:nvSpPr>
        <p:spPr bwMode="auto">
          <a:xfrm>
            <a:off x="8661400" y="6416675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cs typeface="Times New Roman" pitchFamily="18" charset="0"/>
              </a:rPr>
              <a:t>23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75"/>
                                        <p:tgtEl>
                                          <p:spTgt spid="180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0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8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8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75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6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8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8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75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8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8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02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02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02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02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02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02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02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02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8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9" grpId="0" autoUpdateAnimBg="0"/>
      <p:bldP spid="180230" grpId="0" autoUpdateAnimBg="0"/>
      <p:bldP spid="180231" grpId="0" autoUpdateAnimBg="0"/>
      <p:bldP spid="180232" grpId="0" autoUpdateAnimBg="0"/>
      <p:bldP spid="180233" grpId="0" animBg="1"/>
      <p:bldP spid="180234" grpId="0"/>
      <p:bldP spid="180236" grpId="0" animBg="1"/>
      <p:bldP spid="180237" grpId="0" animBg="1"/>
      <p:bldP spid="180238" grpId="0" animBg="1"/>
      <p:bldP spid="180239" grpId="0" animBg="1"/>
      <p:bldP spid="180240" grpId="0" autoUpdateAnimBg="0"/>
      <p:bldP spid="180241" grpId="0" autoUpdateAnimBg="0"/>
      <p:bldP spid="180242" grpId="0" autoUpdateAnimBg="0"/>
      <p:bldP spid="180243" grpId="0" animBg="1"/>
      <p:bldP spid="180244" grpId="0" animBg="1"/>
      <p:bldP spid="180254" grpId="0" animBg="1"/>
      <p:bldP spid="18025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43" name="Object 3"/>
          <p:cNvGraphicFramePr>
            <a:graphicFrameLocks noChangeAspect="1"/>
          </p:cNvGraphicFramePr>
          <p:nvPr/>
        </p:nvGraphicFramePr>
        <p:xfrm>
          <a:off x="4535488" y="1016000"/>
          <a:ext cx="11557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5" name="Equation" r:id="rId4" imgW="571320" imgH="482400" progId="Equation.DSMT4">
                  <p:embed/>
                </p:oleObj>
              </mc:Choice>
              <mc:Fallback>
                <p:oleObj name="Equation" r:id="rId4" imgW="57132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1016000"/>
                        <a:ext cx="115570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4" name="Object 4"/>
          <p:cNvGraphicFramePr>
            <a:graphicFrameLocks noChangeAspect="1"/>
          </p:cNvGraphicFramePr>
          <p:nvPr/>
        </p:nvGraphicFramePr>
        <p:xfrm>
          <a:off x="5730875" y="1828800"/>
          <a:ext cx="2513013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6" name="Equation" r:id="rId6" imgW="1218960" imgH="533160" progId="Equation.DSMT4">
                  <p:embed/>
                </p:oleObj>
              </mc:Choice>
              <mc:Fallback>
                <p:oleObj name="Equation" r:id="rId6" imgW="1218960" imgH="533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75" y="1828800"/>
                        <a:ext cx="2513013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45" name="Text Box 5"/>
          <p:cNvSpPr txBox="1">
            <a:spLocks noChangeArrowheads="1"/>
          </p:cNvSpPr>
          <p:nvPr/>
        </p:nvSpPr>
        <p:spPr bwMode="auto">
          <a:xfrm>
            <a:off x="719138" y="2046288"/>
            <a:ext cx="6129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kumimoji="0" lang="zh-CN" altLang="en-US" sz="2800" b="1">
                <a:latin typeface="Arial" charset="0"/>
              </a:rPr>
              <a:t>点电荷电场强度 </a:t>
            </a:r>
            <a:r>
              <a:rPr kumimoji="0" lang="en-US" altLang="zh-CN" sz="2800" b="1">
                <a:latin typeface="Arial" charset="0"/>
              </a:rPr>
              <a:t>+ </a:t>
            </a:r>
            <a:r>
              <a:rPr kumimoji="0" lang="zh-CN" altLang="en-US" sz="2800" b="1">
                <a:latin typeface="Arial" charset="0"/>
              </a:rPr>
              <a:t>叠加原理</a:t>
            </a:r>
          </a:p>
        </p:txBody>
      </p:sp>
      <p:sp>
        <p:nvSpPr>
          <p:cNvPr id="266246" name="Text Box 6"/>
          <p:cNvSpPr txBox="1">
            <a:spLocks noChangeArrowheads="1"/>
          </p:cNvSpPr>
          <p:nvPr/>
        </p:nvSpPr>
        <p:spPr bwMode="auto">
          <a:xfrm>
            <a:off x="684213" y="441325"/>
            <a:ext cx="5832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sz="3200">
                <a:solidFill>
                  <a:srgbClr val="FF0000"/>
                </a:solidFill>
                <a:ea typeface="黑体" pitchFamily="2" charset="-122"/>
              </a:rPr>
              <a:t>小结</a:t>
            </a:r>
            <a:r>
              <a:rPr kumimoji="0" lang="zh-CN" altLang="en-US" sz="2800" b="1">
                <a:latin typeface="Arial" charset="0"/>
                <a:ea typeface="黑体" pitchFamily="2" charset="-122"/>
              </a:rPr>
              <a:t>电场强度</a:t>
            </a:r>
            <a:r>
              <a:rPr kumimoji="0" lang="zh-CN" altLang="en-GB" sz="2800" b="1">
                <a:latin typeface="Arial" charset="0"/>
                <a:ea typeface="黑体" pitchFamily="2" charset="-122"/>
              </a:rPr>
              <a:t>计算方法</a:t>
            </a:r>
            <a:r>
              <a:rPr kumimoji="0" lang="zh-CN" altLang="en-US" sz="2800" b="1">
                <a:latin typeface="Arial" charset="0"/>
                <a:ea typeface="黑体" pitchFamily="2" charset="-122"/>
              </a:rPr>
              <a:t>：</a:t>
            </a:r>
          </a:p>
        </p:txBody>
      </p:sp>
      <p:sp>
        <p:nvSpPr>
          <p:cNvPr id="266247" name="Text Box 7"/>
          <p:cNvSpPr txBox="1">
            <a:spLocks noChangeArrowheads="1"/>
          </p:cNvSpPr>
          <p:nvPr/>
        </p:nvSpPr>
        <p:spPr bwMode="auto">
          <a:xfrm>
            <a:off x="719138" y="4364038"/>
            <a:ext cx="4752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kumimoji="0" lang="zh-CN" altLang="en-US" sz="2800" b="1">
                <a:latin typeface="Arial" charset="0"/>
              </a:rPr>
              <a:t>高斯定理（电荷分布对称）</a:t>
            </a:r>
          </a:p>
        </p:txBody>
      </p:sp>
      <p:sp>
        <p:nvSpPr>
          <p:cNvPr id="266249" name="Text Box 9"/>
          <p:cNvSpPr txBox="1">
            <a:spLocks noChangeArrowheads="1"/>
          </p:cNvSpPr>
          <p:nvPr/>
        </p:nvSpPr>
        <p:spPr bwMode="auto">
          <a:xfrm>
            <a:off x="1411288" y="2667000"/>
            <a:ext cx="655320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0" lang="en-US" altLang="zh-CN" b="1">
                <a:ea typeface="黑体" pitchFamily="2" charset="-122"/>
              </a:rPr>
              <a:t>                             </a:t>
            </a:r>
            <a:r>
              <a:rPr kumimoji="0" lang="zh-CN" altLang="en-US" b="1">
                <a:ea typeface="黑体" pitchFamily="2" charset="-122"/>
              </a:rPr>
              <a:t>点电荷电场＋叠加原理</a:t>
            </a:r>
          </a:p>
          <a:p>
            <a:pPr eaLnBrk="1" hangingPunct="1">
              <a:lnSpc>
                <a:spcPct val="140000"/>
              </a:lnSpc>
            </a:pPr>
            <a:r>
              <a:rPr kumimoji="0" lang="zh-CN" altLang="en-US" b="1">
                <a:solidFill>
                  <a:srgbClr val="FF0000"/>
                </a:solidFill>
                <a:ea typeface="黑体" pitchFamily="2" charset="-122"/>
              </a:rPr>
              <a:t>解题基本思路</a:t>
            </a:r>
            <a:r>
              <a:rPr kumimoji="0" lang="zh-CN" altLang="en-US" b="1">
                <a:ea typeface="黑体" pitchFamily="2" charset="-122"/>
              </a:rPr>
              <a:t>    分析电场强度方向</a:t>
            </a:r>
          </a:p>
          <a:p>
            <a:pPr eaLnBrk="1" hangingPunct="1">
              <a:lnSpc>
                <a:spcPct val="140000"/>
              </a:lnSpc>
            </a:pPr>
            <a:r>
              <a:rPr kumimoji="0" lang="zh-CN" altLang="en-US" b="1">
                <a:ea typeface="黑体" pitchFamily="2" charset="-122"/>
              </a:rPr>
              <a:t>                            矢量积分简化为普通积分</a:t>
            </a:r>
          </a:p>
        </p:txBody>
      </p:sp>
      <p:sp>
        <p:nvSpPr>
          <p:cNvPr id="266250" name="AutoShape 10"/>
          <p:cNvSpPr>
            <a:spLocks/>
          </p:cNvSpPr>
          <p:nvPr/>
        </p:nvSpPr>
        <p:spPr bwMode="auto">
          <a:xfrm>
            <a:off x="3384550" y="2970213"/>
            <a:ext cx="215900" cy="1116012"/>
          </a:xfrm>
          <a:prstGeom prst="leftBrace">
            <a:avLst>
              <a:gd name="adj1" fmla="val 43076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719138" y="1196975"/>
            <a:ext cx="6129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kumimoji="0" lang="zh-CN" altLang="en-US" sz="2800" b="1">
                <a:latin typeface="Arial" charset="0"/>
              </a:rPr>
              <a:t>定义</a:t>
            </a:r>
            <a:r>
              <a:rPr kumimoji="0" lang="en-US" altLang="zh-CN" sz="2800" b="1">
                <a:latin typeface="Arial" charset="0"/>
              </a:rPr>
              <a:t>+</a:t>
            </a:r>
            <a:r>
              <a:rPr kumimoji="0" lang="zh-CN" altLang="en-US" sz="2800" b="1"/>
              <a:t>电力叠加原理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472113" y="4283075"/>
            <a:ext cx="2716212" cy="946150"/>
            <a:chOff x="2054" y="3373"/>
            <a:chExt cx="1711" cy="596"/>
          </a:xfrm>
        </p:grpSpPr>
        <p:graphicFrame>
          <p:nvGraphicFramePr>
            <p:cNvPr id="25604" name="Object 14"/>
            <p:cNvGraphicFramePr>
              <a:graphicFrameLocks noChangeAspect="1"/>
            </p:cNvGraphicFramePr>
            <p:nvPr/>
          </p:nvGraphicFramePr>
          <p:xfrm>
            <a:off x="2055" y="3373"/>
            <a:ext cx="1710" cy="5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47" name="Equation" r:id="rId8" imgW="2450880" imgH="825480" progId="Equation.DSMT4">
                    <p:embed/>
                  </p:oleObj>
                </mc:Choice>
                <mc:Fallback>
                  <p:oleObj name="Equation" r:id="rId8" imgW="2450880" imgH="82548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5" y="3373"/>
                          <a:ext cx="1710" cy="5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8" name="Oval 15"/>
            <p:cNvSpPr>
              <a:spLocks noChangeArrowheads="1"/>
            </p:cNvSpPr>
            <p:nvPr/>
          </p:nvSpPr>
          <p:spPr bwMode="auto">
            <a:xfrm>
              <a:off x="2054" y="3552"/>
              <a:ext cx="101" cy="10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9" name="Text Box 16"/>
            <p:cNvSpPr txBox="1">
              <a:spLocks noChangeArrowheads="1"/>
            </p:cNvSpPr>
            <p:nvPr/>
          </p:nvSpPr>
          <p:spPr bwMode="auto">
            <a:xfrm>
              <a:off x="3402" y="3740"/>
              <a:ext cx="2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600" b="1"/>
                <a:t>内</a:t>
              </a:r>
            </a:p>
          </p:txBody>
        </p:sp>
      </p:grpSp>
      <p:sp>
        <p:nvSpPr>
          <p:cNvPr id="266259" name="Text Box 19"/>
          <p:cNvSpPr txBox="1">
            <a:spLocks noChangeArrowheads="1"/>
          </p:cNvSpPr>
          <p:nvPr/>
        </p:nvSpPr>
        <p:spPr bwMode="auto">
          <a:xfrm>
            <a:off x="3492500" y="5060950"/>
            <a:ext cx="4859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黑体" pitchFamily="2" charset="-122"/>
                <a:ea typeface="黑体" pitchFamily="2" charset="-122"/>
              </a:rPr>
              <a:t>分析电场是否具有对称性</a:t>
            </a:r>
            <a:endParaRPr lang="zh-CN" altLang="en-US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6260" name="Text Box 20"/>
          <p:cNvSpPr txBox="1">
            <a:spLocks noChangeArrowheads="1"/>
          </p:cNvSpPr>
          <p:nvPr/>
        </p:nvSpPr>
        <p:spPr bwMode="auto">
          <a:xfrm>
            <a:off x="3492500" y="5540375"/>
            <a:ext cx="514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黑体" pitchFamily="2" charset="-122"/>
                <a:ea typeface="黑体" pitchFamily="2" charset="-122"/>
              </a:rPr>
              <a:t>取合适的高斯面（</a:t>
            </a:r>
            <a:r>
              <a:rPr lang="zh-CN" altLang="en-US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封闭面）</a:t>
            </a:r>
            <a:endParaRPr lang="zh-CN" altLang="en-US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6262" name="Text Box 22"/>
          <p:cNvSpPr txBox="1">
            <a:spLocks noChangeArrowheads="1"/>
          </p:cNvSpPr>
          <p:nvPr/>
        </p:nvSpPr>
        <p:spPr bwMode="auto">
          <a:xfrm>
            <a:off x="3492500" y="6032500"/>
            <a:ext cx="5795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黑体" pitchFamily="2" charset="-122"/>
                <a:ea typeface="黑体" pitchFamily="2" charset="-122"/>
              </a:rPr>
              <a:t>分别求方程的左边和右边从而求得</a:t>
            </a:r>
            <a:r>
              <a:rPr lang="en-US" altLang="zh-CN" b="1" i="1">
                <a:ea typeface="黑体" pitchFamily="2" charset="-122"/>
              </a:rPr>
              <a:t>E</a:t>
            </a:r>
          </a:p>
        </p:txBody>
      </p:sp>
      <p:sp>
        <p:nvSpPr>
          <p:cNvPr id="266264" name="Text Box 24"/>
          <p:cNvSpPr txBox="1">
            <a:spLocks noChangeArrowheads="1"/>
          </p:cNvSpPr>
          <p:nvPr/>
        </p:nvSpPr>
        <p:spPr bwMode="auto">
          <a:xfrm>
            <a:off x="1223963" y="5418138"/>
            <a:ext cx="30607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0" lang="zh-CN" altLang="en-US" b="1">
                <a:solidFill>
                  <a:srgbClr val="FF0000"/>
                </a:solidFill>
                <a:ea typeface="黑体" pitchFamily="2" charset="-122"/>
              </a:rPr>
              <a:t>解题基本思路</a:t>
            </a:r>
          </a:p>
        </p:txBody>
      </p:sp>
      <p:sp>
        <p:nvSpPr>
          <p:cNvPr id="266265" name="AutoShape 25"/>
          <p:cNvSpPr>
            <a:spLocks/>
          </p:cNvSpPr>
          <p:nvPr/>
        </p:nvSpPr>
        <p:spPr bwMode="auto">
          <a:xfrm>
            <a:off x="3240088" y="5240338"/>
            <a:ext cx="215900" cy="1116012"/>
          </a:xfrm>
          <a:prstGeom prst="leftBrace">
            <a:avLst>
              <a:gd name="adj1" fmla="val 43076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7" name="Text Box 138"/>
          <p:cNvSpPr txBox="1">
            <a:spLocks noChangeArrowheads="1"/>
          </p:cNvSpPr>
          <p:nvPr/>
        </p:nvSpPr>
        <p:spPr bwMode="auto">
          <a:xfrm>
            <a:off x="8661400" y="6416675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cs typeface="Times New Roman" pitchFamily="18" charset="0"/>
              </a:rPr>
              <a:t>24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6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6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6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6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5" grpId="0"/>
      <p:bldP spid="266246" grpId="0"/>
      <p:bldP spid="266247" grpId="0"/>
      <p:bldP spid="266249" grpId="0"/>
      <p:bldP spid="266250" grpId="0" animBg="1"/>
      <p:bldP spid="266251" grpId="0"/>
      <p:bldP spid="266259" grpId="0"/>
      <p:bldP spid="266260" grpId="0"/>
      <p:bldP spid="266262" grpId="0"/>
      <p:bldP spid="266264" grpId="0"/>
      <p:bldP spid="26626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9447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8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6232525" y="630238"/>
            <a:ext cx="3848100" cy="5715000"/>
            <a:chOff x="3107" y="935"/>
            <a:chExt cx="2424" cy="3600"/>
          </a:xfrm>
        </p:grpSpPr>
        <p:grpSp>
          <p:nvGrpSpPr>
            <p:cNvPr id="26661" name="Group 49"/>
            <p:cNvGrpSpPr>
              <a:grpSpLocks/>
            </p:cNvGrpSpPr>
            <p:nvPr/>
          </p:nvGrpSpPr>
          <p:grpSpPr bwMode="auto">
            <a:xfrm>
              <a:off x="3107" y="935"/>
              <a:ext cx="2424" cy="3600"/>
              <a:chOff x="589" y="945"/>
              <a:chExt cx="3264" cy="4870"/>
            </a:xfrm>
          </p:grpSpPr>
          <p:sp>
            <p:nvSpPr>
              <p:cNvPr id="128050" name="Rectangle 50"/>
              <p:cNvSpPr>
                <a:spLocks noChangeArrowheads="1"/>
              </p:cNvSpPr>
              <p:nvPr/>
            </p:nvSpPr>
            <p:spPr bwMode="auto">
              <a:xfrm>
                <a:off x="589" y="1049"/>
                <a:ext cx="1948" cy="2546"/>
              </a:xfrm>
              <a:prstGeom prst="rect">
                <a:avLst/>
              </a:prstGeom>
              <a:gradFill rotWithShape="0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path path="rect">
                  <a:fillToRect t="100000" r="100000"/>
                </a:path>
              </a:gradFill>
              <a:ln w="9525">
                <a:noFill/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6665" name="Arc 51"/>
              <p:cNvSpPr>
                <a:spLocks/>
              </p:cNvSpPr>
              <p:nvPr/>
            </p:nvSpPr>
            <p:spPr bwMode="auto">
              <a:xfrm rot="-765020">
                <a:off x="676" y="1099"/>
                <a:ext cx="1955" cy="2388"/>
              </a:xfrm>
              <a:custGeom>
                <a:avLst/>
                <a:gdLst>
                  <a:gd name="T0" fmla="*/ 0 w 16648"/>
                  <a:gd name="T1" fmla="*/ 0 h 20844"/>
                  <a:gd name="T2" fmla="*/ 0 w 16648"/>
                  <a:gd name="T3" fmla="*/ 0 h 20844"/>
                  <a:gd name="T4" fmla="*/ 0 w 16648"/>
                  <a:gd name="T5" fmla="*/ 0 h 20844"/>
                  <a:gd name="T6" fmla="*/ 0 60000 65536"/>
                  <a:gd name="T7" fmla="*/ 0 60000 65536"/>
                  <a:gd name="T8" fmla="*/ 0 60000 65536"/>
                  <a:gd name="T9" fmla="*/ 0 w 16648"/>
                  <a:gd name="T10" fmla="*/ 0 h 20844"/>
                  <a:gd name="T11" fmla="*/ 16648 w 16648"/>
                  <a:gd name="T12" fmla="*/ 20844 h 208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648" h="20844" fill="none" extrusionOk="0">
                    <a:moveTo>
                      <a:pt x="-1" y="7081"/>
                    </a:moveTo>
                    <a:cubicBezTo>
                      <a:pt x="2842" y="3643"/>
                      <a:pt x="6679" y="1169"/>
                      <a:pt x="10984" y="-1"/>
                    </a:cubicBezTo>
                  </a:path>
                  <a:path w="16648" h="20844" stroke="0" extrusionOk="0">
                    <a:moveTo>
                      <a:pt x="-1" y="7081"/>
                    </a:moveTo>
                    <a:cubicBezTo>
                      <a:pt x="2842" y="3643"/>
                      <a:pt x="6679" y="1169"/>
                      <a:pt x="10984" y="-1"/>
                    </a:cubicBezTo>
                    <a:lnTo>
                      <a:pt x="16648" y="20844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6" name="Arc 52"/>
              <p:cNvSpPr>
                <a:spLocks/>
              </p:cNvSpPr>
              <p:nvPr/>
            </p:nvSpPr>
            <p:spPr bwMode="auto">
              <a:xfrm rot="823724">
                <a:off x="659" y="1208"/>
                <a:ext cx="2742" cy="2798"/>
              </a:xfrm>
              <a:custGeom>
                <a:avLst/>
                <a:gdLst>
                  <a:gd name="T0" fmla="*/ 0 w 20645"/>
                  <a:gd name="T1" fmla="*/ 1 h 19477"/>
                  <a:gd name="T2" fmla="*/ 0 w 20645"/>
                  <a:gd name="T3" fmla="*/ 0 h 19477"/>
                  <a:gd name="T4" fmla="*/ 1 w 20645"/>
                  <a:gd name="T5" fmla="*/ 1 h 19477"/>
                  <a:gd name="T6" fmla="*/ 0 60000 65536"/>
                  <a:gd name="T7" fmla="*/ 0 60000 65536"/>
                  <a:gd name="T8" fmla="*/ 0 60000 65536"/>
                  <a:gd name="T9" fmla="*/ 0 w 20645"/>
                  <a:gd name="T10" fmla="*/ 0 h 19477"/>
                  <a:gd name="T11" fmla="*/ 20645 w 20645"/>
                  <a:gd name="T12" fmla="*/ 19477 h 194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645" h="19477" fill="none" extrusionOk="0">
                    <a:moveTo>
                      <a:pt x="0" y="13125"/>
                    </a:moveTo>
                    <a:cubicBezTo>
                      <a:pt x="1772" y="7363"/>
                      <a:pt x="5871" y="2605"/>
                      <a:pt x="11306" y="-1"/>
                    </a:cubicBezTo>
                  </a:path>
                  <a:path w="20645" h="19477" stroke="0" extrusionOk="0">
                    <a:moveTo>
                      <a:pt x="0" y="13125"/>
                    </a:moveTo>
                    <a:cubicBezTo>
                      <a:pt x="1772" y="7363"/>
                      <a:pt x="5871" y="2605"/>
                      <a:pt x="11306" y="-1"/>
                    </a:cubicBezTo>
                    <a:lnTo>
                      <a:pt x="20645" y="19477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7" name="Arc 53"/>
              <p:cNvSpPr>
                <a:spLocks/>
              </p:cNvSpPr>
              <p:nvPr/>
            </p:nvSpPr>
            <p:spPr bwMode="auto">
              <a:xfrm rot="1440760">
                <a:off x="847" y="1879"/>
                <a:ext cx="2857" cy="2510"/>
              </a:xfrm>
              <a:custGeom>
                <a:avLst/>
                <a:gdLst>
                  <a:gd name="T0" fmla="*/ 0 w 21504"/>
                  <a:gd name="T1" fmla="*/ 1 h 17479"/>
                  <a:gd name="T2" fmla="*/ 0 w 21504"/>
                  <a:gd name="T3" fmla="*/ 0 h 17479"/>
                  <a:gd name="T4" fmla="*/ 1 w 21504"/>
                  <a:gd name="T5" fmla="*/ 1 h 17479"/>
                  <a:gd name="T6" fmla="*/ 0 60000 65536"/>
                  <a:gd name="T7" fmla="*/ 0 60000 65536"/>
                  <a:gd name="T8" fmla="*/ 0 60000 65536"/>
                  <a:gd name="T9" fmla="*/ 0 w 21504"/>
                  <a:gd name="T10" fmla="*/ 0 h 17479"/>
                  <a:gd name="T11" fmla="*/ 21504 w 21504"/>
                  <a:gd name="T12" fmla="*/ 17479 h 1747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04" h="17479" fill="none" extrusionOk="0">
                    <a:moveTo>
                      <a:pt x="0" y="15443"/>
                    </a:moveTo>
                    <a:cubicBezTo>
                      <a:pt x="584" y="9268"/>
                      <a:pt x="3794" y="3644"/>
                      <a:pt x="8813" y="0"/>
                    </a:cubicBezTo>
                  </a:path>
                  <a:path w="21504" h="17479" stroke="0" extrusionOk="0">
                    <a:moveTo>
                      <a:pt x="0" y="15443"/>
                    </a:moveTo>
                    <a:cubicBezTo>
                      <a:pt x="584" y="9268"/>
                      <a:pt x="3794" y="3644"/>
                      <a:pt x="8813" y="0"/>
                    </a:cubicBezTo>
                    <a:lnTo>
                      <a:pt x="21504" y="17479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8" name="Arc 54"/>
              <p:cNvSpPr>
                <a:spLocks/>
              </p:cNvSpPr>
              <p:nvPr/>
            </p:nvSpPr>
            <p:spPr bwMode="auto">
              <a:xfrm rot="2431067">
                <a:off x="1015" y="2766"/>
                <a:ext cx="2838" cy="2012"/>
              </a:xfrm>
              <a:custGeom>
                <a:avLst/>
                <a:gdLst>
                  <a:gd name="T0" fmla="*/ 0 w 21600"/>
                  <a:gd name="T1" fmla="*/ 1 h 14285"/>
                  <a:gd name="T2" fmla="*/ 0 w 21600"/>
                  <a:gd name="T3" fmla="*/ 0 h 14285"/>
                  <a:gd name="T4" fmla="*/ 1 w 21600"/>
                  <a:gd name="T5" fmla="*/ 1 h 1428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4285"/>
                  <a:gd name="T11" fmla="*/ 21600 w 21600"/>
                  <a:gd name="T12" fmla="*/ 14285 h 142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4285" fill="none" extrusionOk="0">
                    <a:moveTo>
                      <a:pt x="0" y="14284"/>
                    </a:moveTo>
                    <a:cubicBezTo>
                      <a:pt x="0" y="14245"/>
                      <a:pt x="0" y="14206"/>
                      <a:pt x="0" y="14167"/>
                    </a:cubicBezTo>
                    <a:cubicBezTo>
                      <a:pt x="-1" y="8960"/>
                      <a:pt x="1880" y="3929"/>
                      <a:pt x="5294" y="-1"/>
                    </a:cubicBezTo>
                  </a:path>
                  <a:path w="21600" h="14285" stroke="0" extrusionOk="0">
                    <a:moveTo>
                      <a:pt x="0" y="14284"/>
                    </a:moveTo>
                    <a:cubicBezTo>
                      <a:pt x="0" y="14245"/>
                      <a:pt x="0" y="14206"/>
                      <a:pt x="0" y="14167"/>
                    </a:cubicBezTo>
                    <a:cubicBezTo>
                      <a:pt x="-1" y="8960"/>
                      <a:pt x="1880" y="3929"/>
                      <a:pt x="5294" y="-1"/>
                    </a:cubicBezTo>
                    <a:lnTo>
                      <a:pt x="21600" y="14167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9" name="Arc 55"/>
              <p:cNvSpPr>
                <a:spLocks/>
              </p:cNvSpPr>
              <p:nvPr/>
            </p:nvSpPr>
            <p:spPr bwMode="auto">
              <a:xfrm rot="-486798">
                <a:off x="634" y="945"/>
                <a:ext cx="2141" cy="1812"/>
              </a:xfrm>
              <a:custGeom>
                <a:avLst/>
                <a:gdLst>
                  <a:gd name="T0" fmla="*/ 0 w 18234"/>
                  <a:gd name="T1" fmla="*/ 0 h 15816"/>
                  <a:gd name="T2" fmla="*/ 0 w 18234"/>
                  <a:gd name="T3" fmla="*/ 0 h 15816"/>
                  <a:gd name="T4" fmla="*/ 0 w 18234"/>
                  <a:gd name="T5" fmla="*/ 0 h 15816"/>
                  <a:gd name="T6" fmla="*/ 0 60000 65536"/>
                  <a:gd name="T7" fmla="*/ 0 60000 65536"/>
                  <a:gd name="T8" fmla="*/ 0 60000 65536"/>
                  <a:gd name="T9" fmla="*/ 0 w 18234"/>
                  <a:gd name="T10" fmla="*/ 0 h 15816"/>
                  <a:gd name="T11" fmla="*/ 18234 w 18234"/>
                  <a:gd name="T12" fmla="*/ 15816 h 158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234" h="15816" fill="none" extrusionOk="0">
                    <a:moveTo>
                      <a:pt x="0" y="4236"/>
                    </a:moveTo>
                    <a:cubicBezTo>
                      <a:pt x="988" y="2679"/>
                      <a:pt x="2172" y="1255"/>
                      <a:pt x="3522" y="-1"/>
                    </a:cubicBezTo>
                  </a:path>
                  <a:path w="18234" h="15816" stroke="0" extrusionOk="0">
                    <a:moveTo>
                      <a:pt x="0" y="4236"/>
                    </a:moveTo>
                    <a:cubicBezTo>
                      <a:pt x="988" y="2679"/>
                      <a:pt x="2172" y="1255"/>
                      <a:pt x="3522" y="-1"/>
                    </a:cubicBezTo>
                    <a:lnTo>
                      <a:pt x="18234" y="15816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0" name="Arc 56"/>
              <p:cNvSpPr>
                <a:spLocks/>
              </p:cNvSpPr>
              <p:nvPr/>
            </p:nvSpPr>
            <p:spPr bwMode="auto">
              <a:xfrm rot="3383894">
                <a:off x="1030" y="3623"/>
                <a:ext cx="2835" cy="1549"/>
              </a:xfrm>
              <a:custGeom>
                <a:avLst/>
                <a:gdLst>
                  <a:gd name="T0" fmla="*/ 0 w 21576"/>
                  <a:gd name="T1" fmla="*/ 1 h 11005"/>
                  <a:gd name="T2" fmla="*/ 0 w 21576"/>
                  <a:gd name="T3" fmla="*/ 0 h 11005"/>
                  <a:gd name="T4" fmla="*/ 1 w 21576"/>
                  <a:gd name="T5" fmla="*/ 1 h 11005"/>
                  <a:gd name="T6" fmla="*/ 0 60000 65536"/>
                  <a:gd name="T7" fmla="*/ 0 60000 65536"/>
                  <a:gd name="T8" fmla="*/ 0 60000 65536"/>
                  <a:gd name="T9" fmla="*/ 0 w 21576"/>
                  <a:gd name="T10" fmla="*/ 0 h 11005"/>
                  <a:gd name="T11" fmla="*/ 21576 w 21576"/>
                  <a:gd name="T12" fmla="*/ 11005 h 1100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76" h="11005" fill="none" extrusionOk="0">
                    <a:moveTo>
                      <a:pt x="0" y="9986"/>
                    </a:moveTo>
                    <a:cubicBezTo>
                      <a:pt x="166" y="6463"/>
                      <a:pt x="1192" y="3034"/>
                      <a:pt x="2989" y="-1"/>
                    </a:cubicBezTo>
                  </a:path>
                  <a:path w="21576" h="11005" stroke="0" extrusionOk="0">
                    <a:moveTo>
                      <a:pt x="0" y="9986"/>
                    </a:moveTo>
                    <a:cubicBezTo>
                      <a:pt x="166" y="6463"/>
                      <a:pt x="1192" y="3034"/>
                      <a:pt x="2989" y="-1"/>
                    </a:cubicBezTo>
                    <a:lnTo>
                      <a:pt x="21576" y="11005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1" name="Line 57"/>
              <p:cNvSpPr>
                <a:spLocks noChangeShapeType="1"/>
              </p:cNvSpPr>
              <p:nvPr/>
            </p:nvSpPr>
            <p:spPr bwMode="auto">
              <a:xfrm flipV="1">
                <a:off x="771" y="1151"/>
                <a:ext cx="69" cy="102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2" name="Line 58"/>
              <p:cNvSpPr>
                <a:spLocks noChangeShapeType="1"/>
              </p:cNvSpPr>
              <p:nvPr/>
            </p:nvSpPr>
            <p:spPr bwMode="auto">
              <a:xfrm flipV="1">
                <a:off x="1504" y="1117"/>
                <a:ext cx="106" cy="54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3" name="Line 59"/>
              <p:cNvSpPr>
                <a:spLocks noChangeShapeType="1"/>
              </p:cNvSpPr>
              <p:nvPr/>
            </p:nvSpPr>
            <p:spPr bwMode="auto">
              <a:xfrm flipV="1">
                <a:off x="2186" y="1323"/>
                <a:ext cx="141" cy="49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4" name="Line 60"/>
              <p:cNvSpPr>
                <a:spLocks noChangeShapeType="1"/>
              </p:cNvSpPr>
              <p:nvPr/>
            </p:nvSpPr>
            <p:spPr bwMode="auto">
              <a:xfrm flipV="1">
                <a:off x="2372" y="1900"/>
                <a:ext cx="100" cy="33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5" name="Line 61"/>
              <p:cNvSpPr>
                <a:spLocks noChangeShapeType="1"/>
              </p:cNvSpPr>
              <p:nvPr/>
            </p:nvSpPr>
            <p:spPr bwMode="auto">
              <a:xfrm flipV="1">
                <a:off x="2270" y="3118"/>
                <a:ext cx="144" cy="22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6" name="Line 62"/>
              <p:cNvSpPr>
                <a:spLocks noChangeShapeType="1"/>
              </p:cNvSpPr>
              <p:nvPr/>
            </p:nvSpPr>
            <p:spPr bwMode="auto">
              <a:xfrm flipV="1">
                <a:off x="2293" y="2559"/>
                <a:ext cx="136" cy="34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6635" name="Object 63"/>
            <p:cNvGraphicFramePr>
              <a:graphicFrameLocks noChangeAspect="1"/>
            </p:cNvGraphicFramePr>
            <p:nvPr/>
          </p:nvGraphicFramePr>
          <p:xfrm>
            <a:off x="3969" y="1049"/>
            <a:ext cx="223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51" name="Equation" r:id="rId4" imgW="317160" imgH="393480" progId="Equation.DSMT4">
                    <p:embed/>
                  </p:oleObj>
                </mc:Choice>
                <mc:Fallback>
                  <p:oleObj name="Equation" r:id="rId4" imgW="31716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1049"/>
                          <a:ext cx="223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62" name="Oval 64"/>
            <p:cNvSpPr>
              <a:spLocks noChangeArrowheads="1"/>
            </p:cNvSpPr>
            <p:nvPr/>
          </p:nvSpPr>
          <p:spPr bwMode="auto">
            <a:xfrm>
              <a:off x="3811" y="1734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rgbClr val="76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3" name="Text Box 65"/>
            <p:cNvSpPr txBox="1">
              <a:spLocks noChangeArrowheads="1"/>
            </p:cNvSpPr>
            <p:nvPr/>
          </p:nvSpPr>
          <p:spPr bwMode="auto">
            <a:xfrm>
              <a:off x="3946" y="1529"/>
              <a:ext cx="26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600" b="1" i="1">
                  <a:solidFill>
                    <a:srgbClr val="FF0000"/>
                  </a:solidFill>
                </a:rPr>
                <a:t>q</a:t>
              </a:r>
            </a:p>
          </p:txBody>
        </p:sp>
      </p:grpSp>
      <p:sp>
        <p:nvSpPr>
          <p:cNvPr id="128002" name="Text Box 2"/>
          <p:cNvSpPr txBox="1">
            <a:spLocks noChangeArrowheads="1"/>
          </p:cNvSpPr>
          <p:nvPr/>
        </p:nvSpPr>
        <p:spPr bwMode="auto">
          <a:xfrm>
            <a:off x="533400" y="368300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五、静电场力作功</a:t>
            </a:r>
          </a:p>
        </p:txBody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611188" y="944563"/>
            <a:ext cx="5846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/>
              <a:t>1. </a:t>
            </a:r>
            <a:r>
              <a:rPr lang="zh-CN" altLang="en-US" sz="2800" b="1" i="1"/>
              <a:t>静电场对带电体的作用力</a:t>
            </a:r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358775" y="1446213"/>
            <a:ext cx="72723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）一个点电荷</a:t>
            </a:r>
            <a:r>
              <a:rPr lang="en-US" altLang="zh-CN" sz="3200" b="1" i="1">
                <a:solidFill>
                  <a:srgbClr val="FF0000"/>
                </a:solidFill>
              </a:rPr>
              <a:t>q</a:t>
            </a:r>
            <a:r>
              <a:rPr lang="en-US" altLang="zh-CN" sz="3200" b="1" i="1"/>
              <a:t> </a:t>
            </a:r>
            <a:r>
              <a:rPr lang="zh-CN" altLang="en-US" sz="2800" b="1"/>
              <a:t>处在外电场 </a:t>
            </a:r>
            <a:r>
              <a:rPr lang="en-US" altLang="zh-CN" sz="2800" b="1" i="1"/>
              <a:t>E</a:t>
            </a:r>
            <a:r>
              <a:rPr lang="en-US" altLang="zh-CN" sz="3200" b="1" i="1">
                <a:solidFill>
                  <a:srgbClr val="000066"/>
                </a:solidFill>
              </a:rPr>
              <a:t> </a:t>
            </a:r>
            <a:r>
              <a:rPr lang="zh-CN" altLang="en-US" sz="2800" b="1"/>
              <a:t>中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1222375" y="1952625"/>
            <a:ext cx="3384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i="1">
                <a:solidFill>
                  <a:srgbClr val="FF0000"/>
                </a:solidFill>
              </a:rPr>
              <a:t>q</a:t>
            </a:r>
            <a:r>
              <a:rPr lang="zh-CN" altLang="en-US" sz="2800" b="1"/>
              <a:t>受到电场力</a:t>
            </a:r>
          </a:p>
        </p:txBody>
      </p:sp>
      <p:graphicFrame>
        <p:nvGraphicFramePr>
          <p:cNvPr id="128007" name="Object 7"/>
          <p:cNvGraphicFramePr>
            <a:graphicFrameLocks noChangeAspect="1"/>
          </p:cNvGraphicFramePr>
          <p:nvPr/>
        </p:nvGraphicFramePr>
        <p:xfrm>
          <a:off x="3557588" y="1998663"/>
          <a:ext cx="10858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52" name="Equation" r:id="rId6" imgW="1130040" imgH="457200" progId="Equation.3">
                  <p:embed/>
                </p:oleObj>
              </mc:Choice>
              <mc:Fallback>
                <p:oleObj name="Equation" r:id="rId6" imgW="1130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588" y="1998663"/>
                        <a:ext cx="108585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2524125" y="2492375"/>
            <a:ext cx="4640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ea typeface="黑体" pitchFamily="2" charset="-122"/>
              </a:rPr>
              <a:t>（</a:t>
            </a:r>
            <a:r>
              <a:rPr lang="en-US" altLang="zh-CN" sz="2800" b="1" i="1">
                <a:ea typeface="黑体" pitchFamily="2" charset="-122"/>
              </a:rPr>
              <a:t>E</a:t>
            </a:r>
            <a:r>
              <a:rPr lang="zh-CN" altLang="en-US" sz="2800" b="1">
                <a:ea typeface="黑体" pitchFamily="2" charset="-122"/>
              </a:rPr>
              <a:t>为</a:t>
            </a:r>
            <a:r>
              <a:rPr lang="en-US" altLang="zh-CN" sz="2800" b="1" i="1">
                <a:ea typeface="黑体" pitchFamily="2" charset="-122"/>
              </a:rPr>
              <a:t>q</a:t>
            </a:r>
            <a:r>
              <a:rPr lang="zh-CN" altLang="en-US" sz="2800" b="1">
                <a:ea typeface="黑体" pitchFamily="2" charset="-122"/>
              </a:rPr>
              <a:t>所在点的场强）</a:t>
            </a:r>
          </a:p>
        </p:txBody>
      </p:sp>
      <p:sp>
        <p:nvSpPr>
          <p:cNvPr id="128009" name="Text Box 9"/>
          <p:cNvSpPr txBox="1">
            <a:spLocks noChangeArrowheads="1"/>
          </p:cNvSpPr>
          <p:nvPr/>
        </p:nvSpPr>
        <p:spPr bwMode="auto">
          <a:xfrm>
            <a:off x="358775" y="2997200"/>
            <a:ext cx="7542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）点电荷系处在外电场</a:t>
            </a:r>
            <a:r>
              <a:rPr lang="en-US" altLang="zh-CN" sz="2800" b="1" i="1"/>
              <a:t>E</a:t>
            </a:r>
            <a:r>
              <a:rPr lang="zh-CN" altLang="en-US" sz="2800" b="1"/>
              <a:t>中</a:t>
            </a:r>
            <a:endParaRPr lang="zh-CN" altLang="en-US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804025" y="2205038"/>
            <a:ext cx="304800" cy="381000"/>
            <a:chOff x="3024" y="2448"/>
            <a:chExt cx="192" cy="240"/>
          </a:xfrm>
        </p:grpSpPr>
        <p:sp>
          <p:nvSpPr>
            <p:cNvPr id="26655" name="Oval 11"/>
            <p:cNvSpPr>
              <a:spLocks noChangeArrowheads="1"/>
            </p:cNvSpPr>
            <p:nvPr/>
          </p:nvSpPr>
          <p:spPr bwMode="auto">
            <a:xfrm>
              <a:off x="3024" y="2592"/>
              <a:ext cx="48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6" name="Oval 12"/>
            <p:cNvSpPr>
              <a:spLocks noChangeArrowheads="1"/>
            </p:cNvSpPr>
            <p:nvPr/>
          </p:nvSpPr>
          <p:spPr bwMode="auto">
            <a:xfrm>
              <a:off x="3168" y="2640"/>
              <a:ext cx="48" cy="48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7" name="Oval 13"/>
            <p:cNvSpPr>
              <a:spLocks noChangeArrowheads="1"/>
            </p:cNvSpPr>
            <p:nvPr/>
          </p:nvSpPr>
          <p:spPr bwMode="auto">
            <a:xfrm>
              <a:off x="3168" y="2544"/>
              <a:ext cx="48" cy="48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8" name="Oval 14"/>
            <p:cNvSpPr>
              <a:spLocks noChangeArrowheads="1"/>
            </p:cNvSpPr>
            <p:nvPr/>
          </p:nvSpPr>
          <p:spPr bwMode="auto">
            <a:xfrm>
              <a:off x="3120" y="2592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9" name="Oval 15"/>
            <p:cNvSpPr>
              <a:spLocks noChangeArrowheads="1"/>
            </p:cNvSpPr>
            <p:nvPr/>
          </p:nvSpPr>
          <p:spPr bwMode="auto">
            <a:xfrm>
              <a:off x="3072" y="2496"/>
              <a:ext cx="48" cy="48"/>
            </a:xfrm>
            <a:prstGeom prst="ellipse">
              <a:avLst/>
            </a:prstGeom>
            <a:solidFill>
              <a:srgbClr val="6600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0" name="Oval 16"/>
            <p:cNvSpPr>
              <a:spLocks noChangeArrowheads="1"/>
            </p:cNvSpPr>
            <p:nvPr/>
          </p:nvSpPr>
          <p:spPr bwMode="auto">
            <a:xfrm>
              <a:off x="3168" y="2448"/>
              <a:ext cx="48" cy="48"/>
            </a:xfrm>
            <a:prstGeom prst="ellipse">
              <a:avLst/>
            </a:prstGeom>
            <a:solidFill>
              <a:srgbClr val="CC0066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8017" name="Text Box 17"/>
          <p:cNvSpPr txBox="1">
            <a:spLocks noChangeArrowheads="1"/>
          </p:cNvSpPr>
          <p:nvPr/>
        </p:nvSpPr>
        <p:spPr bwMode="auto">
          <a:xfrm>
            <a:off x="1295400" y="3500438"/>
            <a:ext cx="4584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每个点电荷受力</a:t>
            </a:r>
          </a:p>
        </p:txBody>
      </p:sp>
      <p:graphicFrame>
        <p:nvGraphicFramePr>
          <p:cNvPr id="128018" name="Object 18"/>
          <p:cNvGraphicFramePr>
            <a:graphicFrameLocks noChangeAspect="1"/>
          </p:cNvGraphicFramePr>
          <p:nvPr/>
        </p:nvGraphicFramePr>
        <p:xfrm>
          <a:off x="1979613" y="4062413"/>
          <a:ext cx="14493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53" name="Equation" r:id="rId8" imgW="1396800" imgH="457200" progId="Equation.3">
                  <p:embed/>
                </p:oleObj>
              </mc:Choice>
              <mc:Fallback>
                <p:oleObj name="Equation" r:id="rId8" imgW="1396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062413"/>
                        <a:ext cx="144938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9" name="Object 19"/>
          <p:cNvGraphicFramePr>
            <a:graphicFrameLocks noChangeAspect="1"/>
          </p:cNvGraphicFramePr>
          <p:nvPr/>
        </p:nvGraphicFramePr>
        <p:xfrm>
          <a:off x="3736975" y="4046538"/>
          <a:ext cx="15208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54" name="Equation" r:id="rId10" imgW="1473120" imgH="482400" progId="Equation.3">
                  <p:embed/>
                </p:oleObj>
              </mc:Choice>
              <mc:Fallback>
                <p:oleObj name="Equation" r:id="rId10" imgW="14731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975" y="4046538"/>
                        <a:ext cx="15208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0" name="Object 20"/>
          <p:cNvGraphicFramePr>
            <a:graphicFrameLocks noChangeAspect="1"/>
          </p:cNvGraphicFramePr>
          <p:nvPr/>
        </p:nvGraphicFramePr>
        <p:xfrm>
          <a:off x="5264150" y="4025900"/>
          <a:ext cx="25844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55" name="Equation" r:id="rId12" imgW="2323800" imgH="469800" progId="Equation.3">
                  <p:embed/>
                </p:oleObj>
              </mc:Choice>
              <mc:Fallback>
                <p:oleObj name="Equation" r:id="rId12" imgW="23238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4150" y="4025900"/>
                        <a:ext cx="258445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21" name="Text Box 21"/>
          <p:cNvSpPr txBox="1">
            <a:spLocks noChangeArrowheads="1"/>
          </p:cNvSpPr>
          <p:nvPr/>
        </p:nvSpPr>
        <p:spPr bwMode="auto">
          <a:xfrm>
            <a:off x="1323975" y="4602163"/>
            <a:ext cx="4678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所受的合力</a:t>
            </a:r>
          </a:p>
        </p:txBody>
      </p:sp>
      <p:graphicFrame>
        <p:nvGraphicFramePr>
          <p:cNvPr id="128022" name="Object 22"/>
          <p:cNvGraphicFramePr>
            <a:graphicFrameLocks noChangeAspect="1"/>
          </p:cNvGraphicFramePr>
          <p:nvPr/>
        </p:nvGraphicFramePr>
        <p:xfrm>
          <a:off x="3338513" y="4640263"/>
          <a:ext cx="447357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56" name="Equation" r:id="rId14" imgW="4419360" imgH="660240" progId="Equation.3">
                  <p:embed/>
                </p:oleObj>
              </mc:Choice>
              <mc:Fallback>
                <p:oleObj name="Equation" r:id="rId14" imgW="441936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513" y="4640263"/>
                        <a:ext cx="4473575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46" name="Line 46"/>
          <p:cNvSpPr>
            <a:spLocks noChangeShapeType="1"/>
          </p:cNvSpPr>
          <p:nvPr/>
        </p:nvSpPr>
        <p:spPr bwMode="auto">
          <a:xfrm>
            <a:off x="5400675" y="1593850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47" name="Line 47"/>
          <p:cNvSpPr>
            <a:spLocks noChangeShapeType="1"/>
          </p:cNvSpPr>
          <p:nvPr/>
        </p:nvSpPr>
        <p:spPr bwMode="auto">
          <a:xfrm>
            <a:off x="4608513" y="3105150"/>
            <a:ext cx="179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67" name="Text Box 67"/>
          <p:cNvSpPr txBox="1">
            <a:spLocks noChangeArrowheads="1"/>
          </p:cNvSpPr>
          <p:nvPr/>
        </p:nvSpPr>
        <p:spPr bwMode="auto">
          <a:xfrm>
            <a:off x="358775" y="5157788"/>
            <a:ext cx="7418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（</a:t>
            </a:r>
            <a:r>
              <a:rPr lang="en-US" altLang="zh-CN" sz="2800" b="1"/>
              <a:t>3</a:t>
            </a:r>
            <a:r>
              <a:rPr lang="zh-CN" altLang="en-US" sz="2800" b="1"/>
              <a:t>）连续分布的带电体在外电场中受力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28068" name="Freeform 68"/>
          <p:cNvSpPr>
            <a:spLocks/>
          </p:cNvSpPr>
          <p:nvPr/>
        </p:nvSpPr>
        <p:spPr bwMode="auto">
          <a:xfrm>
            <a:off x="7019925" y="2600325"/>
            <a:ext cx="639763" cy="719138"/>
          </a:xfrm>
          <a:custGeom>
            <a:avLst/>
            <a:gdLst>
              <a:gd name="T0" fmla="*/ 2147483647 w 403"/>
              <a:gd name="T1" fmla="*/ 2147483647 h 453"/>
              <a:gd name="T2" fmla="*/ 2147483647 w 403"/>
              <a:gd name="T3" fmla="*/ 2147483647 h 453"/>
              <a:gd name="T4" fmla="*/ 2147483647 w 403"/>
              <a:gd name="T5" fmla="*/ 2147483647 h 453"/>
              <a:gd name="T6" fmla="*/ 2147483647 w 403"/>
              <a:gd name="T7" fmla="*/ 2147483647 h 453"/>
              <a:gd name="T8" fmla="*/ 2147483647 w 403"/>
              <a:gd name="T9" fmla="*/ 2147483647 h 453"/>
              <a:gd name="T10" fmla="*/ 2147483647 w 403"/>
              <a:gd name="T11" fmla="*/ 2147483647 h 453"/>
              <a:gd name="T12" fmla="*/ 2147483647 w 403"/>
              <a:gd name="T13" fmla="*/ 2147483647 h 453"/>
              <a:gd name="T14" fmla="*/ 2147483647 w 403"/>
              <a:gd name="T15" fmla="*/ 2147483647 h 453"/>
              <a:gd name="T16" fmla="*/ 2147483647 w 403"/>
              <a:gd name="T17" fmla="*/ 2147483647 h 453"/>
              <a:gd name="T18" fmla="*/ 2147483647 w 403"/>
              <a:gd name="T19" fmla="*/ 2147483647 h 453"/>
              <a:gd name="T20" fmla="*/ 2147483647 w 403"/>
              <a:gd name="T21" fmla="*/ 2147483647 h 453"/>
              <a:gd name="T22" fmla="*/ 2147483647 w 403"/>
              <a:gd name="T23" fmla="*/ 2147483647 h 453"/>
              <a:gd name="T24" fmla="*/ 2147483647 w 403"/>
              <a:gd name="T25" fmla="*/ 2147483647 h 45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03"/>
              <a:gd name="T40" fmla="*/ 0 h 453"/>
              <a:gd name="T41" fmla="*/ 403 w 403"/>
              <a:gd name="T42" fmla="*/ 453 h 45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03" h="453">
                <a:moveTo>
                  <a:pt x="11" y="337"/>
                </a:moveTo>
                <a:cubicBezTo>
                  <a:pt x="22" y="214"/>
                  <a:pt x="4" y="270"/>
                  <a:pt x="68" y="206"/>
                </a:cubicBezTo>
                <a:cubicBezTo>
                  <a:pt x="79" y="172"/>
                  <a:pt x="112" y="153"/>
                  <a:pt x="141" y="133"/>
                </a:cubicBezTo>
                <a:cubicBezTo>
                  <a:pt x="143" y="127"/>
                  <a:pt x="172" y="70"/>
                  <a:pt x="174" y="68"/>
                </a:cubicBezTo>
                <a:cubicBezTo>
                  <a:pt x="180" y="62"/>
                  <a:pt x="190" y="63"/>
                  <a:pt x="198" y="60"/>
                </a:cubicBezTo>
                <a:cubicBezTo>
                  <a:pt x="218" y="0"/>
                  <a:pt x="287" y="35"/>
                  <a:pt x="336" y="44"/>
                </a:cubicBezTo>
                <a:cubicBezTo>
                  <a:pt x="403" y="87"/>
                  <a:pt x="368" y="156"/>
                  <a:pt x="361" y="239"/>
                </a:cubicBezTo>
                <a:cubicBezTo>
                  <a:pt x="358" y="268"/>
                  <a:pt x="351" y="260"/>
                  <a:pt x="336" y="280"/>
                </a:cubicBezTo>
                <a:cubicBezTo>
                  <a:pt x="332" y="285"/>
                  <a:pt x="282" y="362"/>
                  <a:pt x="271" y="369"/>
                </a:cubicBezTo>
                <a:cubicBezTo>
                  <a:pt x="256" y="378"/>
                  <a:pt x="238" y="380"/>
                  <a:pt x="222" y="385"/>
                </a:cubicBezTo>
                <a:cubicBezTo>
                  <a:pt x="191" y="395"/>
                  <a:pt x="164" y="416"/>
                  <a:pt x="133" y="426"/>
                </a:cubicBezTo>
                <a:cubicBezTo>
                  <a:pt x="0" y="416"/>
                  <a:pt x="37" y="453"/>
                  <a:pt x="19" y="369"/>
                </a:cubicBezTo>
                <a:cubicBezTo>
                  <a:pt x="10" y="329"/>
                  <a:pt x="11" y="358"/>
                  <a:pt x="11" y="337"/>
                </a:cubicBezTo>
                <a:close/>
              </a:path>
            </a:pathLst>
          </a:custGeom>
          <a:gradFill rotWithShape="1">
            <a:gsLst>
              <a:gs pos="0">
                <a:srgbClr val="FFCC00"/>
              </a:gs>
              <a:gs pos="100000">
                <a:srgbClr val="765E00"/>
              </a:gs>
            </a:gsLst>
            <a:path path="rect">
              <a:fillToRect l="50000" t="50000" r="50000" b="50000"/>
            </a:path>
          </a:gra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77" name="Oval 77"/>
          <p:cNvSpPr>
            <a:spLocks noChangeArrowheads="1"/>
          </p:cNvSpPr>
          <p:nvPr/>
        </p:nvSpPr>
        <p:spPr bwMode="auto">
          <a:xfrm rot="1384225">
            <a:off x="7380288" y="2708275"/>
            <a:ext cx="152400" cy="76200"/>
          </a:xfrm>
          <a:prstGeom prst="ellipse">
            <a:avLst/>
          </a:prstGeom>
          <a:solidFill>
            <a:srgbClr val="66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78" name="Line 78"/>
          <p:cNvSpPr>
            <a:spLocks noChangeShapeType="1"/>
          </p:cNvSpPr>
          <p:nvPr/>
        </p:nvSpPr>
        <p:spPr bwMode="auto">
          <a:xfrm flipH="1">
            <a:off x="7494588" y="2392363"/>
            <a:ext cx="53340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8079" name="Object 79"/>
          <p:cNvGraphicFramePr>
            <a:graphicFrameLocks noChangeAspect="1"/>
          </p:cNvGraphicFramePr>
          <p:nvPr/>
        </p:nvGraphicFramePr>
        <p:xfrm>
          <a:off x="8064500" y="2205038"/>
          <a:ext cx="3810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57" name="Equation" r:id="rId16" imgW="393480" imgH="393480" progId="Equation.DSMT4">
                  <p:embed/>
                </p:oleObj>
              </mc:Choice>
              <mc:Fallback>
                <p:oleObj name="Equation" r:id="rId16" imgW="393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0" y="2205038"/>
                        <a:ext cx="38100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80" name="Text Box 80"/>
          <p:cNvSpPr txBox="1">
            <a:spLocks noChangeArrowheads="1"/>
          </p:cNvSpPr>
          <p:nvPr/>
        </p:nvSpPr>
        <p:spPr bwMode="auto">
          <a:xfrm>
            <a:off x="1403350" y="6118225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带电体受合力</a:t>
            </a:r>
          </a:p>
        </p:txBody>
      </p:sp>
      <p:graphicFrame>
        <p:nvGraphicFramePr>
          <p:cNvPr id="128081" name="Object 81"/>
          <p:cNvGraphicFramePr>
            <a:graphicFrameLocks noChangeAspect="1"/>
          </p:cNvGraphicFramePr>
          <p:nvPr/>
        </p:nvGraphicFramePr>
        <p:xfrm>
          <a:off x="1997075" y="5710238"/>
          <a:ext cx="116998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58" name="Equation" r:id="rId18" imgW="1180800" imgH="419040" progId="Equation.DSMT4">
                  <p:embed/>
                </p:oleObj>
              </mc:Choice>
              <mc:Fallback>
                <p:oleObj name="Equation" r:id="rId18" imgW="1180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5710238"/>
                        <a:ext cx="1169988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82" name="Object 82"/>
          <p:cNvGraphicFramePr>
            <a:graphicFrameLocks noChangeAspect="1"/>
          </p:cNvGraphicFramePr>
          <p:nvPr/>
        </p:nvGraphicFramePr>
        <p:xfrm>
          <a:off x="3843338" y="6151563"/>
          <a:ext cx="18129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59" name="Equation" r:id="rId20" imgW="1676160" imgH="545760" progId="Equation.DSMT4">
                  <p:embed/>
                </p:oleObj>
              </mc:Choice>
              <mc:Fallback>
                <p:oleObj name="Equation" r:id="rId20" imgW="167616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3338" y="6151563"/>
                        <a:ext cx="181292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83" name="Object 83"/>
          <p:cNvGraphicFramePr>
            <a:graphicFrameLocks noChangeAspect="1"/>
          </p:cNvGraphicFramePr>
          <p:nvPr/>
        </p:nvGraphicFramePr>
        <p:xfrm>
          <a:off x="3303588" y="5624513"/>
          <a:ext cx="16494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60" name="Equation" r:id="rId22" imgW="1688760" imgH="482400" progId="Equation.DSMT4">
                  <p:embed/>
                </p:oleObj>
              </mc:Choice>
              <mc:Fallback>
                <p:oleObj name="Equation" r:id="rId22" imgW="16887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88" y="5624513"/>
                        <a:ext cx="164941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84" name="Line 84"/>
          <p:cNvSpPr>
            <a:spLocks noChangeShapeType="1"/>
          </p:cNvSpPr>
          <p:nvPr/>
        </p:nvSpPr>
        <p:spPr bwMode="auto">
          <a:xfrm>
            <a:off x="3060700" y="2600325"/>
            <a:ext cx="179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4" name="Text Box 138"/>
          <p:cNvSpPr txBox="1">
            <a:spLocks noChangeArrowheads="1"/>
          </p:cNvSpPr>
          <p:nvPr/>
        </p:nvSpPr>
        <p:spPr bwMode="auto">
          <a:xfrm>
            <a:off x="8661400" y="6416675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>
                <a:cs typeface="Times New Roman" pitchFamily="18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00717685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75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8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" fill="hold"/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" fill="hold"/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" fill="hold"/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" fill="hold"/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75" fill="hold"/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75" fill="hold"/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" fill="hold"/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5" fill="hold"/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12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75" fill="hold"/>
                                        <p:tgtEl>
                                          <p:spTgt spid="128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" fill="hold"/>
                                        <p:tgtEl>
                                          <p:spTgt spid="128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" fill="hold"/>
                                        <p:tgtEl>
                                          <p:spTgt spid="128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5" fill="hold"/>
                                        <p:tgtEl>
                                          <p:spTgt spid="128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28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2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12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2" dur="500"/>
                                        <p:tgtEl>
                                          <p:spTgt spid="12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2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75" fill="hold"/>
                                        <p:tgtEl>
                                          <p:spTgt spid="128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75" fill="hold"/>
                                        <p:tgtEl>
                                          <p:spTgt spid="128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28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28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28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28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autoUpdateAnimBg="0"/>
      <p:bldP spid="128003" grpId="0" autoUpdateAnimBg="0"/>
      <p:bldP spid="128004" grpId="0" autoUpdateAnimBg="0"/>
      <p:bldP spid="128006" grpId="0" autoUpdateAnimBg="0"/>
      <p:bldP spid="128008" grpId="0" autoUpdateAnimBg="0"/>
      <p:bldP spid="128009" grpId="0"/>
      <p:bldP spid="128017" grpId="0" autoUpdateAnimBg="0"/>
      <p:bldP spid="128021" grpId="0" autoUpdateAnimBg="0"/>
      <p:bldP spid="128046" grpId="0" animBg="1"/>
      <p:bldP spid="128047" grpId="0" animBg="1"/>
      <p:bldP spid="128067" grpId="0" autoUpdateAnimBg="0"/>
      <p:bldP spid="128068" grpId="0" animBg="1"/>
      <p:bldP spid="128077" grpId="0" animBg="1"/>
      <p:bldP spid="128078" grpId="0" animBg="1"/>
      <p:bldP spid="128080" grpId="0" autoUpdateAnimBg="0"/>
      <p:bldP spid="12808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665163" y="388938"/>
            <a:ext cx="84439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例</a:t>
            </a:r>
            <a:r>
              <a:rPr lang="en-US" altLang="zh-CN" sz="2800" b="1">
                <a:solidFill>
                  <a:srgbClr val="FF0000"/>
                </a:solidFill>
              </a:rPr>
              <a:t>17. </a:t>
            </a:r>
            <a:r>
              <a:rPr lang="zh-CN" altLang="en-US" sz="2800" b="1"/>
              <a:t>求一均匀电场中电偶极子的受力情况。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073775" y="1752600"/>
            <a:ext cx="2209800" cy="1524000"/>
            <a:chOff x="288" y="2544"/>
            <a:chExt cx="1152" cy="720"/>
          </a:xfrm>
        </p:grpSpPr>
        <p:sp>
          <p:nvSpPr>
            <p:cNvPr id="27705" name="Line 4"/>
            <p:cNvSpPr>
              <a:spLocks noChangeShapeType="1"/>
            </p:cNvSpPr>
            <p:nvPr/>
          </p:nvSpPr>
          <p:spPr bwMode="auto">
            <a:xfrm>
              <a:off x="288" y="2544"/>
              <a:ext cx="115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6" name="Line 5"/>
            <p:cNvSpPr>
              <a:spLocks noChangeShapeType="1"/>
            </p:cNvSpPr>
            <p:nvPr/>
          </p:nvSpPr>
          <p:spPr bwMode="auto">
            <a:xfrm>
              <a:off x="288" y="2784"/>
              <a:ext cx="115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7" name="Line 6"/>
            <p:cNvSpPr>
              <a:spLocks noChangeShapeType="1"/>
            </p:cNvSpPr>
            <p:nvPr/>
          </p:nvSpPr>
          <p:spPr bwMode="auto">
            <a:xfrm>
              <a:off x="288" y="3024"/>
              <a:ext cx="115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08" name="Line 7"/>
            <p:cNvSpPr>
              <a:spLocks noChangeShapeType="1"/>
            </p:cNvSpPr>
            <p:nvPr/>
          </p:nvSpPr>
          <p:spPr bwMode="auto">
            <a:xfrm>
              <a:off x="288" y="3264"/>
              <a:ext cx="115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454775" y="1828800"/>
            <a:ext cx="1219200" cy="1295400"/>
            <a:chOff x="480" y="2592"/>
            <a:chExt cx="624" cy="624"/>
          </a:xfrm>
        </p:grpSpPr>
        <p:grpSp>
          <p:nvGrpSpPr>
            <p:cNvPr id="27697" name="Group 9"/>
            <p:cNvGrpSpPr>
              <a:grpSpLocks/>
            </p:cNvGrpSpPr>
            <p:nvPr/>
          </p:nvGrpSpPr>
          <p:grpSpPr bwMode="auto">
            <a:xfrm>
              <a:off x="480" y="3120"/>
              <a:ext cx="96" cy="96"/>
              <a:chOff x="768" y="3792"/>
              <a:chExt cx="96" cy="96"/>
            </a:xfrm>
          </p:grpSpPr>
          <p:sp>
            <p:nvSpPr>
              <p:cNvPr id="27703" name="Oval 10"/>
              <p:cNvSpPr>
                <a:spLocks noChangeArrowheads="1"/>
              </p:cNvSpPr>
              <p:nvPr/>
            </p:nvSpPr>
            <p:spPr bwMode="auto">
              <a:xfrm>
                <a:off x="768" y="3792"/>
                <a:ext cx="96" cy="96"/>
              </a:xfrm>
              <a:prstGeom prst="ellipse">
                <a:avLst/>
              </a:prstGeom>
              <a:solidFill>
                <a:srgbClr val="3399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04" name="Line 11"/>
              <p:cNvSpPr>
                <a:spLocks noChangeShapeType="1"/>
              </p:cNvSpPr>
              <p:nvPr/>
            </p:nvSpPr>
            <p:spPr bwMode="auto">
              <a:xfrm>
                <a:off x="768" y="3840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698" name="Group 12"/>
            <p:cNvGrpSpPr>
              <a:grpSpLocks/>
            </p:cNvGrpSpPr>
            <p:nvPr/>
          </p:nvGrpSpPr>
          <p:grpSpPr bwMode="auto">
            <a:xfrm>
              <a:off x="1008" y="2592"/>
              <a:ext cx="96" cy="96"/>
              <a:chOff x="864" y="3888"/>
              <a:chExt cx="96" cy="96"/>
            </a:xfrm>
          </p:grpSpPr>
          <p:sp>
            <p:nvSpPr>
              <p:cNvPr id="27700" name="Oval 13"/>
              <p:cNvSpPr>
                <a:spLocks noChangeArrowheads="1"/>
              </p:cNvSpPr>
              <p:nvPr/>
            </p:nvSpPr>
            <p:spPr bwMode="auto">
              <a:xfrm>
                <a:off x="864" y="3888"/>
                <a:ext cx="96" cy="96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01" name="Line 14"/>
              <p:cNvSpPr>
                <a:spLocks noChangeShapeType="1"/>
              </p:cNvSpPr>
              <p:nvPr/>
            </p:nvSpPr>
            <p:spPr bwMode="auto">
              <a:xfrm>
                <a:off x="864" y="3936"/>
                <a:ext cx="9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02" name="Line 15"/>
              <p:cNvSpPr>
                <a:spLocks noChangeShapeType="1"/>
              </p:cNvSpPr>
              <p:nvPr/>
            </p:nvSpPr>
            <p:spPr bwMode="auto">
              <a:xfrm>
                <a:off x="912" y="3888"/>
                <a:ext cx="0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99" name="Line 16"/>
            <p:cNvSpPr>
              <a:spLocks noChangeShapeType="1"/>
            </p:cNvSpPr>
            <p:nvPr/>
          </p:nvSpPr>
          <p:spPr bwMode="auto">
            <a:xfrm flipV="1">
              <a:off x="528" y="2640"/>
              <a:ext cx="528" cy="5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7445375" y="1265238"/>
            <a:ext cx="561975" cy="563562"/>
            <a:chOff x="2000" y="3341"/>
            <a:chExt cx="354" cy="355"/>
          </a:xfrm>
        </p:grpSpPr>
        <p:sp>
          <p:nvSpPr>
            <p:cNvPr id="27695" name="Text Box 19"/>
            <p:cNvSpPr txBox="1">
              <a:spLocks noChangeArrowheads="1"/>
            </p:cNvSpPr>
            <p:nvPr/>
          </p:nvSpPr>
          <p:spPr bwMode="auto">
            <a:xfrm>
              <a:off x="2000" y="3408"/>
              <a:ext cx="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/>
                <a:t>+</a:t>
              </a:r>
            </a:p>
          </p:txBody>
        </p:sp>
        <p:sp>
          <p:nvSpPr>
            <p:cNvPr id="27696" name="Text Box 20"/>
            <p:cNvSpPr txBox="1">
              <a:spLocks noChangeArrowheads="1"/>
            </p:cNvSpPr>
            <p:nvPr/>
          </p:nvSpPr>
          <p:spPr bwMode="auto">
            <a:xfrm>
              <a:off x="2126" y="334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 i="1"/>
                <a:t>q</a:t>
              </a: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6226175" y="2971800"/>
            <a:ext cx="552450" cy="563563"/>
            <a:chOff x="2006" y="3341"/>
            <a:chExt cx="348" cy="355"/>
          </a:xfrm>
        </p:grpSpPr>
        <p:sp>
          <p:nvSpPr>
            <p:cNvPr id="27693" name="Text Box 22"/>
            <p:cNvSpPr txBox="1">
              <a:spLocks noChangeArrowheads="1"/>
            </p:cNvSpPr>
            <p:nvPr/>
          </p:nvSpPr>
          <p:spPr bwMode="auto">
            <a:xfrm>
              <a:off x="2006" y="34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cs typeface="Times New Roman" pitchFamily="18" charset="0"/>
                </a:rPr>
                <a:t>–</a:t>
              </a:r>
              <a:endParaRPr lang="en-US" altLang="zh-CN" b="1"/>
            </a:p>
          </p:txBody>
        </p:sp>
        <p:sp>
          <p:nvSpPr>
            <p:cNvPr id="27694" name="Text Box 23"/>
            <p:cNvSpPr txBox="1">
              <a:spLocks noChangeArrowheads="1"/>
            </p:cNvSpPr>
            <p:nvPr/>
          </p:nvSpPr>
          <p:spPr bwMode="auto">
            <a:xfrm>
              <a:off x="2126" y="334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 i="1"/>
                <a:t>q</a:t>
              </a:r>
            </a:p>
          </p:txBody>
        </p:sp>
      </p:grp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1566863" y="914400"/>
            <a:ext cx="653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已知：电场为</a:t>
            </a:r>
            <a:r>
              <a:rPr lang="en-US" altLang="zh-CN" sz="2800" b="1" i="1"/>
              <a:t>E</a:t>
            </a:r>
            <a:r>
              <a:rPr lang="zh-CN" altLang="en-US" sz="2800" b="1"/>
              <a:t>，偶极子的电荷为</a:t>
            </a:r>
            <a:r>
              <a:rPr lang="en-US" altLang="zh-CN" sz="2800" b="1" i="1"/>
              <a:t>q</a:t>
            </a:r>
            <a:endParaRPr lang="en-US" altLang="zh-CN" sz="2800" b="1"/>
          </a:p>
        </p:txBody>
      </p:sp>
      <p:sp>
        <p:nvSpPr>
          <p:cNvPr id="157721" name="Text Box 25"/>
          <p:cNvSpPr txBox="1">
            <a:spLocks noChangeArrowheads="1"/>
          </p:cNvSpPr>
          <p:nvPr/>
        </p:nvSpPr>
        <p:spPr bwMode="auto">
          <a:xfrm>
            <a:off x="647700" y="1412875"/>
            <a:ext cx="2890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解：</a:t>
            </a:r>
            <a:r>
              <a:rPr lang="zh-CN" altLang="en-US" sz="2800" b="1"/>
              <a:t>受力</a:t>
            </a:r>
          </a:p>
        </p:txBody>
      </p:sp>
      <p:graphicFrame>
        <p:nvGraphicFramePr>
          <p:cNvPr id="157722" name="Object 26"/>
          <p:cNvGraphicFramePr>
            <a:graphicFrameLocks noChangeAspect="1"/>
          </p:cNvGraphicFramePr>
          <p:nvPr/>
        </p:nvGraphicFramePr>
        <p:xfrm>
          <a:off x="1584325" y="1976438"/>
          <a:ext cx="116046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20" name="Equation" r:id="rId4" imgW="1244520" imgH="457200" progId="Equation.3">
                  <p:embed/>
                </p:oleObj>
              </mc:Choice>
              <mc:Fallback>
                <p:oleObj name="Equation" r:id="rId4" imgW="12445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1976438"/>
                        <a:ext cx="116046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23" name="Object 27"/>
          <p:cNvGraphicFramePr>
            <a:graphicFrameLocks noChangeAspect="1"/>
          </p:cNvGraphicFramePr>
          <p:nvPr/>
        </p:nvGraphicFramePr>
        <p:xfrm>
          <a:off x="1584325" y="2476500"/>
          <a:ext cx="128746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21" name="Equation" r:id="rId6" imgW="1409400" imgH="495000" progId="Equation.DSMT4">
                  <p:embed/>
                </p:oleObj>
              </mc:Choice>
              <mc:Fallback>
                <p:oleObj name="Equation" r:id="rId6" imgW="14094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2476500"/>
                        <a:ext cx="1287463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24" name="AutoShape 28"/>
          <p:cNvSpPr>
            <a:spLocks/>
          </p:cNvSpPr>
          <p:nvPr/>
        </p:nvSpPr>
        <p:spPr bwMode="auto">
          <a:xfrm>
            <a:off x="2952750" y="2133600"/>
            <a:ext cx="215900" cy="6477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7725" name="Object 29"/>
          <p:cNvGraphicFramePr>
            <a:graphicFrameLocks noChangeAspect="1"/>
          </p:cNvGraphicFramePr>
          <p:nvPr/>
        </p:nvGraphicFramePr>
        <p:xfrm>
          <a:off x="3168650" y="2205038"/>
          <a:ext cx="1849438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22" name="Equation" r:id="rId8" imgW="1981080" imgH="482400" progId="Equation.3">
                  <p:embed/>
                </p:oleObj>
              </mc:Choice>
              <mc:Fallback>
                <p:oleObj name="Equation" r:id="rId8" imgW="19810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2205038"/>
                        <a:ext cx="1849438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26" name="Line 30"/>
          <p:cNvSpPr>
            <a:spLocks noChangeShapeType="1"/>
          </p:cNvSpPr>
          <p:nvPr/>
        </p:nvSpPr>
        <p:spPr bwMode="auto">
          <a:xfrm>
            <a:off x="7673975" y="1905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7727" name="Object 31"/>
          <p:cNvGraphicFramePr>
            <a:graphicFrameLocks noChangeAspect="1"/>
          </p:cNvGraphicFramePr>
          <p:nvPr/>
        </p:nvGraphicFramePr>
        <p:xfrm>
          <a:off x="8131175" y="1676400"/>
          <a:ext cx="4730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23" name="Equation" r:id="rId10" imgW="406080" imgH="457200" progId="Equation.3">
                  <p:embed/>
                </p:oleObj>
              </mc:Choice>
              <mc:Fallback>
                <p:oleObj name="Equation" r:id="rId10" imgW="406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1175" y="1676400"/>
                        <a:ext cx="4730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28" name="Object 32"/>
          <p:cNvGraphicFramePr>
            <a:graphicFrameLocks noChangeAspect="1"/>
          </p:cNvGraphicFramePr>
          <p:nvPr/>
        </p:nvGraphicFramePr>
        <p:xfrm>
          <a:off x="5622925" y="2819400"/>
          <a:ext cx="4508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24" name="Equation" r:id="rId12" imgW="406080" imgH="457200" progId="Equation.3">
                  <p:embed/>
                </p:oleObj>
              </mc:Choice>
              <mc:Fallback>
                <p:oleObj name="Equation" r:id="rId12" imgW="406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2925" y="2819400"/>
                        <a:ext cx="4508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29" name="Line 33"/>
          <p:cNvSpPr>
            <a:spLocks noChangeShapeType="1"/>
          </p:cNvSpPr>
          <p:nvPr/>
        </p:nvSpPr>
        <p:spPr bwMode="auto">
          <a:xfrm flipH="1">
            <a:off x="5997575" y="3048000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30" name="Text Box 34"/>
          <p:cNvSpPr txBox="1">
            <a:spLocks noChangeArrowheads="1"/>
          </p:cNvSpPr>
          <p:nvPr/>
        </p:nvSpPr>
        <p:spPr bwMode="auto">
          <a:xfrm>
            <a:off x="755650" y="2994025"/>
            <a:ext cx="3863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相对</a:t>
            </a:r>
            <a:r>
              <a:rPr lang="en-US" altLang="zh-CN" sz="3200" b="1"/>
              <a:t>o</a:t>
            </a:r>
            <a:r>
              <a:rPr lang="zh-CN" altLang="zh-CN" sz="2800" b="1"/>
              <a:t>点</a:t>
            </a:r>
            <a:r>
              <a:rPr lang="zh-CN" altLang="en-US" sz="2800" b="1"/>
              <a:t>的力矩</a:t>
            </a:r>
          </a:p>
        </p:txBody>
      </p:sp>
      <p:graphicFrame>
        <p:nvGraphicFramePr>
          <p:cNvPr id="157731" name="Object 35"/>
          <p:cNvGraphicFramePr>
            <a:graphicFrameLocks noChangeAspect="1"/>
          </p:cNvGraphicFramePr>
          <p:nvPr/>
        </p:nvGraphicFramePr>
        <p:xfrm>
          <a:off x="1539875" y="3551238"/>
          <a:ext cx="35369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25" name="公式" r:id="rId14" imgW="3085920" imgH="457200" progId="Equation.3">
                  <p:embed/>
                </p:oleObj>
              </mc:Choice>
              <mc:Fallback>
                <p:oleObj name="公式" r:id="rId14" imgW="30859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3551238"/>
                        <a:ext cx="353695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32" name="Object 36"/>
          <p:cNvGraphicFramePr>
            <a:graphicFrameLocks noChangeAspect="1"/>
          </p:cNvGraphicFramePr>
          <p:nvPr/>
        </p:nvGraphicFramePr>
        <p:xfrm>
          <a:off x="2046288" y="4081463"/>
          <a:ext cx="3030537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26" name="Equation" r:id="rId16" imgW="2705040" imgH="457200" progId="Equation.3">
                  <p:embed/>
                </p:oleObj>
              </mc:Choice>
              <mc:Fallback>
                <p:oleObj name="Equation" r:id="rId16" imgW="2705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4081463"/>
                        <a:ext cx="3030537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33" name="Object 37"/>
          <p:cNvGraphicFramePr>
            <a:graphicFrameLocks noChangeAspect="1"/>
          </p:cNvGraphicFramePr>
          <p:nvPr/>
        </p:nvGraphicFramePr>
        <p:xfrm>
          <a:off x="2049463" y="4640263"/>
          <a:ext cx="26670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27" name="Equation" r:id="rId18" imgW="2222280" imgH="457200" progId="Equation.3">
                  <p:embed/>
                </p:oleObj>
              </mc:Choice>
              <mc:Fallback>
                <p:oleObj name="Equation" r:id="rId18" imgW="2222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4640263"/>
                        <a:ext cx="26670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41" name="Object 45"/>
          <p:cNvGraphicFramePr>
            <a:graphicFrameLocks noChangeAspect="1"/>
          </p:cNvGraphicFramePr>
          <p:nvPr/>
        </p:nvGraphicFramePr>
        <p:xfrm>
          <a:off x="7235825" y="4760913"/>
          <a:ext cx="252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28" name="公式" r:id="rId20" imgW="253800" imgH="457200" progId="Equation.3">
                  <p:embed/>
                </p:oleObj>
              </mc:Choice>
              <mc:Fallback>
                <p:oleObj name="公式" r:id="rId20" imgW="253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4760913"/>
                        <a:ext cx="2524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42" name="Line 46"/>
          <p:cNvSpPr>
            <a:spLocks noChangeShapeType="1"/>
          </p:cNvSpPr>
          <p:nvPr/>
        </p:nvSpPr>
        <p:spPr bwMode="auto">
          <a:xfrm flipV="1">
            <a:off x="7056438" y="1981200"/>
            <a:ext cx="465137" cy="4651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43" name="Line 47"/>
          <p:cNvSpPr>
            <a:spLocks noChangeShapeType="1"/>
          </p:cNvSpPr>
          <p:nvPr/>
        </p:nvSpPr>
        <p:spPr bwMode="auto">
          <a:xfrm flipH="1">
            <a:off x="6588125" y="2420938"/>
            <a:ext cx="493713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7744" name="Object 48"/>
          <p:cNvGraphicFramePr>
            <a:graphicFrameLocks noChangeAspect="1"/>
          </p:cNvGraphicFramePr>
          <p:nvPr/>
        </p:nvGraphicFramePr>
        <p:xfrm>
          <a:off x="2055813" y="5246688"/>
          <a:ext cx="122078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29" name="Equation" r:id="rId22" imgW="1206360" imgH="482400" progId="Equation.3">
                  <p:embed/>
                </p:oleObj>
              </mc:Choice>
              <mc:Fallback>
                <p:oleObj name="Equation" r:id="rId22" imgW="1206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5246688"/>
                        <a:ext cx="1220787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45" name="Text Box 49"/>
          <p:cNvSpPr txBox="1">
            <a:spLocks noChangeArrowheads="1"/>
          </p:cNvSpPr>
          <p:nvPr/>
        </p:nvSpPr>
        <p:spPr bwMode="auto">
          <a:xfrm>
            <a:off x="755650" y="5862638"/>
            <a:ext cx="1450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/>
              <a:t> </a:t>
            </a:r>
            <a:r>
              <a:rPr lang="zh-CN" altLang="zh-CN" sz="2800" b="1"/>
              <a:t>即</a:t>
            </a:r>
            <a:endParaRPr lang="zh-CN" altLang="en-US"/>
          </a:p>
        </p:txBody>
      </p:sp>
      <p:graphicFrame>
        <p:nvGraphicFramePr>
          <p:cNvPr id="157746" name="Object 50"/>
          <p:cNvGraphicFramePr>
            <a:graphicFrameLocks noChangeAspect="1"/>
          </p:cNvGraphicFramePr>
          <p:nvPr/>
        </p:nvGraphicFramePr>
        <p:xfrm>
          <a:off x="1547813" y="5842000"/>
          <a:ext cx="1716087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30" name="公式" r:id="rId24" imgW="1587240" imgH="457200" progId="Equation.3">
                  <p:embed/>
                </p:oleObj>
              </mc:Choice>
              <mc:Fallback>
                <p:oleObj name="公式" r:id="rId24" imgW="1587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842000"/>
                        <a:ext cx="1716087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47" name="Object 51"/>
          <p:cNvGraphicFramePr>
            <a:graphicFrameLocks noChangeAspect="1"/>
          </p:cNvGraphicFramePr>
          <p:nvPr/>
        </p:nvGraphicFramePr>
        <p:xfrm>
          <a:off x="3814763" y="5608638"/>
          <a:ext cx="244951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31" name="公式" r:id="rId26" imgW="2158920" imgH="457200" progId="Equation.3">
                  <p:embed/>
                </p:oleObj>
              </mc:Choice>
              <mc:Fallback>
                <p:oleObj name="公式" r:id="rId26" imgW="21589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763" y="5608638"/>
                        <a:ext cx="2449512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48" name="Text Box 52"/>
          <p:cNvSpPr txBox="1">
            <a:spLocks noChangeArrowheads="1"/>
          </p:cNvSpPr>
          <p:nvPr/>
        </p:nvSpPr>
        <p:spPr bwMode="auto">
          <a:xfrm>
            <a:off x="3743325" y="6143625"/>
            <a:ext cx="525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>
                <a:ea typeface="黑体" pitchFamily="2" charset="-122"/>
              </a:rPr>
              <a:t>方向是使电偶极子转向电场方向</a:t>
            </a:r>
          </a:p>
        </p:txBody>
      </p:sp>
      <p:graphicFrame>
        <p:nvGraphicFramePr>
          <p:cNvPr id="157749" name="Object 53"/>
          <p:cNvGraphicFramePr>
            <a:graphicFrameLocks noChangeAspect="1"/>
          </p:cNvGraphicFramePr>
          <p:nvPr/>
        </p:nvGraphicFramePr>
        <p:xfrm>
          <a:off x="8061325" y="2308225"/>
          <a:ext cx="34448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32" name="公式" r:id="rId28" imgW="317160" imgH="368280" progId="Equation.3">
                  <p:embed/>
                </p:oleObj>
              </mc:Choice>
              <mc:Fallback>
                <p:oleObj name="公式" r:id="rId28" imgW="31716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1325" y="2308225"/>
                        <a:ext cx="344488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50" name="Object 54"/>
          <p:cNvGraphicFramePr>
            <a:graphicFrameLocks noChangeAspect="1"/>
          </p:cNvGraphicFramePr>
          <p:nvPr/>
        </p:nvGraphicFramePr>
        <p:xfrm>
          <a:off x="6940550" y="1752600"/>
          <a:ext cx="3524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33" name="Equation" r:id="rId30" imgW="291960" imgH="419040" progId="Equation.3">
                  <p:embed/>
                </p:oleObj>
              </mc:Choice>
              <mc:Fallback>
                <p:oleObj name="Equation" r:id="rId30" imgW="291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0550" y="1752600"/>
                        <a:ext cx="3524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51" name="Object 55"/>
          <p:cNvGraphicFramePr>
            <a:graphicFrameLocks noChangeAspect="1"/>
          </p:cNvGraphicFramePr>
          <p:nvPr/>
        </p:nvGraphicFramePr>
        <p:xfrm>
          <a:off x="6443663" y="2276475"/>
          <a:ext cx="3524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34" name="Equation" r:id="rId32" imgW="291960" imgH="419040" progId="Equation.3">
                  <p:embed/>
                </p:oleObj>
              </mc:Choice>
              <mc:Fallback>
                <p:oleObj name="Equation" r:id="rId32" imgW="291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276475"/>
                        <a:ext cx="3524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53" name="Object 57"/>
          <p:cNvGraphicFramePr>
            <a:graphicFrameLocks noChangeAspect="1"/>
          </p:cNvGraphicFramePr>
          <p:nvPr/>
        </p:nvGraphicFramePr>
        <p:xfrm>
          <a:off x="5040313" y="2276475"/>
          <a:ext cx="5143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35" name="Equation" r:id="rId34" imgW="393480" imgH="393480" progId="Equation.DSMT4">
                  <p:embed/>
                </p:oleObj>
              </mc:Choice>
              <mc:Fallback>
                <p:oleObj name="Equation" r:id="rId34" imgW="393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13" y="2276475"/>
                        <a:ext cx="51435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55" name="AutoShape 59"/>
          <p:cNvSpPr>
            <a:spLocks/>
          </p:cNvSpPr>
          <p:nvPr/>
        </p:nvSpPr>
        <p:spPr bwMode="auto">
          <a:xfrm>
            <a:off x="3455988" y="5824538"/>
            <a:ext cx="215900" cy="647700"/>
          </a:xfrm>
          <a:prstGeom prst="leftBrace">
            <a:avLst>
              <a:gd name="adj1" fmla="val 25000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77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785983"/>
              </p:ext>
            </p:extLst>
          </p:nvPr>
        </p:nvGraphicFramePr>
        <p:xfrm>
          <a:off x="7065963" y="2357438"/>
          <a:ext cx="201612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36" name="Equation" r:id="rId36" imgW="203040" imgH="241200" progId="Equation.DSMT4">
                  <p:embed/>
                </p:oleObj>
              </mc:Choice>
              <mc:Fallback>
                <p:oleObj name="Equation" r:id="rId36" imgW="203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5963" y="2357438"/>
                        <a:ext cx="201612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57" name="Arc 61"/>
          <p:cNvSpPr>
            <a:spLocks/>
          </p:cNvSpPr>
          <p:nvPr/>
        </p:nvSpPr>
        <p:spPr bwMode="auto">
          <a:xfrm>
            <a:off x="7019925" y="2528888"/>
            <a:ext cx="107950" cy="252412"/>
          </a:xfrm>
          <a:custGeom>
            <a:avLst/>
            <a:gdLst>
              <a:gd name="T0" fmla="*/ 0 w 21600"/>
              <a:gd name="T1" fmla="*/ 0 h 21600"/>
              <a:gd name="T2" fmla="*/ 67343843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58" name="Line 62"/>
          <p:cNvSpPr>
            <a:spLocks noChangeShapeType="1"/>
          </p:cNvSpPr>
          <p:nvPr/>
        </p:nvSpPr>
        <p:spPr bwMode="auto">
          <a:xfrm flipV="1">
            <a:off x="6696075" y="4221163"/>
            <a:ext cx="989013" cy="1079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6192838" y="3716340"/>
            <a:ext cx="1135062" cy="1325563"/>
            <a:chOff x="3901" y="2341"/>
            <a:chExt cx="715" cy="835"/>
          </a:xfrm>
        </p:grpSpPr>
        <p:sp>
          <p:nvSpPr>
            <p:cNvPr id="27691" name="Line 39"/>
            <p:cNvSpPr>
              <a:spLocks noChangeShapeType="1"/>
            </p:cNvSpPr>
            <p:nvPr/>
          </p:nvSpPr>
          <p:spPr bwMode="auto">
            <a:xfrm flipV="1">
              <a:off x="4308" y="2513"/>
              <a:ext cx="308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668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6852007"/>
                </p:ext>
              </p:extLst>
            </p:nvPr>
          </p:nvGraphicFramePr>
          <p:xfrm>
            <a:off x="4293" y="2819"/>
            <a:ext cx="127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337" name="Equation" r:id="rId38" imgW="203040" imgH="241200" progId="Equation.DSMT4">
                    <p:embed/>
                  </p:oleObj>
                </mc:Choice>
                <mc:Fallback>
                  <p:oleObj name="Equation" r:id="rId38" imgW="2030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3" y="2819"/>
                          <a:ext cx="127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9" name="Object 42"/>
            <p:cNvGraphicFramePr>
              <a:graphicFrameLocks noChangeAspect="1"/>
            </p:cNvGraphicFramePr>
            <p:nvPr/>
          </p:nvGraphicFramePr>
          <p:xfrm>
            <a:off x="4309" y="2341"/>
            <a:ext cx="19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338" name="Equation" r:id="rId40" imgW="291960" imgH="419040" progId="Equation.3">
                    <p:embed/>
                  </p:oleObj>
                </mc:Choice>
                <mc:Fallback>
                  <p:oleObj name="Equation" r:id="rId40" imgW="29196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9" y="2341"/>
                          <a:ext cx="19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0" name="Object 43"/>
            <p:cNvGraphicFramePr>
              <a:graphicFrameLocks noChangeAspect="1"/>
            </p:cNvGraphicFramePr>
            <p:nvPr/>
          </p:nvGraphicFramePr>
          <p:xfrm>
            <a:off x="3901" y="2795"/>
            <a:ext cx="210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339" name="Equation" r:id="rId42" imgW="291960" imgH="419040" progId="Equation.3">
                    <p:embed/>
                  </p:oleObj>
                </mc:Choice>
                <mc:Fallback>
                  <p:oleObj name="Equation" r:id="rId42" imgW="29196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1" y="2795"/>
                          <a:ext cx="210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92" name="Line 63"/>
            <p:cNvSpPr>
              <a:spLocks noChangeShapeType="1"/>
            </p:cNvSpPr>
            <p:nvPr/>
          </p:nvSpPr>
          <p:spPr bwMode="auto">
            <a:xfrm flipV="1">
              <a:off x="4001" y="2840"/>
              <a:ext cx="308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7761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441804"/>
              </p:ext>
            </p:extLst>
          </p:nvPr>
        </p:nvGraphicFramePr>
        <p:xfrm>
          <a:off x="7200900" y="2492375"/>
          <a:ext cx="2159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40" name="Equation" r:id="rId44" imgW="241200" imgH="317160" progId="Equation.DSMT4">
                  <p:embed/>
                </p:oleObj>
              </mc:Choice>
              <mc:Fallback>
                <p:oleObj name="Equation" r:id="rId44" imgW="2412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2492375"/>
                        <a:ext cx="21590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90" name="Text Box 138"/>
          <p:cNvSpPr txBox="1">
            <a:spLocks noChangeArrowheads="1"/>
          </p:cNvSpPr>
          <p:nvPr/>
        </p:nvSpPr>
        <p:spPr bwMode="auto">
          <a:xfrm>
            <a:off x="8661400" y="6416675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>
                <a:cs typeface="Times New Roman" pitchFamily="18" charset="0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38295075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" fill="hold"/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2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57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7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157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157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57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57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7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7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7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7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57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7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5" dur="75"/>
                                        <p:tgtEl>
                                          <p:spTgt spid="15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3" dur="500"/>
                                        <p:tgtEl>
                                          <p:spTgt spid="15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5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15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57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1" dur="500"/>
                                        <p:tgtEl>
                                          <p:spTgt spid="15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6" dur="500"/>
                                        <p:tgtEl>
                                          <p:spTgt spid="15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1" dur="500"/>
                                        <p:tgtEl>
                                          <p:spTgt spid="15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5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57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57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577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577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7" dur="500"/>
                                        <p:tgtEl>
                                          <p:spTgt spid="157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57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57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57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57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9" dur="500"/>
                                        <p:tgtEl>
                                          <p:spTgt spid="15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57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57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57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75" fill="hold"/>
                                        <p:tgtEl>
                                          <p:spTgt spid="157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75" fill="hold"/>
                                        <p:tgtEl>
                                          <p:spTgt spid="157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 autoUpdateAnimBg="0"/>
      <p:bldP spid="157720" grpId="0" autoUpdateAnimBg="0"/>
      <p:bldP spid="157721" grpId="0" autoUpdateAnimBg="0"/>
      <p:bldP spid="157724" grpId="0" animBg="1"/>
      <p:bldP spid="157726" grpId="0" animBg="1"/>
      <p:bldP spid="157729" grpId="0" animBg="1"/>
      <p:bldP spid="157730" grpId="0" autoUpdateAnimBg="0"/>
      <p:bldP spid="157742" grpId="0" animBg="1"/>
      <p:bldP spid="157743" grpId="0" animBg="1"/>
      <p:bldP spid="157745" grpId="0" autoUpdateAnimBg="0"/>
      <p:bldP spid="157748" grpId="0" autoUpdateAnimBg="0"/>
      <p:bldP spid="157755" grpId="0" animBg="1"/>
      <p:bldP spid="157757" grpId="0" animBg="1"/>
      <p:bldP spid="15775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611188" y="374650"/>
            <a:ext cx="7799387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例</a:t>
            </a:r>
            <a:r>
              <a:rPr lang="en-US" altLang="zh-CN" sz="2800" b="1">
                <a:solidFill>
                  <a:srgbClr val="FF0000"/>
                </a:solidFill>
              </a:rPr>
              <a:t>18. </a:t>
            </a:r>
            <a:r>
              <a:rPr lang="zh-CN" altLang="en-US" sz="2800" b="1"/>
              <a:t>已知一点电荷</a:t>
            </a:r>
            <a:r>
              <a:rPr lang="en-US" altLang="zh-CN" sz="2800" b="1" i="1"/>
              <a:t>q</a:t>
            </a:r>
            <a:r>
              <a:rPr lang="zh-CN" altLang="en-US" sz="2800" b="1"/>
              <a:t>与均匀带电</a:t>
            </a:r>
            <a:r>
              <a:rPr lang="en-US" altLang="zh-CN" sz="2800" b="1" i="1"/>
              <a:t>Q</a:t>
            </a:r>
            <a:r>
              <a:rPr lang="zh-CN" altLang="en-US" sz="2800" b="1"/>
              <a:t>的细棒相距</a:t>
            </a:r>
            <a:r>
              <a:rPr lang="en-US" altLang="zh-CN" sz="2800" b="1" i="1"/>
              <a:t>L</a:t>
            </a:r>
            <a:r>
              <a:rPr lang="zh-CN" altLang="en-US" sz="2800" b="1"/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/>
              <a:t>     求</a:t>
            </a:r>
            <a:r>
              <a:rPr lang="en-US" altLang="zh-CN" sz="2800" b="1"/>
              <a:t>:</a:t>
            </a:r>
            <a:r>
              <a:rPr lang="zh-CN" altLang="en-US" sz="2800" b="1"/>
              <a:t>点电荷与细棒相互作用力。</a:t>
            </a:r>
          </a:p>
        </p:txBody>
      </p:sp>
      <p:sp>
        <p:nvSpPr>
          <p:cNvPr id="158723" name="Text Box 3"/>
          <p:cNvSpPr txBox="1">
            <a:spLocks noChangeArrowheads="1"/>
          </p:cNvSpPr>
          <p:nvPr/>
        </p:nvSpPr>
        <p:spPr bwMode="auto">
          <a:xfrm>
            <a:off x="863600" y="1325563"/>
            <a:ext cx="200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解：</a:t>
            </a: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1549400" y="1325563"/>
            <a:ext cx="4375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ea typeface="黑体" pitchFamily="2" charset="-122"/>
              </a:rPr>
              <a:t>电荷对细棒的作用</a:t>
            </a:r>
          </a:p>
        </p:txBody>
      </p:sp>
      <p:graphicFrame>
        <p:nvGraphicFramePr>
          <p:cNvPr id="158725" name="Object 5"/>
          <p:cNvGraphicFramePr>
            <a:graphicFrameLocks noChangeAspect="1"/>
          </p:cNvGraphicFramePr>
          <p:nvPr/>
        </p:nvGraphicFramePr>
        <p:xfrm>
          <a:off x="7196138" y="2230438"/>
          <a:ext cx="3524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60" name="Equation" r:id="rId3" imgW="444240" imgH="431640" progId="Equation.DSMT4">
                  <p:embed/>
                </p:oleObj>
              </mc:Choice>
              <mc:Fallback>
                <p:oleObj name="Equation" r:id="rId3" imgW="444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6138" y="2230438"/>
                        <a:ext cx="352425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6" name="Text Box 6"/>
          <p:cNvSpPr txBox="1">
            <a:spLocks noChangeArrowheads="1"/>
          </p:cNvSpPr>
          <p:nvPr/>
        </p:nvSpPr>
        <p:spPr bwMode="auto">
          <a:xfrm>
            <a:off x="1531938" y="1830388"/>
            <a:ext cx="4248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在细棒上取电荷元</a:t>
            </a:r>
          </a:p>
        </p:txBody>
      </p:sp>
      <p:graphicFrame>
        <p:nvGraphicFramePr>
          <p:cNvPr id="158727" name="Object 7"/>
          <p:cNvGraphicFramePr>
            <a:graphicFrameLocks noChangeAspect="1"/>
          </p:cNvGraphicFramePr>
          <p:nvPr/>
        </p:nvGraphicFramePr>
        <p:xfrm>
          <a:off x="4483100" y="1958975"/>
          <a:ext cx="3810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61" name="Equation" r:id="rId5" imgW="393480" imgH="393480" progId="Equation.DSMT4">
                  <p:embed/>
                </p:oleObj>
              </mc:Choice>
              <mc:Fallback>
                <p:oleObj name="Equation" r:id="rId5" imgW="393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1958975"/>
                        <a:ext cx="3810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8" name="Text Box 8"/>
          <p:cNvSpPr txBox="1">
            <a:spLocks noChangeArrowheads="1"/>
          </p:cNvSpPr>
          <p:nvPr/>
        </p:nvSpPr>
        <p:spPr bwMode="auto">
          <a:xfrm>
            <a:off x="1482725" y="2765425"/>
            <a:ext cx="4225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其所在处的电场</a:t>
            </a:r>
          </a:p>
        </p:txBody>
      </p:sp>
      <p:graphicFrame>
        <p:nvGraphicFramePr>
          <p:cNvPr id="158729" name="Object 9"/>
          <p:cNvGraphicFramePr>
            <a:graphicFrameLocks noChangeAspect="1"/>
          </p:cNvGraphicFramePr>
          <p:nvPr/>
        </p:nvGraphicFramePr>
        <p:xfrm>
          <a:off x="2870200" y="3213100"/>
          <a:ext cx="193357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62" name="Equation" r:id="rId7" imgW="1968480" imgH="838080" progId="Equation.DSMT4">
                  <p:embed/>
                </p:oleObj>
              </mc:Choice>
              <mc:Fallback>
                <p:oleObj name="Equation" r:id="rId7" imgW="196848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3213100"/>
                        <a:ext cx="1933575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0" name="Object 10"/>
          <p:cNvGraphicFramePr>
            <a:graphicFrameLocks noChangeAspect="1"/>
          </p:cNvGraphicFramePr>
          <p:nvPr/>
        </p:nvGraphicFramePr>
        <p:xfrm>
          <a:off x="2828925" y="2370138"/>
          <a:ext cx="133826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63" name="Equation" r:id="rId9" imgW="1282680" imgH="393480" progId="Equation.DSMT4">
                  <p:embed/>
                </p:oleObj>
              </mc:Choice>
              <mc:Fallback>
                <p:oleObj name="Equation" r:id="rId9" imgW="1282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2370138"/>
                        <a:ext cx="1338263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1" name="Text Box 11"/>
          <p:cNvSpPr txBox="1">
            <a:spLocks noChangeArrowheads="1"/>
          </p:cNvSpPr>
          <p:nvPr/>
        </p:nvSpPr>
        <p:spPr bwMode="auto">
          <a:xfrm>
            <a:off x="1460500" y="4848225"/>
            <a:ext cx="316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/>
              <a:t> </a:t>
            </a:r>
            <a:r>
              <a:rPr lang="zh-CN" altLang="en-US" sz="2800" b="1"/>
              <a:t>细棒受力</a:t>
            </a:r>
          </a:p>
        </p:txBody>
      </p:sp>
      <p:graphicFrame>
        <p:nvGraphicFramePr>
          <p:cNvPr id="158732" name="Object 12"/>
          <p:cNvGraphicFramePr>
            <a:graphicFrameLocks noChangeAspect="1"/>
          </p:cNvGraphicFramePr>
          <p:nvPr/>
        </p:nvGraphicFramePr>
        <p:xfrm>
          <a:off x="5983288" y="2957513"/>
          <a:ext cx="9493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64" name="Equation" r:id="rId11" imgW="1168200" imgH="355320" progId="Equation.DSMT4">
                  <p:embed/>
                </p:oleObj>
              </mc:Choice>
              <mc:Fallback>
                <p:oleObj name="Equation" r:id="rId11" imgW="11682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3288" y="2957513"/>
                        <a:ext cx="9493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3" name="Object 13"/>
          <p:cNvGraphicFramePr>
            <a:graphicFrameLocks noChangeAspect="1"/>
          </p:cNvGraphicFramePr>
          <p:nvPr/>
        </p:nvGraphicFramePr>
        <p:xfrm>
          <a:off x="1892300" y="4141788"/>
          <a:ext cx="29479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65" name="Equation" r:id="rId13" imgW="3200400" imgH="482400" progId="Equation.DSMT4">
                  <p:embed/>
                </p:oleObj>
              </mc:Choice>
              <mc:Fallback>
                <p:oleObj name="Equation" r:id="rId13" imgW="32004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4141788"/>
                        <a:ext cx="294798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4" name="Object 14"/>
          <p:cNvGraphicFramePr>
            <a:graphicFrameLocks noChangeAspect="1"/>
          </p:cNvGraphicFramePr>
          <p:nvPr/>
        </p:nvGraphicFramePr>
        <p:xfrm>
          <a:off x="3330575" y="4695825"/>
          <a:ext cx="3817938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66" name="Equation" r:id="rId15" imgW="3327120" imgH="799920" progId="Equation.DSMT4">
                  <p:embed/>
                </p:oleObj>
              </mc:Choice>
              <mc:Fallback>
                <p:oleObj name="Equation" r:id="rId15" imgW="332712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575" y="4695825"/>
                        <a:ext cx="3817938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5" name="Line 15"/>
          <p:cNvSpPr>
            <a:spLocks noChangeShapeType="1"/>
          </p:cNvSpPr>
          <p:nvPr/>
        </p:nvSpPr>
        <p:spPr bwMode="auto">
          <a:xfrm>
            <a:off x="5734050" y="2220913"/>
            <a:ext cx="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36" name="Line 16"/>
          <p:cNvSpPr>
            <a:spLocks noChangeShapeType="1"/>
          </p:cNvSpPr>
          <p:nvPr/>
        </p:nvSpPr>
        <p:spPr bwMode="auto">
          <a:xfrm>
            <a:off x="7181850" y="2220913"/>
            <a:ext cx="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37" name="Line 17"/>
          <p:cNvSpPr>
            <a:spLocks noChangeShapeType="1"/>
          </p:cNvSpPr>
          <p:nvPr/>
        </p:nvSpPr>
        <p:spPr bwMode="auto">
          <a:xfrm>
            <a:off x="7181850" y="1611313"/>
            <a:ext cx="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38" name="Line 18"/>
          <p:cNvSpPr>
            <a:spLocks noChangeShapeType="1"/>
          </p:cNvSpPr>
          <p:nvPr/>
        </p:nvSpPr>
        <p:spPr bwMode="auto">
          <a:xfrm>
            <a:off x="7334250" y="1611313"/>
            <a:ext cx="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5329238" y="1609725"/>
            <a:ext cx="2895600" cy="990600"/>
            <a:chOff x="3721" y="2205"/>
            <a:chExt cx="1777" cy="624"/>
          </a:xfrm>
        </p:grpSpPr>
        <p:sp>
          <p:nvSpPr>
            <p:cNvPr id="28707" name="Text Box 20"/>
            <p:cNvSpPr txBox="1">
              <a:spLocks noChangeArrowheads="1"/>
            </p:cNvSpPr>
            <p:nvPr/>
          </p:nvSpPr>
          <p:spPr bwMode="auto">
            <a:xfrm>
              <a:off x="3867" y="2205"/>
              <a:ext cx="201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4400" b="1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28708" name="Text Box 21"/>
            <p:cNvSpPr txBox="1">
              <a:spLocks noChangeArrowheads="1"/>
            </p:cNvSpPr>
            <p:nvPr/>
          </p:nvSpPr>
          <p:spPr bwMode="auto">
            <a:xfrm>
              <a:off x="5144" y="2541"/>
              <a:ext cx="2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Q</a:t>
              </a:r>
            </a:p>
          </p:txBody>
        </p:sp>
        <p:sp>
          <p:nvSpPr>
            <p:cNvPr id="28709" name="Text Box 22"/>
            <p:cNvSpPr txBox="1">
              <a:spLocks noChangeArrowheads="1"/>
            </p:cNvSpPr>
            <p:nvPr/>
          </p:nvSpPr>
          <p:spPr bwMode="auto">
            <a:xfrm>
              <a:off x="5025" y="2254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L</a:t>
              </a:r>
              <a:endParaRPr lang="en-US" altLang="zh-CN" i="1"/>
            </a:p>
          </p:txBody>
        </p:sp>
        <p:sp>
          <p:nvSpPr>
            <p:cNvPr id="28710" name="Rectangle 24"/>
            <p:cNvSpPr>
              <a:spLocks noChangeArrowheads="1"/>
            </p:cNvSpPr>
            <p:nvPr/>
          </p:nvSpPr>
          <p:spPr bwMode="auto">
            <a:xfrm>
              <a:off x="4730" y="2542"/>
              <a:ext cx="768" cy="48"/>
            </a:xfrm>
            <a:prstGeom prst="rect">
              <a:avLst/>
            </a:prstGeom>
            <a:gradFill rotWithShape="1">
              <a:gsLst>
                <a:gs pos="0">
                  <a:srgbClr val="184776"/>
                </a:gs>
                <a:gs pos="50000">
                  <a:srgbClr val="3399FF"/>
                </a:gs>
                <a:gs pos="100000">
                  <a:srgbClr val="184776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1" name="Line 25"/>
            <p:cNvSpPr>
              <a:spLocks noChangeShapeType="1"/>
            </p:cNvSpPr>
            <p:nvPr/>
          </p:nvSpPr>
          <p:spPr bwMode="auto">
            <a:xfrm>
              <a:off x="3962" y="2350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2" name="Line 26"/>
            <p:cNvSpPr>
              <a:spLocks noChangeShapeType="1"/>
            </p:cNvSpPr>
            <p:nvPr/>
          </p:nvSpPr>
          <p:spPr bwMode="auto">
            <a:xfrm>
              <a:off x="5498" y="2351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3" name="Line 27"/>
            <p:cNvSpPr>
              <a:spLocks noChangeShapeType="1"/>
            </p:cNvSpPr>
            <p:nvPr/>
          </p:nvSpPr>
          <p:spPr bwMode="auto">
            <a:xfrm>
              <a:off x="4730" y="2350"/>
              <a:ext cx="0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4" name="Line 28"/>
            <p:cNvSpPr>
              <a:spLocks noChangeShapeType="1"/>
            </p:cNvSpPr>
            <p:nvPr/>
          </p:nvSpPr>
          <p:spPr bwMode="auto">
            <a:xfrm>
              <a:off x="4490" y="2446"/>
              <a:ext cx="2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5" name="Line 29"/>
            <p:cNvSpPr>
              <a:spLocks noChangeShapeType="1"/>
            </p:cNvSpPr>
            <p:nvPr/>
          </p:nvSpPr>
          <p:spPr bwMode="auto">
            <a:xfrm flipH="1">
              <a:off x="3962" y="2446"/>
              <a:ext cx="2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6" name="Text Box 30"/>
            <p:cNvSpPr txBox="1">
              <a:spLocks noChangeArrowheads="1"/>
            </p:cNvSpPr>
            <p:nvPr/>
          </p:nvSpPr>
          <p:spPr bwMode="auto">
            <a:xfrm>
              <a:off x="4257" y="2302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L</a:t>
              </a:r>
              <a:endParaRPr lang="en-US" altLang="zh-CN" i="1"/>
            </a:p>
          </p:txBody>
        </p:sp>
        <p:sp>
          <p:nvSpPr>
            <p:cNvPr id="28717" name="Line 31"/>
            <p:cNvSpPr>
              <a:spLocks noChangeShapeType="1"/>
            </p:cNvSpPr>
            <p:nvPr/>
          </p:nvSpPr>
          <p:spPr bwMode="auto">
            <a:xfrm>
              <a:off x="5258" y="2446"/>
              <a:ext cx="2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8" name="Line 32"/>
            <p:cNvSpPr>
              <a:spLocks noChangeShapeType="1"/>
            </p:cNvSpPr>
            <p:nvPr/>
          </p:nvSpPr>
          <p:spPr bwMode="auto">
            <a:xfrm flipH="1">
              <a:off x="4730" y="2446"/>
              <a:ext cx="2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19" name="Text Box 33"/>
            <p:cNvSpPr txBox="1">
              <a:spLocks noChangeArrowheads="1"/>
            </p:cNvSpPr>
            <p:nvPr/>
          </p:nvSpPr>
          <p:spPr bwMode="auto">
            <a:xfrm>
              <a:off x="3721" y="2379"/>
              <a:ext cx="2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2800" b="1" i="1"/>
                <a:t>q</a:t>
              </a: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6953250" y="1687513"/>
            <a:ext cx="609600" cy="0"/>
            <a:chOff x="1536" y="1584"/>
            <a:chExt cx="384" cy="0"/>
          </a:xfrm>
        </p:grpSpPr>
        <p:sp>
          <p:nvSpPr>
            <p:cNvPr id="28705" name="Line 35"/>
            <p:cNvSpPr>
              <a:spLocks noChangeShapeType="1"/>
            </p:cNvSpPr>
            <p:nvPr/>
          </p:nvSpPr>
          <p:spPr bwMode="auto">
            <a:xfrm>
              <a:off x="1536" y="1584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6" name="Line 36"/>
            <p:cNvSpPr>
              <a:spLocks noChangeShapeType="1"/>
            </p:cNvSpPr>
            <p:nvPr/>
          </p:nvSpPr>
          <p:spPr bwMode="auto">
            <a:xfrm flipH="1">
              <a:off x="1776" y="1584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8757" name="Object 37"/>
          <p:cNvGraphicFramePr>
            <a:graphicFrameLocks noChangeAspect="1"/>
          </p:cNvGraphicFramePr>
          <p:nvPr/>
        </p:nvGraphicFramePr>
        <p:xfrm>
          <a:off x="7077075" y="1300163"/>
          <a:ext cx="287338" cy="27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67" name="Equation" r:id="rId17" imgW="368280" imgH="355320" progId="Equation.DSMT4">
                  <p:embed/>
                </p:oleObj>
              </mc:Choice>
              <mc:Fallback>
                <p:oleObj name="Equation" r:id="rId17" imgW="3682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7075" y="1300163"/>
                        <a:ext cx="287338" cy="27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5734050" y="2601913"/>
            <a:ext cx="1447800" cy="228600"/>
            <a:chOff x="672" y="2160"/>
            <a:chExt cx="912" cy="144"/>
          </a:xfrm>
        </p:grpSpPr>
        <p:sp>
          <p:nvSpPr>
            <p:cNvPr id="28703" name="Line 39"/>
            <p:cNvSpPr>
              <a:spLocks noChangeShapeType="1"/>
            </p:cNvSpPr>
            <p:nvPr/>
          </p:nvSpPr>
          <p:spPr bwMode="auto">
            <a:xfrm>
              <a:off x="1296" y="2208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4" name="Line 40"/>
            <p:cNvSpPr>
              <a:spLocks noChangeShapeType="1"/>
            </p:cNvSpPr>
            <p:nvPr/>
          </p:nvSpPr>
          <p:spPr bwMode="auto">
            <a:xfrm flipH="1">
              <a:off x="672" y="2208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684" name="Object 41"/>
            <p:cNvGraphicFramePr>
              <a:graphicFrameLocks noChangeAspect="1"/>
            </p:cNvGraphicFramePr>
            <p:nvPr/>
          </p:nvGraphicFramePr>
          <p:xfrm>
            <a:off x="1075" y="2160"/>
            <a:ext cx="125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68" name="公式" r:id="rId19" imgW="228600" imgH="266400" progId="Equation.3">
                    <p:embed/>
                  </p:oleObj>
                </mc:Choice>
                <mc:Fallback>
                  <p:oleObj name="公式" r:id="rId19" imgW="22860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5" y="2160"/>
                          <a:ext cx="125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8762" name="Object 42"/>
          <p:cNvGraphicFramePr>
            <a:graphicFrameLocks noChangeAspect="1"/>
          </p:cNvGraphicFramePr>
          <p:nvPr/>
        </p:nvGraphicFramePr>
        <p:xfrm>
          <a:off x="1614488" y="5429250"/>
          <a:ext cx="2643187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69" name="Equation" r:id="rId21" imgW="2539800" imgH="1015920" progId="Equation.DSMT4">
                  <p:embed/>
                </p:oleObj>
              </mc:Choice>
              <mc:Fallback>
                <p:oleObj name="Equation" r:id="rId21" imgW="2539800" imgH="1015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5429250"/>
                        <a:ext cx="2643187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63" name="Object 43"/>
          <p:cNvGraphicFramePr>
            <a:graphicFrameLocks noChangeAspect="1"/>
          </p:cNvGraphicFramePr>
          <p:nvPr/>
        </p:nvGraphicFramePr>
        <p:xfrm>
          <a:off x="4354513" y="5524500"/>
          <a:ext cx="14986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70" name="Equation" r:id="rId23" imgW="1346040" imgH="838080" progId="Equation.DSMT4">
                  <p:embed/>
                </p:oleObj>
              </mc:Choice>
              <mc:Fallback>
                <p:oleObj name="Equation" r:id="rId23" imgW="134604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513" y="5524500"/>
                        <a:ext cx="14986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64" name="Text Box 44"/>
          <p:cNvSpPr txBox="1">
            <a:spLocks noChangeArrowheads="1"/>
          </p:cNvSpPr>
          <p:nvPr/>
        </p:nvSpPr>
        <p:spPr bwMode="auto">
          <a:xfrm>
            <a:off x="5816600" y="5681663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方向水平向右</a:t>
            </a:r>
            <a:endParaRPr lang="zh-CN" altLang="en-US" b="1"/>
          </a:p>
        </p:txBody>
      </p:sp>
      <p:sp>
        <p:nvSpPr>
          <p:cNvPr id="158765" name="Rectangle 45"/>
          <p:cNvSpPr>
            <a:spLocks noChangeArrowheads="1"/>
          </p:cNvSpPr>
          <p:nvPr/>
        </p:nvSpPr>
        <p:spPr bwMode="auto">
          <a:xfrm>
            <a:off x="7181850" y="2144713"/>
            <a:ext cx="152400" cy="762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8769" name="Text Box 49"/>
          <p:cNvSpPr txBox="1">
            <a:spLocks noChangeArrowheads="1"/>
          </p:cNvSpPr>
          <p:nvPr/>
        </p:nvSpPr>
        <p:spPr bwMode="auto">
          <a:xfrm>
            <a:off x="3311525" y="6207125"/>
            <a:ext cx="612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 i="1"/>
              <a:t>L</a:t>
            </a:r>
          </a:p>
        </p:txBody>
      </p:sp>
      <p:sp>
        <p:nvSpPr>
          <p:cNvPr id="158770" name="Text Box 50"/>
          <p:cNvSpPr txBox="1">
            <a:spLocks noChangeArrowheads="1"/>
          </p:cNvSpPr>
          <p:nvPr/>
        </p:nvSpPr>
        <p:spPr bwMode="auto">
          <a:xfrm>
            <a:off x="3276600" y="5337175"/>
            <a:ext cx="755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 i="1"/>
              <a:t>2L</a:t>
            </a:r>
          </a:p>
        </p:txBody>
      </p:sp>
      <p:sp>
        <p:nvSpPr>
          <p:cNvPr id="28702" name="Text Box 138"/>
          <p:cNvSpPr txBox="1">
            <a:spLocks noChangeArrowheads="1"/>
          </p:cNvSpPr>
          <p:nvPr/>
        </p:nvSpPr>
        <p:spPr bwMode="auto">
          <a:xfrm>
            <a:off x="8661400" y="6416675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>
                <a:cs typeface="Times New Roman" pitchFamily="18" charset="0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71333716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5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15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4" dur="75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5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5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15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5" dur="75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5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158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6" dur="500"/>
                                        <p:tgtEl>
                                          <p:spTgt spid="15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1" dur="500"/>
                                        <p:tgtEl>
                                          <p:spTgt spid="15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6" dur="500"/>
                                        <p:tgtEl>
                                          <p:spTgt spid="158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75" fill="hold"/>
                                        <p:tgtEl>
                                          <p:spTgt spid="158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75" fill="hold"/>
                                        <p:tgtEl>
                                          <p:spTgt spid="158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" fill="hold"/>
                                        <p:tgtEl>
                                          <p:spTgt spid="158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75" fill="hold"/>
                                        <p:tgtEl>
                                          <p:spTgt spid="158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2" grpId="0" autoUpdateAnimBg="0"/>
      <p:bldP spid="158723" grpId="0" autoUpdateAnimBg="0"/>
      <p:bldP spid="158724" grpId="0" autoUpdateAnimBg="0"/>
      <p:bldP spid="158726" grpId="0"/>
      <p:bldP spid="158728" grpId="0" autoUpdateAnimBg="0"/>
      <p:bldP spid="158731" grpId="0" autoUpdateAnimBg="0"/>
      <p:bldP spid="158735" grpId="0" animBg="1"/>
      <p:bldP spid="158736" grpId="0" animBg="1"/>
      <p:bldP spid="158737" grpId="0" animBg="1"/>
      <p:bldP spid="158738" grpId="0" animBg="1"/>
      <p:bldP spid="158764" grpId="0" autoUpdateAnimBg="0"/>
      <p:bldP spid="158765" grpId="0" animBg="1"/>
      <p:bldP spid="158769" grpId="0"/>
      <p:bldP spid="1587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660400" y="38893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2.</a:t>
            </a:r>
            <a:r>
              <a:rPr lang="zh-CN" altLang="en-US" sz="2800" b="1" i="1"/>
              <a:t>电通量</a:t>
            </a:r>
          </a:p>
        </p:txBody>
      </p:sp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2271713" y="471488"/>
          <a:ext cx="42068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4" name="Equation" r:id="rId4" imgW="520560" imgH="431640" progId="Equation.DSMT4">
                  <p:embed/>
                </p:oleObj>
              </mc:Choice>
              <mc:Fallback>
                <p:oleObj name="Equation" r:id="rId4" imgW="52056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471488"/>
                        <a:ext cx="420687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950913" y="958850"/>
            <a:ext cx="79295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定义</a:t>
            </a:r>
            <a:r>
              <a:rPr lang="zh-CN" altLang="en-US" sz="2800" b="1"/>
              <a:t>：通过电场中任一给定面的电场线总根数，</a:t>
            </a:r>
          </a:p>
          <a:p>
            <a:pPr eaLnBrk="1" hangingPunct="1"/>
            <a:r>
              <a:rPr lang="zh-CN" altLang="en-US" sz="2800" b="1"/>
              <a:t>            就是该面的电通量 </a:t>
            </a:r>
            <a:r>
              <a:rPr lang="zh-CN" altLang="en-US" sz="2800" b="1">
                <a:solidFill>
                  <a:srgbClr val="FF0000"/>
                </a:solidFill>
                <a:sym typeface="Symbol" pitchFamily="18" charset="2"/>
              </a:rPr>
              <a:t></a:t>
            </a:r>
            <a:r>
              <a:rPr lang="en-US" altLang="zh-CN" sz="2800" b="1" i="1" baseline="-25000">
                <a:solidFill>
                  <a:srgbClr val="FF0000"/>
                </a:solidFill>
                <a:sym typeface="Symbol" pitchFamily="18" charset="2"/>
              </a:rPr>
              <a:t>E</a:t>
            </a:r>
            <a:r>
              <a:rPr lang="zh-CN" altLang="en-US" sz="2800" b="1">
                <a:sym typeface="Symbol" pitchFamily="18" charset="2"/>
              </a:rPr>
              <a:t>。</a:t>
            </a:r>
            <a:endParaRPr lang="zh-CN" altLang="en-US" sz="2800" b="1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422275" y="2025650"/>
            <a:ext cx="3429000" cy="519113"/>
            <a:chOff x="266" y="1276"/>
            <a:chExt cx="2160" cy="327"/>
          </a:xfrm>
        </p:grpSpPr>
        <p:sp>
          <p:nvSpPr>
            <p:cNvPr id="6196" name="Text Box 6"/>
            <p:cNvSpPr txBox="1">
              <a:spLocks noChangeArrowheads="1"/>
            </p:cNvSpPr>
            <p:nvPr/>
          </p:nvSpPr>
          <p:spPr bwMode="auto">
            <a:xfrm>
              <a:off x="266" y="1276"/>
              <a:ext cx="21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（</a:t>
              </a:r>
              <a:r>
                <a:rPr lang="en-US" altLang="zh-CN" sz="2800" b="1"/>
                <a:t>1</a:t>
              </a:r>
              <a:r>
                <a:rPr lang="zh-CN" altLang="en-US" sz="2800" b="1"/>
                <a:t>）</a:t>
              </a:r>
              <a:r>
                <a:rPr lang="en-US" altLang="zh-CN" sz="2800" b="1" i="1"/>
                <a:t>E </a:t>
              </a:r>
              <a:r>
                <a:rPr lang="zh-CN" altLang="en-US" sz="2800" b="1"/>
                <a:t>为均匀场</a:t>
              </a:r>
            </a:p>
          </p:txBody>
        </p:sp>
        <p:sp>
          <p:nvSpPr>
            <p:cNvPr id="6197" name="Line 7"/>
            <p:cNvSpPr>
              <a:spLocks noChangeShapeType="1"/>
            </p:cNvSpPr>
            <p:nvPr/>
          </p:nvSpPr>
          <p:spPr bwMode="auto">
            <a:xfrm>
              <a:off x="930" y="1344"/>
              <a:ext cx="114" cy="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800100" y="2670175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1</a:t>
            </a:r>
            <a:r>
              <a:rPr lang="en-US" altLang="zh-CN" sz="2800" b="1">
                <a:cs typeface="Times New Roman" pitchFamily="18" charset="0"/>
              </a:rPr>
              <a:t>º</a:t>
            </a:r>
            <a:r>
              <a:rPr lang="en-US" altLang="zh-CN" sz="2800" b="1" baseline="30000"/>
              <a:t>  </a:t>
            </a:r>
            <a:r>
              <a:rPr lang="zh-CN" altLang="en-US" sz="2800" b="1"/>
              <a:t>设场中有一平面</a:t>
            </a:r>
            <a:r>
              <a:rPr lang="en-US" altLang="zh-CN" sz="2800" b="1" i="1"/>
              <a:t>S</a:t>
            </a:r>
            <a:r>
              <a:rPr lang="zh-CN" altLang="en-US" sz="2800" b="1"/>
              <a:t>，</a:t>
            </a:r>
          </a:p>
        </p:txBody>
      </p:sp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1250950" y="3186113"/>
            <a:ext cx="3500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该面的电通量</a:t>
            </a:r>
            <a:endParaRPr lang="zh-CN" altLang="en-US" sz="3200" b="1" i="1"/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795338" y="3868738"/>
            <a:ext cx="1292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2</a:t>
            </a:r>
            <a:r>
              <a:rPr lang="en-US" altLang="zh-CN" sz="2800" b="1">
                <a:cs typeface="Times New Roman" pitchFamily="18" charset="0"/>
              </a:rPr>
              <a:t>º</a:t>
            </a:r>
            <a:endParaRPr lang="en-US" altLang="zh-CN" sz="2800" b="1"/>
          </a:p>
        </p:txBody>
      </p:sp>
      <p:graphicFrame>
        <p:nvGraphicFramePr>
          <p:cNvPr id="98315" name="Object 11"/>
          <p:cNvGraphicFramePr>
            <a:graphicFrameLocks noChangeAspect="1"/>
          </p:cNvGraphicFramePr>
          <p:nvPr/>
        </p:nvGraphicFramePr>
        <p:xfrm>
          <a:off x="1295400" y="3876675"/>
          <a:ext cx="23050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" name="Equation" r:id="rId6" imgW="2286000" imgH="482400" progId="Equation.DSMT4">
                  <p:embed/>
                </p:oleObj>
              </mc:Choice>
              <mc:Fallback>
                <p:oleObj name="Equation" r:id="rId6" imgW="2286000" imgH="482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76675"/>
                        <a:ext cx="23050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1981200" y="4437063"/>
            <a:ext cx="3311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ym typeface="Symbol" pitchFamily="18" charset="2"/>
              </a:rPr>
              <a:t></a:t>
            </a:r>
            <a:r>
              <a:rPr lang="en-US" altLang="zh-CN" sz="3200" b="1" i="1" baseline="-25000" dirty="0">
                <a:sym typeface="Symbol" pitchFamily="18" charset="2"/>
              </a:rPr>
              <a:t>E</a:t>
            </a:r>
            <a:r>
              <a:rPr lang="en-US" altLang="zh-CN" sz="3200" b="1" dirty="0">
                <a:sym typeface="Symbol" pitchFamily="18" charset="2"/>
              </a:rPr>
              <a:t>= </a:t>
            </a:r>
            <a:r>
              <a:rPr lang="en-US" altLang="zh-CN" sz="3200" b="1" i="1" dirty="0" err="1">
                <a:sym typeface="Symbol" pitchFamily="18" charset="2"/>
              </a:rPr>
              <a:t>SE</a:t>
            </a:r>
            <a:r>
              <a:rPr lang="en-US" altLang="zh-CN" sz="3200" b="1" dirty="0" err="1">
                <a:sym typeface="Symbol" pitchFamily="18" charset="2"/>
              </a:rPr>
              <a:t>cos</a:t>
            </a:r>
            <a:r>
              <a:rPr lang="en-US" altLang="zh-CN" sz="3200" b="1" i="1" dirty="0">
                <a:sym typeface="Symbol" pitchFamily="18" charset="2"/>
              </a:rPr>
              <a:t></a:t>
            </a:r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6172200" y="3344863"/>
            <a:ext cx="1219200" cy="1524000"/>
            <a:chOff x="3888" y="2107"/>
            <a:chExt cx="768" cy="960"/>
          </a:xfrm>
        </p:grpSpPr>
        <p:sp>
          <p:nvSpPr>
            <p:cNvPr id="6194" name="AutoShape 14"/>
            <p:cNvSpPr>
              <a:spLocks noChangeArrowheads="1"/>
            </p:cNvSpPr>
            <p:nvPr/>
          </p:nvSpPr>
          <p:spPr bwMode="auto">
            <a:xfrm rot="5400000" flipH="1">
              <a:off x="3792" y="2203"/>
              <a:ext cx="960" cy="768"/>
            </a:xfrm>
            <a:prstGeom prst="parallelogram">
              <a:avLst>
                <a:gd name="adj" fmla="val 63148"/>
              </a:avLst>
            </a:prstGeom>
            <a:solidFill>
              <a:srgbClr val="EAEAEA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zh-CN" altLang="zh-CN" sz="2800" b="1"/>
            </a:p>
          </p:txBody>
        </p:sp>
        <p:sp>
          <p:nvSpPr>
            <p:cNvPr id="6195" name="Text Box 27"/>
            <p:cNvSpPr txBox="1">
              <a:spLocks noChangeArrowheads="1"/>
            </p:cNvSpPr>
            <p:nvPr/>
          </p:nvSpPr>
          <p:spPr bwMode="auto">
            <a:xfrm>
              <a:off x="3936" y="258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S</a:t>
              </a:r>
              <a:endParaRPr lang="en-US" altLang="zh-CN" sz="2800" b="1" i="1"/>
            </a:p>
          </p:txBody>
        </p:sp>
      </p:grpSp>
      <p:sp>
        <p:nvSpPr>
          <p:cNvPr id="98346" name="AutoShape 42"/>
          <p:cNvSpPr>
            <a:spLocks/>
          </p:cNvSpPr>
          <p:nvPr/>
        </p:nvSpPr>
        <p:spPr bwMode="auto">
          <a:xfrm>
            <a:off x="2722563" y="5275263"/>
            <a:ext cx="228600" cy="609600"/>
          </a:xfrm>
          <a:prstGeom prst="leftBrace">
            <a:avLst>
              <a:gd name="adj1" fmla="val 22222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8347" name="Object 43"/>
          <p:cNvGraphicFramePr>
            <a:graphicFrameLocks noChangeAspect="1"/>
          </p:cNvGraphicFramePr>
          <p:nvPr/>
        </p:nvGraphicFramePr>
        <p:xfrm>
          <a:off x="3059113" y="5084763"/>
          <a:ext cx="114141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6" name="Equation" r:id="rId8" imgW="1079280" imgH="393480" progId="Equation.DSMT4">
                  <p:embed/>
                </p:oleObj>
              </mc:Choice>
              <mc:Fallback>
                <p:oleObj name="Equation" r:id="rId8" imgW="1079280" imgH="39348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084763"/>
                        <a:ext cx="114141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48" name="Object 44"/>
          <p:cNvGraphicFramePr>
            <a:graphicFrameLocks noChangeAspect="1"/>
          </p:cNvGraphicFramePr>
          <p:nvPr/>
        </p:nvGraphicFramePr>
        <p:xfrm>
          <a:off x="4498975" y="5148263"/>
          <a:ext cx="10096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7" name="Equation" r:id="rId10" imgW="1066680" imgH="431640" progId="Equation.DSMT4">
                  <p:embed/>
                </p:oleObj>
              </mc:Choice>
              <mc:Fallback>
                <p:oleObj name="Equation" r:id="rId10" imgW="1066680" imgH="43164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975" y="5148263"/>
                        <a:ext cx="10096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49" name="Object 45"/>
          <p:cNvGraphicFramePr>
            <a:graphicFrameLocks noChangeAspect="1"/>
          </p:cNvGraphicFramePr>
          <p:nvPr/>
        </p:nvGraphicFramePr>
        <p:xfrm>
          <a:off x="3024188" y="5646738"/>
          <a:ext cx="11525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8" name="Equation" r:id="rId12" imgW="1079280" imgH="393480" progId="Equation.DSMT4">
                  <p:embed/>
                </p:oleObj>
              </mc:Choice>
              <mc:Fallback>
                <p:oleObj name="Equation" r:id="rId12" imgW="1079280" imgH="39348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5646738"/>
                        <a:ext cx="11525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50" name="Object 46"/>
          <p:cNvGraphicFramePr>
            <a:graphicFrameLocks noChangeAspect="1"/>
          </p:cNvGraphicFramePr>
          <p:nvPr/>
        </p:nvGraphicFramePr>
        <p:xfrm>
          <a:off x="4500563" y="5665788"/>
          <a:ext cx="100806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9" name="Equation" r:id="rId14" imgW="1066680" imgH="431640" progId="Equation.DSMT4">
                  <p:embed/>
                </p:oleObj>
              </mc:Choice>
              <mc:Fallback>
                <p:oleObj name="Equation" r:id="rId14" imgW="1066680" imgH="431640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665788"/>
                        <a:ext cx="100806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51" name="Object 47"/>
          <p:cNvGraphicFramePr>
            <a:graphicFrameLocks noChangeAspect="1"/>
          </p:cNvGraphicFramePr>
          <p:nvPr/>
        </p:nvGraphicFramePr>
        <p:xfrm>
          <a:off x="4408488" y="2703513"/>
          <a:ext cx="36925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0" name="Equation" r:id="rId16" imgW="3581280" imgH="457200" progId="Equation.DSMT4">
                  <p:embed/>
                </p:oleObj>
              </mc:Choice>
              <mc:Fallback>
                <p:oleObj name="Equation" r:id="rId16" imgW="3581280" imgH="45720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8488" y="2703513"/>
                        <a:ext cx="36925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53" name="Object 49"/>
          <p:cNvGraphicFramePr>
            <a:graphicFrameLocks noChangeAspect="1"/>
          </p:cNvGraphicFramePr>
          <p:nvPr/>
        </p:nvGraphicFramePr>
        <p:xfrm>
          <a:off x="4267200" y="4513263"/>
          <a:ext cx="11430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1" name="Equation" r:id="rId18" imgW="1041120" imgH="380880" progId="Equation.3">
                  <p:embed/>
                </p:oleObj>
              </mc:Choice>
              <mc:Fallback>
                <p:oleObj name="Equation" r:id="rId18" imgW="1041120" imgH="3808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513263"/>
                        <a:ext cx="11430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55" name="Text Box 51"/>
          <p:cNvSpPr txBox="1">
            <a:spLocks noChangeArrowheads="1"/>
          </p:cNvSpPr>
          <p:nvPr/>
        </p:nvSpPr>
        <p:spPr bwMode="auto">
          <a:xfrm>
            <a:off x="3600450" y="3173413"/>
            <a:ext cx="30241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ym typeface="Symbol" pitchFamily="18" charset="2"/>
              </a:rPr>
              <a:t></a:t>
            </a:r>
            <a:r>
              <a:rPr lang="en-US" altLang="zh-CN" sz="3200" b="1" i="1" baseline="-25000" dirty="0">
                <a:sym typeface="Symbol" pitchFamily="18" charset="2"/>
              </a:rPr>
              <a:t>E</a:t>
            </a:r>
            <a:r>
              <a:rPr lang="en-US" altLang="zh-CN" sz="3200" b="1" baseline="-25000" dirty="0">
                <a:sym typeface="Symbol" pitchFamily="18" charset="2"/>
              </a:rPr>
              <a:t> </a:t>
            </a:r>
            <a:r>
              <a:rPr lang="en-US" altLang="zh-CN" sz="3200" b="1" dirty="0">
                <a:sym typeface="Symbol" pitchFamily="18" charset="2"/>
              </a:rPr>
              <a:t>=</a:t>
            </a:r>
            <a:r>
              <a:rPr lang="en-US" altLang="zh-CN" sz="2800" b="1" dirty="0">
                <a:sym typeface="Symbol" pitchFamily="18" charset="2"/>
              </a:rPr>
              <a:t> </a:t>
            </a:r>
            <a:r>
              <a:rPr lang="en-US" altLang="zh-CN" sz="3200" b="1" i="1" dirty="0" smtClean="0">
                <a:sym typeface="Symbol" pitchFamily="18" charset="2"/>
              </a:rPr>
              <a:t>S E</a:t>
            </a:r>
            <a:endParaRPr lang="en-US" altLang="zh-CN" sz="3200" b="1" i="1" dirty="0"/>
          </a:p>
        </p:txBody>
      </p:sp>
      <p:sp>
        <p:nvSpPr>
          <p:cNvPr id="98357" name="Line 53"/>
          <p:cNvSpPr>
            <a:spLocks noChangeShapeType="1"/>
          </p:cNvSpPr>
          <p:nvPr/>
        </p:nvSpPr>
        <p:spPr bwMode="auto">
          <a:xfrm>
            <a:off x="6156325" y="4868863"/>
            <a:ext cx="431800" cy="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5943600" y="3649663"/>
            <a:ext cx="1752600" cy="762000"/>
            <a:chOff x="3744" y="2299"/>
            <a:chExt cx="1104" cy="480"/>
          </a:xfrm>
        </p:grpSpPr>
        <p:sp>
          <p:nvSpPr>
            <p:cNvPr id="6182" name="Line 15"/>
            <p:cNvSpPr>
              <a:spLocks noChangeShapeType="1"/>
            </p:cNvSpPr>
            <p:nvPr/>
          </p:nvSpPr>
          <p:spPr bwMode="auto">
            <a:xfrm>
              <a:off x="4512" y="2299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3" name="Line 16"/>
            <p:cNvSpPr>
              <a:spLocks noChangeShapeType="1"/>
            </p:cNvSpPr>
            <p:nvPr/>
          </p:nvSpPr>
          <p:spPr bwMode="auto">
            <a:xfrm>
              <a:off x="4320" y="2395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4" name="Line 17"/>
            <p:cNvSpPr>
              <a:spLocks noChangeShapeType="1"/>
            </p:cNvSpPr>
            <p:nvPr/>
          </p:nvSpPr>
          <p:spPr bwMode="auto">
            <a:xfrm>
              <a:off x="4128" y="2539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5" name="Line 18"/>
            <p:cNvSpPr>
              <a:spLocks noChangeShapeType="1"/>
            </p:cNvSpPr>
            <p:nvPr/>
          </p:nvSpPr>
          <p:spPr bwMode="auto">
            <a:xfrm>
              <a:off x="4512" y="2491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6" name="Line 19"/>
            <p:cNvSpPr>
              <a:spLocks noChangeShapeType="1"/>
            </p:cNvSpPr>
            <p:nvPr/>
          </p:nvSpPr>
          <p:spPr bwMode="auto">
            <a:xfrm>
              <a:off x="4320" y="2635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7" name="Line 20"/>
            <p:cNvSpPr>
              <a:spLocks noChangeShapeType="1"/>
            </p:cNvSpPr>
            <p:nvPr/>
          </p:nvSpPr>
          <p:spPr bwMode="auto">
            <a:xfrm>
              <a:off x="4128" y="2779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8" name="Line 21"/>
            <p:cNvSpPr>
              <a:spLocks noChangeShapeType="1"/>
            </p:cNvSpPr>
            <p:nvPr/>
          </p:nvSpPr>
          <p:spPr bwMode="auto">
            <a:xfrm>
              <a:off x="4176" y="2299"/>
              <a:ext cx="1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89" name="Line 22"/>
            <p:cNvSpPr>
              <a:spLocks noChangeShapeType="1"/>
            </p:cNvSpPr>
            <p:nvPr/>
          </p:nvSpPr>
          <p:spPr bwMode="auto">
            <a:xfrm>
              <a:off x="4272" y="2539"/>
              <a:ext cx="1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0" name="Line 23"/>
            <p:cNvSpPr>
              <a:spLocks noChangeShapeType="1"/>
            </p:cNvSpPr>
            <p:nvPr/>
          </p:nvSpPr>
          <p:spPr bwMode="auto">
            <a:xfrm>
              <a:off x="4368" y="2635"/>
              <a:ext cx="1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1" name="Line 24"/>
            <p:cNvSpPr>
              <a:spLocks noChangeShapeType="1"/>
            </p:cNvSpPr>
            <p:nvPr/>
          </p:nvSpPr>
          <p:spPr bwMode="auto">
            <a:xfrm>
              <a:off x="3792" y="2539"/>
              <a:ext cx="1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2" name="Line 25"/>
            <p:cNvSpPr>
              <a:spLocks noChangeShapeType="1"/>
            </p:cNvSpPr>
            <p:nvPr/>
          </p:nvSpPr>
          <p:spPr bwMode="auto">
            <a:xfrm>
              <a:off x="3744" y="2779"/>
              <a:ext cx="1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93" name="Line 26"/>
            <p:cNvSpPr>
              <a:spLocks noChangeShapeType="1"/>
            </p:cNvSpPr>
            <p:nvPr/>
          </p:nvSpPr>
          <p:spPr bwMode="auto">
            <a:xfrm>
              <a:off x="4032" y="2395"/>
              <a:ext cx="1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6156325" y="3381375"/>
            <a:ext cx="1828800" cy="1524000"/>
            <a:chOff x="4176" y="3168"/>
            <a:chExt cx="1152" cy="960"/>
          </a:xfrm>
        </p:grpSpPr>
        <p:sp>
          <p:nvSpPr>
            <p:cNvPr id="6170" name="AutoShape 29"/>
            <p:cNvSpPr>
              <a:spLocks noChangeArrowheads="1"/>
            </p:cNvSpPr>
            <p:nvPr/>
          </p:nvSpPr>
          <p:spPr bwMode="auto">
            <a:xfrm rot="3689386" flipH="1">
              <a:off x="4379" y="3168"/>
              <a:ext cx="624" cy="912"/>
            </a:xfrm>
            <a:prstGeom prst="parallelogram">
              <a:avLst>
                <a:gd name="adj" fmla="val 10648"/>
              </a:avLst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zh-CN" altLang="zh-CN" sz="2800" b="1"/>
            </a:p>
          </p:txBody>
        </p:sp>
        <p:sp>
          <p:nvSpPr>
            <p:cNvPr id="6171" name="Line 30"/>
            <p:cNvSpPr>
              <a:spLocks noChangeShapeType="1"/>
            </p:cNvSpPr>
            <p:nvPr/>
          </p:nvSpPr>
          <p:spPr bwMode="auto">
            <a:xfrm>
              <a:off x="4176" y="4128"/>
              <a:ext cx="28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lg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2" name="Text Box 31"/>
            <p:cNvSpPr txBox="1">
              <a:spLocks noChangeArrowheads="1"/>
            </p:cNvSpPr>
            <p:nvPr/>
          </p:nvSpPr>
          <p:spPr bwMode="auto">
            <a:xfrm>
              <a:off x="4320" y="364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S</a:t>
              </a:r>
              <a:endParaRPr lang="en-US" altLang="zh-CN" sz="2800" b="1" i="1"/>
            </a:p>
          </p:txBody>
        </p:sp>
        <p:sp>
          <p:nvSpPr>
            <p:cNvPr id="6173" name="Line 32"/>
            <p:cNvSpPr>
              <a:spLocks noChangeShapeType="1"/>
            </p:cNvSpPr>
            <p:nvPr/>
          </p:nvSpPr>
          <p:spPr bwMode="auto">
            <a:xfrm>
              <a:off x="4800" y="3360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4" name="Line 33"/>
            <p:cNvSpPr>
              <a:spLocks noChangeShapeType="1"/>
            </p:cNvSpPr>
            <p:nvPr/>
          </p:nvSpPr>
          <p:spPr bwMode="auto">
            <a:xfrm>
              <a:off x="4992" y="3600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5" name="Line 34"/>
            <p:cNvSpPr>
              <a:spLocks noChangeShapeType="1"/>
            </p:cNvSpPr>
            <p:nvPr/>
          </p:nvSpPr>
          <p:spPr bwMode="auto">
            <a:xfrm>
              <a:off x="4608" y="3600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6" name="Line 35"/>
            <p:cNvSpPr>
              <a:spLocks noChangeShapeType="1"/>
            </p:cNvSpPr>
            <p:nvPr/>
          </p:nvSpPr>
          <p:spPr bwMode="auto">
            <a:xfrm>
              <a:off x="4608" y="3888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7" name="Line 36"/>
            <p:cNvSpPr>
              <a:spLocks noChangeShapeType="1"/>
            </p:cNvSpPr>
            <p:nvPr/>
          </p:nvSpPr>
          <p:spPr bwMode="auto">
            <a:xfrm>
              <a:off x="4848" y="3744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8" name="Line 37"/>
            <p:cNvSpPr>
              <a:spLocks noChangeShapeType="1"/>
            </p:cNvSpPr>
            <p:nvPr/>
          </p:nvSpPr>
          <p:spPr bwMode="auto">
            <a:xfrm flipV="1">
              <a:off x="4608" y="3312"/>
              <a:ext cx="384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79" name="Group 38"/>
            <p:cNvGrpSpPr>
              <a:grpSpLocks/>
            </p:cNvGrpSpPr>
            <p:nvPr/>
          </p:nvGrpSpPr>
          <p:grpSpPr bwMode="auto">
            <a:xfrm>
              <a:off x="4656" y="3168"/>
              <a:ext cx="241" cy="327"/>
              <a:chOff x="2712" y="3738"/>
              <a:chExt cx="241" cy="327"/>
            </a:xfrm>
          </p:grpSpPr>
          <p:sp>
            <p:nvSpPr>
              <p:cNvPr id="6180" name="Text Box 39"/>
              <p:cNvSpPr txBox="1">
                <a:spLocks noChangeArrowheads="1"/>
              </p:cNvSpPr>
              <p:nvPr/>
            </p:nvSpPr>
            <p:spPr bwMode="auto">
              <a:xfrm>
                <a:off x="2712" y="3738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 i="1"/>
                  <a:t>n</a:t>
                </a:r>
              </a:p>
            </p:txBody>
          </p:sp>
          <p:sp>
            <p:nvSpPr>
              <p:cNvPr id="6181" name="Line 40"/>
              <p:cNvSpPr>
                <a:spLocks noChangeShapeType="1"/>
              </p:cNvSpPr>
              <p:nvPr/>
            </p:nvSpPr>
            <p:spPr bwMode="auto">
              <a:xfrm>
                <a:off x="2784" y="3840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6154" name="Object 41"/>
            <p:cNvGraphicFramePr>
              <a:graphicFrameLocks noChangeAspect="1"/>
            </p:cNvGraphicFramePr>
            <p:nvPr/>
          </p:nvGraphicFramePr>
          <p:xfrm>
            <a:off x="4797" y="3463"/>
            <a:ext cx="101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2" name="Equation" r:id="rId20" imgW="266400" imgH="342720" progId="Equation.DSMT4">
                    <p:embed/>
                  </p:oleObj>
                </mc:Choice>
                <mc:Fallback>
                  <p:oleObj name="Equation" r:id="rId20" imgW="266400" imgH="34272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7" y="3463"/>
                          <a:ext cx="101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354" name="Arc 50"/>
          <p:cNvSpPr>
            <a:spLocks/>
          </p:cNvSpPr>
          <p:nvPr/>
        </p:nvSpPr>
        <p:spPr bwMode="auto">
          <a:xfrm>
            <a:off x="6804025" y="3897313"/>
            <a:ext cx="288925" cy="182562"/>
          </a:xfrm>
          <a:custGeom>
            <a:avLst/>
            <a:gdLst>
              <a:gd name="T0" fmla="*/ 2147483647 w 21600"/>
              <a:gd name="T1" fmla="*/ 0 h 11869"/>
              <a:gd name="T2" fmla="*/ 2147483647 w 21600"/>
              <a:gd name="T3" fmla="*/ 2147483647 h 11869"/>
              <a:gd name="T4" fmla="*/ 0 w 21600"/>
              <a:gd name="T5" fmla="*/ 2147483647 h 11869"/>
              <a:gd name="T6" fmla="*/ 0 60000 65536"/>
              <a:gd name="T7" fmla="*/ 0 60000 65536"/>
              <a:gd name="T8" fmla="*/ 0 60000 65536"/>
              <a:gd name="T9" fmla="*/ 0 w 21600"/>
              <a:gd name="T10" fmla="*/ 0 h 11869"/>
              <a:gd name="T11" fmla="*/ 21600 w 21600"/>
              <a:gd name="T12" fmla="*/ 11869 h 1186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869" fill="none" extrusionOk="0">
                <a:moveTo>
                  <a:pt x="20330" y="0"/>
                </a:moveTo>
                <a:cubicBezTo>
                  <a:pt x="21170" y="2340"/>
                  <a:pt x="21600" y="4808"/>
                  <a:pt x="21600" y="7295"/>
                </a:cubicBezTo>
                <a:cubicBezTo>
                  <a:pt x="21600" y="8832"/>
                  <a:pt x="21435" y="10366"/>
                  <a:pt x="21110" y="11869"/>
                </a:cubicBezTo>
              </a:path>
              <a:path w="21600" h="11869" stroke="0" extrusionOk="0">
                <a:moveTo>
                  <a:pt x="20330" y="0"/>
                </a:moveTo>
                <a:cubicBezTo>
                  <a:pt x="21170" y="2340"/>
                  <a:pt x="21600" y="4808"/>
                  <a:pt x="21600" y="7295"/>
                </a:cubicBezTo>
                <a:cubicBezTo>
                  <a:pt x="21600" y="8832"/>
                  <a:pt x="21435" y="10366"/>
                  <a:pt x="21110" y="11869"/>
                </a:cubicBezTo>
                <a:lnTo>
                  <a:pt x="0" y="7295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9" name="Text Box 138"/>
          <p:cNvSpPr txBox="1">
            <a:spLocks noChangeArrowheads="1"/>
          </p:cNvSpPr>
          <p:nvPr/>
        </p:nvSpPr>
        <p:spPr bwMode="auto">
          <a:xfrm>
            <a:off x="8786813" y="6416675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cs typeface="Times New Roman" pitchFamily="18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75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75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825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8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" fill="hold"/>
                                        <p:tgtEl>
                                          <p:spTgt spid="98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" fill="hold"/>
                                        <p:tgtEl>
                                          <p:spTgt spid="98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" fill="hold"/>
                                        <p:tgtEl>
                                          <p:spTgt spid="98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5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8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9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" fill="hold"/>
                                        <p:tgtEl>
                                          <p:spTgt spid="98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" fill="hold"/>
                                        <p:tgtEl>
                                          <p:spTgt spid="98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" fill="hold"/>
                                        <p:tgtEl>
                                          <p:spTgt spid="98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" fill="hold"/>
                                        <p:tgtEl>
                                          <p:spTgt spid="98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98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98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8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8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3" dur="500"/>
                                        <p:tgtEl>
                                          <p:spTgt spid="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8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8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8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98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98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98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8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8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/>
      <p:bldP spid="98308" grpId="0" autoUpdateAnimBg="0"/>
      <p:bldP spid="98312" grpId="0" autoUpdateAnimBg="0"/>
      <p:bldP spid="98313" grpId="0" autoUpdateAnimBg="0"/>
      <p:bldP spid="98314" grpId="0" autoUpdateAnimBg="0"/>
      <p:bldP spid="98316" grpId="0" autoUpdateAnimBg="0"/>
      <p:bldP spid="98346" grpId="0" animBg="1"/>
      <p:bldP spid="98355" grpId="0" autoUpdateAnimBg="0"/>
      <p:bldP spid="98357" grpId="0" animBg="1"/>
      <p:bldP spid="9835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1497013" y="1360488"/>
            <a:ext cx="3816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ea typeface="黑体" pitchFamily="2" charset="-122"/>
              </a:rPr>
              <a:t>细棒对电荷的作用</a:t>
            </a:r>
          </a:p>
        </p:txBody>
      </p:sp>
      <p:sp>
        <p:nvSpPr>
          <p:cNvPr id="159747" name="Text Box 3"/>
          <p:cNvSpPr txBox="1">
            <a:spLocks noChangeArrowheads="1"/>
          </p:cNvSpPr>
          <p:nvPr/>
        </p:nvSpPr>
        <p:spPr bwMode="auto">
          <a:xfrm>
            <a:off x="1497013" y="1936750"/>
            <a:ext cx="3959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点电荷</a:t>
            </a:r>
            <a:r>
              <a:rPr lang="en-US" altLang="zh-CN" sz="2800" b="1" i="1"/>
              <a:t>q</a:t>
            </a:r>
            <a:r>
              <a:rPr lang="zh-CN" altLang="en-US" sz="2800" b="1"/>
              <a:t>处的电场</a:t>
            </a:r>
          </a:p>
        </p:txBody>
      </p:sp>
      <p:graphicFrame>
        <p:nvGraphicFramePr>
          <p:cNvPr id="159748" name="Object 4"/>
          <p:cNvGraphicFramePr>
            <a:graphicFrameLocks noChangeAspect="1"/>
          </p:cNvGraphicFramePr>
          <p:nvPr/>
        </p:nvGraphicFramePr>
        <p:xfrm>
          <a:off x="1763713" y="2505075"/>
          <a:ext cx="2633662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2" name="Equation" r:id="rId4" imgW="2628720" imgH="850680" progId="Equation.DSMT4">
                  <p:embed/>
                </p:oleObj>
              </mc:Choice>
              <mc:Fallback>
                <p:oleObj name="Equation" r:id="rId4" imgW="262872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505075"/>
                        <a:ext cx="2633662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9" name="Object 5"/>
          <p:cNvGraphicFramePr>
            <a:graphicFrameLocks noChangeAspect="1"/>
          </p:cNvGraphicFramePr>
          <p:nvPr/>
        </p:nvGraphicFramePr>
        <p:xfrm>
          <a:off x="2232025" y="3586163"/>
          <a:ext cx="217170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3" name="Equation" r:id="rId6" imgW="2197080" imgH="774360" progId="Equation.DSMT4">
                  <p:embed/>
                </p:oleObj>
              </mc:Choice>
              <mc:Fallback>
                <p:oleObj name="Equation" r:id="rId6" imgW="219708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3586163"/>
                        <a:ext cx="2171700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0" name="Object 6"/>
          <p:cNvGraphicFramePr>
            <a:graphicFrameLocks noChangeAspect="1"/>
          </p:cNvGraphicFramePr>
          <p:nvPr/>
        </p:nvGraphicFramePr>
        <p:xfrm>
          <a:off x="4454525" y="3568700"/>
          <a:ext cx="2001838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4" name="Equation" r:id="rId8" imgW="1892160" imgH="774360" progId="Equation.DSMT4">
                  <p:embed/>
                </p:oleObj>
              </mc:Choice>
              <mc:Fallback>
                <p:oleObj name="Equation" r:id="rId8" imgW="189216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4525" y="3568700"/>
                        <a:ext cx="2001838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1497013" y="4446588"/>
            <a:ext cx="3889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点电荷</a:t>
            </a:r>
            <a:r>
              <a:rPr lang="en-US" altLang="zh-CN" sz="2800" b="1" i="1"/>
              <a:t>q</a:t>
            </a:r>
            <a:r>
              <a:rPr lang="zh-CN" altLang="en-US" sz="2800" b="1"/>
              <a:t>受力：</a:t>
            </a:r>
          </a:p>
        </p:txBody>
      </p:sp>
      <p:graphicFrame>
        <p:nvGraphicFramePr>
          <p:cNvPr id="159752" name="Object 8"/>
          <p:cNvGraphicFramePr>
            <a:graphicFrameLocks noChangeAspect="1"/>
          </p:cNvGraphicFramePr>
          <p:nvPr/>
        </p:nvGraphicFramePr>
        <p:xfrm>
          <a:off x="1784350" y="5062538"/>
          <a:ext cx="12827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5" name="公式" r:id="rId10" imgW="1511280" imgH="533160" progId="Equation.3">
                  <p:embed/>
                </p:oleObj>
              </mc:Choice>
              <mc:Fallback>
                <p:oleObj name="公式" r:id="rId10" imgW="15112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5062538"/>
                        <a:ext cx="12827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3" name="Object 9"/>
          <p:cNvGraphicFramePr>
            <a:graphicFrameLocks noChangeAspect="1"/>
          </p:cNvGraphicFramePr>
          <p:nvPr/>
        </p:nvGraphicFramePr>
        <p:xfrm>
          <a:off x="3106738" y="4876800"/>
          <a:ext cx="19113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6" name="Equation" r:id="rId12" imgW="1892160" imgH="838080" progId="Equation.DSMT4">
                  <p:embed/>
                </p:oleObj>
              </mc:Choice>
              <mc:Fallback>
                <p:oleObj name="Equation" r:id="rId12" imgW="18921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38" y="4876800"/>
                        <a:ext cx="191135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4" name="Object 10"/>
          <p:cNvGraphicFramePr>
            <a:graphicFrameLocks noChangeAspect="1"/>
          </p:cNvGraphicFramePr>
          <p:nvPr/>
        </p:nvGraphicFramePr>
        <p:xfrm>
          <a:off x="2235200" y="5722938"/>
          <a:ext cx="20510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7" name="Equation" r:id="rId14" imgW="1993680" imgH="850680" progId="Equation.DSMT4">
                  <p:embed/>
                </p:oleObj>
              </mc:Choice>
              <mc:Fallback>
                <p:oleObj name="Equation" r:id="rId14" imgW="199368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5722938"/>
                        <a:ext cx="205105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5" name="Object 11"/>
          <p:cNvGraphicFramePr>
            <a:graphicFrameLocks noChangeAspect="1"/>
          </p:cNvGraphicFramePr>
          <p:nvPr/>
        </p:nvGraphicFramePr>
        <p:xfrm>
          <a:off x="5889625" y="5741988"/>
          <a:ext cx="17526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8" name="公式" r:id="rId16" imgW="1473120" imgH="431640" progId="Equation.3">
                  <p:embed/>
                </p:oleObj>
              </mc:Choice>
              <mc:Fallback>
                <p:oleObj name="公式" r:id="rId16" imgW="1473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25" y="5741988"/>
                        <a:ext cx="1752600" cy="41275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7" name="Object 13"/>
          <p:cNvGraphicFramePr>
            <a:graphicFrameLocks noChangeAspect="1"/>
          </p:cNvGraphicFramePr>
          <p:nvPr/>
        </p:nvGraphicFramePr>
        <p:xfrm>
          <a:off x="3429000" y="3608388"/>
          <a:ext cx="458788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9" name="Equation" r:id="rId18" imgW="482400" imgH="368280" progId="Equation.DSMT4">
                  <p:embed/>
                </p:oleObj>
              </mc:Choice>
              <mc:Fallback>
                <p:oleObj name="Equation" r:id="rId18" imgW="4824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608388"/>
                        <a:ext cx="458788" cy="3508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8" name="Object 14"/>
          <p:cNvGraphicFramePr>
            <a:graphicFrameLocks noChangeAspect="1"/>
          </p:cNvGraphicFramePr>
          <p:nvPr/>
        </p:nvGraphicFramePr>
        <p:xfrm>
          <a:off x="2557463" y="4098925"/>
          <a:ext cx="207962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0" name="Equation" r:id="rId20" imgW="266400" imgH="291960" progId="Equation.3">
                  <p:embed/>
                </p:oleObj>
              </mc:Choice>
              <mc:Fallback>
                <p:oleObj name="Equation" r:id="rId20" imgW="26640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4098925"/>
                        <a:ext cx="207962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9" name="Object 15"/>
          <p:cNvGraphicFramePr>
            <a:graphicFrameLocks noChangeAspect="1"/>
          </p:cNvGraphicFramePr>
          <p:nvPr/>
        </p:nvGraphicFramePr>
        <p:xfrm>
          <a:off x="2727325" y="3463925"/>
          <a:ext cx="32543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1" name="Equation" r:id="rId22" imgW="431640" imgH="304560" progId="Equation.3">
                  <p:embed/>
                </p:oleObj>
              </mc:Choice>
              <mc:Fallback>
                <p:oleObj name="Equation" r:id="rId22" imgW="4316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3463925"/>
                        <a:ext cx="325438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60" name="Object 16"/>
          <p:cNvGraphicFramePr>
            <a:graphicFrameLocks noChangeAspect="1"/>
          </p:cNvGraphicFramePr>
          <p:nvPr/>
        </p:nvGraphicFramePr>
        <p:xfrm>
          <a:off x="7312025" y="2117725"/>
          <a:ext cx="35083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2" name="Equation" r:id="rId24" imgW="444240" imgH="431640" progId="Equation.DSMT4">
                  <p:embed/>
                </p:oleObj>
              </mc:Choice>
              <mc:Fallback>
                <p:oleObj name="Equation" r:id="rId24" imgW="4442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2025" y="2117725"/>
                        <a:ext cx="350838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61" name="Line 17"/>
          <p:cNvSpPr>
            <a:spLocks noChangeShapeType="1"/>
          </p:cNvSpPr>
          <p:nvPr/>
        </p:nvSpPr>
        <p:spPr bwMode="auto">
          <a:xfrm>
            <a:off x="5816600" y="2108200"/>
            <a:ext cx="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62" name="Line 18"/>
          <p:cNvSpPr>
            <a:spLocks noChangeShapeType="1"/>
          </p:cNvSpPr>
          <p:nvPr/>
        </p:nvSpPr>
        <p:spPr bwMode="auto">
          <a:xfrm>
            <a:off x="7297738" y="2108200"/>
            <a:ext cx="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63" name="Line 19"/>
          <p:cNvSpPr>
            <a:spLocks noChangeShapeType="1"/>
          </p:cNvSpPr>
          <p:nvPr/>
        </p:nvSpPr>
        <p:spPr bwMode="auto">
          <a:xfrm>
            <a:off x="7292975" y="1525588"/>
            <a:ext cx="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64" name="Line 20"/>
          <p:cNvSpPr>
            <a:spLocks noChangeShapeType="1"/>
          </p:cNvSpPr>
          <p:nvPr/>
        </p:nvSpPr>
        <p:spPr bwMode="auto">
          <a:xfrm>
            <a:off x="7400925" y="1520825"/>
            <a:ext cx="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7069138" y="1574800"/>
            <a:ext cx="609600" cy="0"/>
            <a:chOff x="1536" y="1584"/>
            <a:chExt cx="384" cy="0"/>
          </a:xfrm>
        </p:grpSpPr>
        <p:sp>
          <p:nvSpPr>
            <p:cNvPr id="29749" name="Line 22"/>
            <p:cNvSpPr>
              <a:spLocks noChangeShapeType="1"/>
            </p:cNvSpPr>
            <p:nvPr/>
          </p:nvSpPr>
          <p:spPr bwMode="auto">
            <a:xfrm>
              <a:off x="1536" y="1584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0" name="Line 23"/>
            <p:cNvSpPr>
              <a:spLocks noChangeShapeType="1"/>
            </p:cNvSpPr>
            <p:nvPr/>
          </p:nvSpPr>
          <p:spPr bwMode="auto">
            <a:xfrm flipH="1">
              <a:off x="1776" y="1584"/>
              <a:ext cx="1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9768" name="Object 24"/>
          <p:cNvGraphicFramePr>
            <a:graphicFrameLocks noChangeAspect="1"/>
          </p:cNvGraphicFramePr>
          <p:nvPr/>
        </p:nvGraphicFramePr>
        <p:xfrm>
          <a:off x="7235825" y="1166813"/>
          <a:ext cx="3095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3" name="Equation" r:id="rId26" imgW="368280" imgH="355320" progId="Equation.DSMT4">
                  <p:embed/>
                </p:oleObj>
              </mc:Choice>
              <mc:Fallback>
                <p:oleObj name="Equation" r:id="rId26" imgW="3682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1166813"/>
                        <a:ext cx="309563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816600" y="2451100"/>
            <a:ext cx="1481138" cy="304800"/>
            <a:chOff x="672" y="2136"/>
            <a:chExt cx="912" cy="192"/>
          </a:xfrm>
        </p:grpSpPr>
        <p:sp>
          <p:nvSpPr>
            <p:cNvPr id="29747" name="Line 26"/>
            <p:cNvSpPr>
              <a:spLocks noChangeShapeType="1"/>
            </p:cNvSpPr>
            <p:nvPr/>
          </p:nvSpPr>
          <p:spPr bwMode="auto">
            <a:xfrm>
              <a:off x="1296" y="2208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8" name="Line 27"/>
            <p:cNvSpPr>
              <a:spLocks noChangeShapeType="1"/>
            </p:cNvSpPr>
            <p:nvPr/>
          </p:nvSpPr>
          <p:spPr bwMode="auto">
            <a:xfrm flipH="1">
              <a:off x="672" y="2208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12" name="Object 28"/>
            <p:cNvGraphicFramePr>
              <a:graphicFrameLocks noChangeAspect="1"/>
            </p:cNvGraphicFramePr>
            <p:nvPr/>
          </p:nvGraphicFramePr>
          <p:xfrm>
            <a:off x="1058" y="2136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44" name="Equation" r:id="rId28" imgW="291960" imgH="355320" progId="Equation.DSMT4">
                    <p:embed/>
                  </p:oleObj>
                </mc:Choice>
                <mc:Fallback>
                  <p:oleObj name="Equation" r:id="rId28" imgW="291960" imgH="355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8" y="2136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9773" name="Object 29"/>
          <p:cNvGraphicFramePr>
            <a:graphicFrameLocks noChangeAspect="1"/>
          </p:cNvGraphicFramePr>
          <p:nvPr/>
        </p:nvGraphicFramePr>
        <p:xfrm>
          <a:off x="6142038" y="2857500"/>
          <a:ext cx="97155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5" name="Equation" r:id="rId30" imgW="1244520" imgH="368280" progId="Equation.DSMT4">
                  <p:embed/>
                </p:oleObj>
              </mc:Choice>
              <mc:Fallback>
                <p:oleObj name="Equation" r:id="rId30" imgW="12445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2038" y="2857500"/>
                        <a:ext cx="971550" cy="3190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4592638" y="1735138"/>
            <a:ext cx="1223962" cy="361950"/>
            <a:chOff x="3312" y="239"/>
            <a:chExt cx="768" cy="241"/>
          </a:xfrm>
        </p:grpSpPr>
        <p:sp>
          <p:nvSpPr>
            <p:cNvPr id="29743" name="Rectangle 31"/>
            <p:cNvSpPr>
              <a:spLocks noChangeArrowheads="1"/>
            </p:cNvSpPr>
            <p:nvPr/>
          </p:nvSpPr>
          <p:spPr bwMode="auto">
            <a:xfrm>
              <a:off x="3312" y="432"/>
              <a:ext cx="768" cy="48"/>
            </a:xfrm>
            <a:prstGeom prst="rect">
              <a:avLst/>
            </a:prstGeom>
            <a:gradFill rotWithShape="1">
              <a:gsLst>
                <a:gs pos="0">
                  <a:srgbClr val="184776"/>
                </a:gs>
                <a:gs pos="50000">
                  <a:srgbClr val="3399FF"/>
                </a:gs>
                <a:gs pos="100000">
                  <a:srgbClr val="184776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4" name="Line 32"/>
            <p:cNvSpPr>
              <a:spLocks noChangeShapeType="1"/>
            </p:cNvSpPr>
            <p:nvPr/>
          </p:nvSpPr>
          <p:spPr bwMode="auto">
            <a:xfrm>
              <a:off x="3312" y="28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45" name="Line 33"/>
            <p:cNvSpPr>
              <a:spLocks noChangeShapeType="1"/>
            </p:cNvSpPr>
            <p:nvPr/>
          </p:nvSpPr>
          <p:spPr bwMode="auto">
            <a:xfrm>
              <a:off x="3840" y="336"/>
              <a:ext cx="24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46" name="Line 34"/>
            <p:cNvSpPr>
              <a:spLocks noChangeShapeType="1"/>
            </p:cNvSpPr>
            <p:nvPr/>
          </p:nvSpPr>
          <p:spPr bwMode="auto">
            <a:xfrm flipH="1">
              <a:off x="3312" y="33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9711" name="Object 35"/>
            <p:cNvGraphicFramePr>
              <a:graphicFrameLocks noChangeAspect="1"/>
            </p:cNvGraphicFramePr>
            <p:nvPr/>
          </p:nvGraphicFramePr>
          <p:xfrm>
            <a:off x="3648" y="239"/>
            <a:ext cx="138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46" name="Equation" r:id="rId32" imgW="330120" imgH="368280" progId="Equation.DSMT4">
                    <p:embed/>
                  </p:oleObj>
                </mc:Choice>
                <mc:Fallback>
                  <p:oleObj name="Equation" r:id="rId32" imgW="330120" imgH="368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39"/>
                          <a:ext cx="138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23" name="Text Box 36"/>
          <p:cNvSpPr txBox="1">
            <a:spLocks noChangeArrowheads="1"/>
          </p:cNvSpPr>
          <p:nvPr/>
        </p:nvSpPr>
        <p:spPr bwMode="auto">
          <a:xfrm>
            <a:off x="503238" y="409575"/>
            <a:ext cx="8445500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例</a:t>
            </a:r>
            <a:r>
              <a:rPr lang="en-US" altLang="zh-CN" sz="2800" b="1">
                <a:solidFill>
                  <a:srgbClr val="FF0000"/>
                </a:solidFill>
              </a:rPr>
              <a:t>18. </a:t>
            </a:r>
            <a:r>
              <a:rPr lang="zh-CN" altLang="en-US" sz="2800" b="1"/>
              <a:t>已知一点电荷</a:t>
            </a:r>
            <a:r>
              <a:rPr lang="en-US" altLang="zh-CN" sz="2800" b="1" i="1"/>
              <a:t>q</a:t>
            </a:r>
            <a:r>
              <a:rPr lang="en-US" altLang="zh-CN" sz="2800" b="1"/>
              <a:t>,</a:t>
            </a:r>
            <a:r>
              <a:rPr lang="zh-CN" altLang="en-US" sz="2800" b="1"/>
              <a:t>与均匀带电</a:t>
            </a:r>
            <a:r>
              <a:rPr lang="en-US" altLang="zh-CN" sz="2800" b="1" i="1"/>
              <a:t>Q</a:t>
            </a:r>
            <a:r>
              <a:rPr lang="zh-CN" altLang="en-US" sz="2800" b="1"/>
              <a:t>的细棒相距</a:t>
            </a:r>
            <a:r>
              <a:rPr lang="en-US" altLang="zh-CN" sz="2800" b="1" i="1"/>
              <a:t>L</a:t>
            </a:r>
            <a:r>
              <a:rPr lang="zh-CN" altLang="en-US" sz="2800" b="1"/>
              <a:t>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/>
              <a:t>     求</a:t>
            </a:r>
            <a:r>
              <a:rPr lang="en-US" altLang="zh-CN" sz="2800" b="1"/>
              <a:t>:</a:t>
            </a:r>
            <a:r>
              <a:rPr lang="zh-CN" altLang="en-US" sz="2800" b="1"/>
              <a:t>点电荷与细棒相互作用力。</a:t>
            </a:r>
          </a:p>
        </p:txBody>
      </p:sp>
      <p:sp>
        <p:nvSpPr>
          <p:cNvPr id="159781" name="Text Box 37"/>
          <p:cNvSpPr txBox="1">
            <a:spLocks noChangeArrowheads="1"/>
          </p:cNvSpPr>
          <p:nvPr/>
        </p:nvSpPr>
        <p:spPr bwMode="auto">
          <a:xfrm>
            <a:off x="776288" y="1360488"/>
            <a:ext cx="200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解：</a:t>
            </a:r>
          </a:p>
        </p:txBody>
      </p:sp>
      <p:sp>
        <p:nvSpPr>
          <p:cNvPr id="159782" name="Text Box 38"/>
          <p:cNvSpPr txBox="1">
            <a:spLocks noChangeArrowheads="1"/>
          </p:cNvSpPr>
          <p:nvPr/>
        </p:nvSpPr>
        <p:spPr bwMode="auto">
          <a:xfrm>
            <a:off x="5060950" y="5032375"/>
            <a:ext cx="3852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作用力等于反作用力</a:t>
            </a:r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5440363" y="1519238"/>
            <a:ext cx="2824162" cy="990600"/>
            <a:chOff x="429" y="1535"/>
            <a:chExt cx="1779" cy="624"/>
          </a:xfrm>
        </p:grpSpPr>
        <p:sp>
          <p:nvSpPr>
            <p:cNvPr id="29729" name="Text Box 41"/>
            <p:cNvSpPr txBox="1">
              <a:spLocks noChangeArrowheads="1"/>
            </p:cNvSpPr>
            <p:nvPr/>
          </p:nvSpPr>
          <p:spPr bwMode="auto">
            <a:xfrm>
              <a:off x="576" y="1535"/>
              <a:ext cx="20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4400" b="1">
                  <a:solidFill>
                    <a:srgbClr val="FF0000"/>
                  </a:solidFill>
                </a:rPr>
                <a:t>.</a:t>
              </a:r>
            </a:p>
          </p:txBody>
        </p:sp>
        <p:sp>
          <p:nvSpPr>
            <p:cNvPr id="29730" name="Text Box 42"/>
            <p:cNvSpPr txBox="1">
              <a:spLocks noChangeArrowheads="1"/>
            </p:cNvSpPr>
            <p:nvPr/>
          </p:nvSpPr>
          <p:spPr bwMode="auto">
            <a:xfrm>
              <a:off x="1852" y="1871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Q</a:t>
              </a:r>
            </a:p>
          </p:txBody>
        </p:sp>
        <p:sp>
          <p:nvSpPr>
            <p:cNvPr id="29731" name="Text Box 43"/>
            <p:cNvSpPr txBox="1">
              <a:spLocks noChangeArrowheads="1"/>
            </p:cNvSpPr>
            <p:nvPr/>
          </p:nvSpPr>
          <p:spPr bwMode="auto">
            <a:xfrm>
              <a:off x="1733" y="1584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L</a:t>
              </a:r>
              <a:endParaRPr lang="en-US" altLang="zh-CN" i="1"/>
            </a:p>
          </p:txBody>
        </p:sp>
        <p:grpSp>
          <p:nvGrpSpPr>
            <p:cNvPr id="29732" name="Group 44"/>
            <p:cNvGrpSpPr>
              <a:grpSpLocks/>
            </p:cNvGrpSpPr>
            <p:nvPr/>
          </p:nvGrpSpPr>
          <p:grpSpPr bwMode="auto">
            <a:xfrm>
              <a:off x="429" y="1632"/>
              <a:ext cx="1779" cy="404"/>
              <a:chOff x="429" y="1631"/>
              <a:chExt cx="1779" cy="404"/>
            </a:xfrm>
          </p:grpSpPr>
          <p:sp>
            <p:nvSpPr>
              <p:cNvPr id="29733" name="Rectangle 45"/>
              <p:cNvSpPr>
                <a:spLocks noChangeArrowheads="1"/>
              </p:cNvSpPr>
              <p:nvPr/>
            </p:nvSpPr>
            <p:spPr bwMode="auto">
              <a:xfrm>
                <a:off x="1440" y="1871"/>
                <a:ext cx="768" cy="48"/>
              </a:xfrm>
              <a:prstGeom prst="rect">
                <a:avLst/>
              </a:prstGeom>
              <a:gradFill rotWithShape="1">
                <a:gsLst>
                  <a:gs pos="0">
                    <a:srgbClr val="184776"/>
                  </a:gs>
                  <a:gs pos="50000">
                    <a:srgbClr val="3399FF"/>
                  </a:gs>
                  <a:gs pos="100000">
                    <a:srgbClr val="184776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4" name="Line 46"/>
              <p:cNvSpPr>
                <a:spLocks noChangeShapeType="1"/>
              </p:cNvSpPr>
              <p:nvPr/>
            </p:nvSpPr>
            <p:spPr bwMode="auto">
              <a:xfrm>
                <a:off x="672" y="1679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5" name="Line 47"/>
              <p:cNvSpPr>
                <a:spLocks noChangeShapeType="1"/>
              </p:cNvSpPr>
              <p:nvPr/>
            </p:nvSpPr>
            <p:spPr bwMode="auto">
              <a:xfrm>
                <a:off x="2208" y="1680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6" name="Line 48"/>
              <p:cNvSpPr>
                <a:spLocks noChangeShapeType="1"/>
              </p:cNvSpPr>
              <p:nvPr/>
            </p:nvSpPr>
            <p:spPr bwMode="auto">
              <a:xfrm>
                <a:off x="1440" y="1679"/>
                <a:ext cx="0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7" name="Line 49"/>
              <p:cNvSpPr>
                <a:spLocks noChangeShapeType="1"/>
              </p:cNvSpPr>
              <p:nvPr/>
            </p:nvSpPr>
            <p:spPr bwMode="auto">
              <a:xfrm>
                <a:off x="1200" y="1775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8" name="Line 50"/>
              <p:cNvSpPr>
                <a:spLocks noChangeShapeType="1"/>
              </p:cNvSpPr>
              <p:nvPr/>
            </p:nvSpPr>
            <p:spPr bwMode="auto">
              <a:xfrm flipH="1">
                <a:off x="672" y="1775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9" name="Text Box 51"/>
              <p:cNvSpPr txBox="1">
                <a:spLocks noChangeArrowheads="1"/>
              </p:cNvSpPr>
              <p:nvPr/>
            </p:nvSpPr>
            <p:spPr bwMode="auto">
              <a:xfrm>
                <a:off x="965" y="1631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b="1" i="1"/>
                  <a:t>L</a:t>
                </a:r>
                <a:endParaRPr lang="en-US" altLang="zh-CN" i="1"/>
              </a:p>
            </p:txBody>
          </p:sp>
          <p:sp>
            <p:nvSpPr>
              <p:cNvPr id="29740" name="Line 52"/>
              <p:cNvSpPr>
                <a:spLocks noChangeShapeType="1"/>
              </p:cNvSpPr>
              <p:nvPr/>
            </p:nvSpPr>
            <p:spPr bwMode="auto">
              <a:xfrm>
                <a:off x="1968" y="1775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41" name="Line 53"/>
              <p:cNvSpPr>
                <a:spLocks noChangeShapeType="1"/>
              </p:cNvSpPr>
              <p:nvPr/>
            </p:nvSpPr>
            <p:spPr bwMode="auto">
              <a:xfrm flipH="1">
                <a:off x="1440" y="1775"/>
                <a:ext cx="2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42" name="Text Box 54"/>
              <p:cNvSpPr txBox="1">
                <a:spLocks noChangeArrowheads="1"/>
              </p:cNvSpPr>
              <p:nvPr/>
            </p:nvSpPr>
            <p:spPr bwMode="auto">
              <a:xfrm>
                <a:off x="429" y="1708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800" b="1" i="1"/>
                  <a:t>q</a:t>
                </a:r>
              </a:p>
            </p:txBody>
          </p:sp>
        </p:grpSp>
      </p:grpSp>
      <p:sp>
        <p:nvSpPr>
          <p:cNvPr id="159799" name="Rectangle 55"/>
          <p:cNvSpPr>
            <a:spLocks noChangeArrowheads="1"/>
          </p:cNvSpPr>
          <p:nvPr/>
        </p:nvSpPr>
        <p:spPr bwMode="auto">
          <a:xfrm>
            <a:off x="7292975" y="2052638"/>
            <a:ext cx="127000" cy="79375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8" name="Text Box 138"/>
          <p:cNvSpPr txBox="1">
            <a:spLocks noChangeArrowheads="1"/>
          </p:cNvSpPr>
          <p:nvPr/>
        </p:nvSpPr>
        <p:spPr bwMode="auto">
          <a:xfrm>
            <a:off x="8661400" y="6416675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>
                <a:cs typeface="Times New Roman" pitchFamily="18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2313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9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" fill="hold"/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" fill="hold"/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" fill="hold"/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5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5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8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3" dur="500"/>
                                        <p:tgtEl>
                                          <p:spTgt spid="15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8" dur="500"/>
                                        <p:tgtEl>
                                          <p:spTgt spid="15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15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15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0" dur="5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59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59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6" grpId="0"/>
      <p:bldP spid="159747" grpId="0" autoUpdateAnimBg="0"/>
      <p:bldP spid="159751" grpId="0" autoUpdateAnimBg="0"/>
      <p:bldP spid="159761" grpId="0" animBg="1"/>
      <p:bldP spid="159762" grpId="0" animBg="1"/>
      <p:bldP spid="159763" grpId="0" animBg="1"/>
      <p:bldP spid="159764" grpId="0" animBg="1"/>
      <p:bldP spid="159781" grpId="0" autoUpdateAnimBg="0"/>
      <p:bldP spid="159782" grpId="0" autoUpdateAnimBg="0"/>
      <p:bldP spid="15979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Text Box 2"/>
          <p:cNvSpPr txBox="1">
            <a:spLocks noChangeArrowheads="1"/>
          </p:cNvSpPr>
          <p:nvPr/>
        </p:nvSpPr>
        <p:spPr bwMode="auto">
          <a:xfrm>
            <a:off x="635000" y="388938"/>
            <a:ext cx="4081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/>
              <a:t>2</a:t>
            </a:r>
            <a:r>
              <a:rPr lang="en-US" altLang="zh-CN" sz="2800" b="1"/>
              <a:t>. </a:t>
            </a:r>
            <a:r>
              <a:rPr lang="zh-CN" altLang="en-US" sz="2800" b="1" i="1"/>
              <a:t>静电场力的</a:t>
            </a:r>
            <a:r>
              <a:rPr lang="zh-CN" altLang="en-US" sz="2800" b="1" i="1">
                <a:solidFill>
                  <a:srgbClr val="FF0000"/>
                </a:solidFill>
              </a:rPr>
              <a:t>功</a:t>
            </a:r>
            <a:endParaRPr lang="zh-CN" altLang="en-US" sz="2800" b="1" i="1"/>
          </a:p>
        </p:txBody>
      </p:sp>
      <p:sp>
        <p:nvSpPr>
          <p:cNvPr id="250883" name="Text Box 3"/>
          <p:cNvSpPr txBox="1">
            <a:spLocks noChangeArrowheads="1"/>
          </p:cNvSpPr>
          <p:nvPr/>
        </p:nvSpPr>
        <p:spPr bwMode="auto">
          <a:xfrm>
            <a:off x="361950" y="893763"/>
            <a:ext cx="59388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2"/>
                </a:solidFill>
              </a:rPr>
              <a:t>（</a:t>
            </a:r>
            <a:r>
              <a:rPr lang="en-US" altLang="zh-CN" sz="2800" b="1">
                <a:solidFill>
                  <a:schemeClr val="tx2"/>
                </a:solidFill>
              </a:rPr>
              <a:t>1</a:t>
            </a:r>
            <a:r>
              <a:rPr lang="zh-CN" altLang="en-US" sz="2800" b="1">
                <a:solidFill>
                  <a:schemeClr val="tx2"/>
                </a:solidFill>
              </a:rPr>
              <a:t>）</a:t>
            </a:r>
            <a:r>
              <a:rPr lang="zh-CN" altLang="en-US" sz="2800" b="1"/>
              <a:t>单个点电荷产生的电场中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56125" y="136525"/>
            <a:ext cx="4587875" cy="989013"/>
            <a:chOff x="2870" y="86"/>
            <a:chExt cx="2890" cy="623"/>
          </a:xfrm>
        </p:grpSpPr>
        <p:sp>
          <p:nvSpPr>
            <p:cNvPr id="30797" name="Text Box 5"/>
            <p:cNvSpPr txBox="1">
              <a:spLocks noChangeArrowheads="1"/>
            </p:cNvSpPr>
            <p:nvPr/>
          </p:nvSpPr>
          <p:spPr bwMode="auto">
            <a:xfrm>
              <a:off x="3405" y="176"/>
              <a:ext cx="13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rgbClr val="FF0000"/>
                  </a:solidFill>
                </a:rPr>
                <a:t>q</a:t>
              </a:r>
              <a:r>
                <a:rPr lang="zh-CN" altLang="en-US" sz="2800" b="1"/>
                <a:t>的场强：</a:t>
              </a:r>
            </a:p>
          </p:txBody>
        </p:sp>
        <p:graphicFrame>
          <p:nvGraphicFramePr>
            <p:cNvPr id="30733" name="Object 13"/>
            <p:cNvGraphicFramePr>
              <a:graphicFrameLocks noChangeAspect="1"/>
            </p:cNvGraphicFramePr>
            <p:nvPr/>
          </p:nvGraphicFramePr>
          <p:xfrm>
            <a:off x="4332" y="86"/>
            <a:ext cx="1179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216" name="Equation" r:id="rId4" imgW="2057400" imgH="914400" progId="Equation.DSMT4">
                    <p:embed/>
                  </p:oleObj>
                </mc:Choice>
                <mc:Fallback>
                  <p:oleObj name="Equation" r:id="rId4" imgW="2057400" imgH="914400" progId="Equation.DSMT4">
                    <p:embed/>
                    <p:pic>
                      <p:nvPicPr>
                        <p:cNvPr id="30733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86"/>
                          <a:ext cx="1179" cy="5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98" name="Rectangle 7"/>
            <p:cNvSpPr>
              <a:spLocks noChangeArrowheads="1"/>
            </p:cNvSpPr>
            <p:nvPr/>
          </p:nvSpPr>
          <p:spPr bwMode="auto">
            <a:xfrm>
              <a:off x="3405" y="87"/>
              <a:ext cx="2355" cy="576"/>
            </a:xfrm>
            <a:prstGeom prst="rect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34" name="Object 14"/>
            <p:cNvGraphicFramePr>
              <a:graphicFrameLocks noChangeAspect="1"/>
            </p:cNvGraphicFramePr>
            <p:nvPr/>
          </p:nvGraphicFramePr>
          <p:xfrm>
            <a:off x="2870" y="91"/>
            <a:ext cx="554" cy="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217" name="剪辑" r:id="rId6" imgW="3285720" imgH="3038040" progId="MS_ClipArt_Gallery.2">
                    <p:embed/>
                  </p:oleObj>
                </mc:Choice>
                <mc:Fallback>
                  <p:oleObj name="剪辑" r:id="rId6" imgW="3285720" imgH="3038040" progId="MS_ClipArt_Gallery.2">
                    <p:embed/>
                    <p:pic>
                      <p:nvPicPr>
                        <p:cNvPr id="30734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91"/>
                          <a:ext cx="554" cy="6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0889" name="Text Box 9"/>
          <p:cNvSpPr txBox="1">
            <a:spLocks noChangeArrowheads="1"/>
          </p:cNvSpPr>
          <p:nvPr/>
        </p:nvSpPr>
        <p:spPr bwMode="auto">
          <a:xfrm>
            <a:off x="1258888" y="1397000"/>
            <a:ext cx="7669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将电荷</a:t>
            </a:r>
            <a:r>
              <a:rPr lang="en-US" altLang="zh-CN" sz="2800" b="1" i="1"/>
              <a:t>q</a:t>
            </a:r>
            <a:r>
              <a:rPr lang="en-US" altLang="zh-CN" sz="2800" b="1" baseline="-25000"/>
              <a:t>0</a:t>
            </a:r>
            <a:r>
              <a:rPr lang="zh-CN" altLang="en-US" sz="2800" b="1"/>
              <a:t>从</a:t>
            </a:r>
            <a:r>
              <a:rPr lang="en-US" altLang="zh-CN" sz="2800" b="1" i="1"/>
              <a:t>a</a:t>
            </a:r>
            <a:r>
              <a:rPr lang="zh-CN" altLang="en-US" sz="2800" b="1"/>
              <a:t>点移动到</a:t>
            </a:r>
            <a:r>
              <a:rPr lang="en-US" altLang="zh-CN" sz="2800" b="1" i="1"/>
              <a:t>b</a:t>
            </a:r>
            <a:r>
              <a:rPr lang="zh-CN" altLang="en-US" sz="2800" b="1"/>
              <a:t>点</a:t>
            </a:r>
            <a:r>
              <a:rPr lang="en-US" altLang="zh-CN" sz="2800" b="1"/>
              <a:t>, </a:t>
            </a:r>
            <a:r>
              <a:rPr lang="zh-CN" altLang="en-US" sz="2800" b="1"/>
              <a:t>电场力作功 </a:t>
            </a:r>
            <a:r>
              <a:rPr lang="en-US" altLang="zh-CN" sz="2800" b="1" i="1"/>
              <a:t>A</a:t>
            </a:r>
            <a:r>
              <a:rPr lang="en-US" altLang="zh-CN" sz="2800" b="1"/>
              <a:t>=</a:t>
            </a:r>
            <a:r>
              <a:rPr lang="zh-CN" altLang="en-US" sz="2800" b="1"/>
              <a:t>？</a:t>
            </a:r>
            <a:endParaRPr lang="zh-CN" altLang="en-US" sz="2800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708400" y="1912938"/>
            <a:ext cx="4895850" cy="579437"/>
            <a:chOff x="2245" y="1207"/>
            <a:chExt cx="3084" cy="365"/>
          </a:xfrm>
        </p:grpSpPr>
        <p:sp>
          <p:nvSpPr>
            <p:cNvPr id="30796" name="Text Box 11"/>
            <p:cNvSpPr txBox="1">
              <a:spLocks noChangeArrowheads="1"/>
            </p:cNvSpPr>
            <p:nvPr/>
          </p:nvSpPr>
          <p:spPr bwMode="auto">
            <a:xfrm>
              <a:off x="2245" y="1207"/>
              <a:ext cx="30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在任意点</a:t>
              </a:r>
              <a:r>
                <a:rPr lang="en-US" altLang="zh-CN" sz="3200" b="1" i="1"/>
                <a:t>c</a:t>
              </a:r>
              <a:r>
                <a:rPr lang="en-US" altLang="zh-CN" sz="3200" b="1"/>
                <a:t>,</a:t>
              </a:r>
              <a:r>
                <a:rPr lang="en-US" altLang="zh-CN" sz="3200" b="1" i="1"/>
                <a:t> q</a:t>
              </a:r>
              <a:r>
                <a:rPr lang="en-US" altLang="zh-CN" sz="3200" b="1" baseline="-25000"/>
                <a:t>0</a:t>
              </a:r>
              <a:r>
                <a:rPr lang="zh-CN" altLang="en-US" sz="2800" b="1"/>
                <a:t>的位移     </a:t>
              </a:r>
              <a:r>
                <a:rPr lang="en-US" altLang="zh-CN" sz="2800" b="1"/>
                <a:t>,</a:t>
              </a:r>
            </a:p>
          </p:txBody>
        </p:sp>
        <p:graphicFrame>
          <p:nvGraphicFramePr>
            <p:cNvPr id="30732" name="Object 12"/>
            <p:cNvGraphicFramePr>
              <a:graphicFrameLocks noChangeAspect="1"/>
            </p:cNvGraphicFramePr>
            <p:nvPr/>
          </p:nvGraphicFramePr>
          <p:xfrm>
            <a:off x="4332" y="1253"/>
            <a:ext cx="25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218" name="Equation" r:id="rId8" imgW="380880" imgH="406080" progId="Equation.DSMT4">
                    <p:embed/>
                  </p:oleObj>
                </mc:Choice>
                <mc:Fallback>
                  <p:oleObj name="Equation" r:id="rId8" imgW="380880" imgH="406080" progId="Equation.DSMT4">
                    <p:embed/>
                    <p:pic>
                      <p:nvPicPr>
                        <p:cNvPr id="3073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1253"/>
                          <a:ext cx="25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0893" name="Object 2"/>
          <p:cNvGraphicFramePr>
            <a:graphicFrameLocks noChangeAspect="1"/>
          </p:cNvGraphicFramePr>
          <p:nvPr/>
        </p:nvGraphicFramePr>
        <p:xfrm>
          <a:off x="5337175" y="2541588"/>
          <a:ext cx="11080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19" name="Equation" r:id="rId10" imgW="1269720" imgH="495000" progId="Equation.DSMT4">
                  <p:embed/>
                </p:oleObj>
              </mc:Choice>
              <mc:Fallback>
                <p:oleObj name="Equation" r:id="rId10" imgW="1269720" imgH="495000" progId="Equation.DSMT4">
                  <p:embed/>
                  <p:pic>
                    <p:nvPicPr>
                      <p:cNvPr id="25089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175" y="2541588"/>
                        <a:ext cx="110807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995738" y="3644900"/>
            <a:ext cx="1433512" cy="415925"/>
            <a:chOff x="2608" y="2239"/>
            <a:chExt cx="903" cy="262"/>
          </a:xfrm>
        </p:grpSpPr>
        <p:graphicFrame>
          <p:nvGraphicFramePr>
            <p:cNvPr id="30731" name="Object 11"/>
            <p:cNvGraphicFramePr>
              <a:graphicFrameLocks noChangeAspect="1"/>
            </p:cNvGraphicFramePr>
            <p:nvPr/>
          </p:nvGraphicFramePr>
          <p:xfrm>
            <a:off x="2608" y="2239"/>
            <a:ext cx="903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220" name="Equation" r:id="rId12" imgW="1638000" imgH="406080" progId="Equation.DSMT4">
                    <p:embed/>
                  </p:oleObj>
                </mc:Choice>
                <mc:Fallback>
                  <p:oleObj name="Equation" r:id="rId12" imgW="1638000" imgH="406080" progId="Equation.DSMT4">
                    <p:embed/>
                    <p:pic>
                      <p:nvPicPr>
                        <p:cNvPr id="3073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2239"/>
                          <a:ext cx="903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95" name="Line 16"/>
            <p:cNvSpPr>
              <a:spLocks noChangeShapeType="1"/>
            </p:cNvSpPr>
            <p:nvPr/>
          </p:nvSpPr>
          <p:spPr bwMode="auto">
            <a:xfrm flipV="1">
              <a:off x="2608" y="2341"/>
              <a:ext cx="1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50897" name="Object 3"/>
          <p:cNvGraphicFramePr>
            <a:graphicFrameLocks noChangeAspect="1"/>
          </p:cNvGraphicFramePr>
          <p:nvPr/>
        </p:nvGraphicFramePr>
        <p:xfrm>
          <a:off x="5454650" y="3717925"/>
          <a:ext cx="16795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21" name="Equation" r:id="rId14" imgW="1612800" imgH="317160" progId="Equation.DSMT4">
                  <p:embed/>
                </p:oleObj>
              </mc:Choice>
              <mc:Fallback>
                <p:oleObj name="Equation" r:id="rId14" imgW="1612800" imgH="317160" progId="Equation.DSMT4">
                  <p:embed/>
                  <p:pic>
                    <p:nvPicPr>
                      <p:cNvPr id="25089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50" y="3717925"/>
                        <a:ext cx="167957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98" name="Object 4"/>
          <p:cNvGraphicFramePr>
            <a:graphicFrameLocks noChangeAspect="1"/>
          </p:cNvGraphicFramePr>
          <p:nvPr/>
        </p:nvGraphicFramePr>
        <p:xfrm>
          <a:off x="5740400" y="4171950"/>
          <a:ext cx="162083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22" name="Equation" r:id="rId16" imgW="1777680" imgH="317160" progId="Equation.DSMT4">
                  <p:embed/>
                </p:oleObj>
              </mc:Choice>
              <mc:Fallback>
                <p:oleObj name="Equation" r:id="rId16" imgW="1777680" imgH="317160" progId="Equation.DSMT4">
                  <p:embed/>
                  <p:pic>
                    <p:nvPicPr>
                      <p:cNvPr id="2508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400" y="4171950"/>
                        <a:ext cx="1620838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99" name="Text Box 19"/>
          <p:cNvSpPr txBox="1">
            <a:spLocks noChangeArrowheads="1"/>
          </p:cNvSpPr>
          <p:nvPr/>
        </p:nvSpPr>
        <p:spPr bwMode="auto">
          <a:xfrm>
            <a:off x="7091363" y="3629025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/>
              <a:t>=</a:t>
            </a:r>
            <a:r>
              <a:rPr lang="en-US" altLang="zh-CN" sz="2800" b="1" i="1"/>
              <a:t>F</a:t>
            </a:r>
            <a:r>
              <a:rPr lang="en-US" altLang="zh-CN" sz="2800"/>
              <a:t>d</a:t>
            </a:r>
            <a:r>
              <a:rPr lang="en-US" altLang="zh-CN" sz="2800" b="1" i="1"/>
              <a:t>r</a:t>
            </a:r>
          </a:p>
        </p:txBody>
      </p:sp>
      <p:graphicFrame>
        <p:nvGraphicFramePr>
          <p:cNvPr id="250900" name="Object 5"/>
          <p:cNvGraphicFramePr>
            <a:graphicFrameLocks noChangeAspect="1"/>
          </p:cNvGraphicFramePr>
          <p:nvPr>
            <p:extLst/>
          </p:nvPr>
        </p:nvGraphicFramePr>
        <p:xfrm>
          <a:off x="4109008" y="4653136"/>
          <a:ext cx="14351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23" name="Equation" r:id="rId18" imgW="1422360" imgH="533160" progId="Equation.DSMT4">
                  <p:embed/>
                </p:oleObj>
              </mc:Choice>
              <mc:Fallback>
                <p:oleObj name="Equation" r:id="rId18" imgW="1422360" imgH="533160" progId="Equation.DSMT4">
                  <p:embed/>
                  <p:pic>
                    <p:nvPicPr>
                      <p:cNvPr id="25090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9008" y="4653136"/>
                        <a:ext cx="14351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901" name="Object 6"/>
          <p:cNvGraphicFramePr>
            <a:graphicFrameLocks noChangeAspect="1"/>
          </p:cNvGraphicFramePr>
          <p:nvPr/>
        </p:nvGraphicFramePr>
        <p:xfrm>
          <a:off x="6070600" y="5337175"/>
          <a:ext cx="231775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24" name="Equation" r:id="rId20" imgW="2425680" imgH="888840" progId="Equation.DSMT4">
                  <p:embed/>
                </p:oleObj>
              </mc:Choice>
              <mc:Fallback>
                <p:oleObj name="Equation" r:id="rId20" imgW="2425680" imgH="888840" progId="Equation.DSMT4">
                  <p:embed/>
                  <p:pic>
                    <p:nvPicPr>
                      <p:cNvPr id="25090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5337175"/>
                        <a:ext cx="231775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902" name="Object 7"/>
          <p:cNvGraphicFramePr>
            <a:graphicFrameLocks noChangeAspect="1"/>
          </p:cNvGraphicFramePr>
          <p:nvPr/>
        </p:nvGraphicFramePr>
        <p:xfrm>
          <a:off x="5594350" y="4683125"/>
          <a:ext cx="13779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25" name="Equation" r:id="rId22" imgW="1371600" imgH="533160" progId="Equation.DSMT4">
                  <p:embed/>
                </p:oleObj>
              </mc:Choice>
              <mc:Fallback>
                <p:oleObj name="Equation" r:id="rId22" imgW="1371600" imgH="533160" progId="Equation.DSMT4">
                  <p:embed/>
                  <p:pic>
                    <p:nvPicPr>
                      <p:cNvPr id="25090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350" y="4683125"/>
                        <a:ext cx="13779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903" name="Object 8"/>
          <p:cNvGraphicFramePr>
            <a:graphicFrameLocks noChangeAspect="1"/>
          </p:cNvGraphicFramePr>
          <p:nvPr/>
        </p:nvGraphicFramePr>
        <p:xfrm>
          <a:off x="4237038" y="5273675"/>
          <a:ext cx="17970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226" name="Equation" r:id="rId24" imgW="1777680" imgH="952200" progId="Equation.DSMT4">
                  <p:embed/>
                </p:oleObj>
              </mc:Choice>
              <mc:Fallback>
                <p:oleObj name="Equation" r:id="rId24" imgW="1777680" imgH="952200" progId="Equation.DSMT4">
                  <p:embed/>
                  <p:pic>
                    <p:nvPicPr>
                      <p:cNvPr id="25090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038" y="5273675"/>
                        <a:ext cx="17970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904" name="Text Box 24"/>
          <p:cNvSpPr txBox="1">
            <a:spLocks noChangeArrowheads="1"/>
          </p:cNvSpPr>
          <p:nvPr/>
        </p:nvSpPr>
        <p:spPr bwMode="auto">
          <a:xfrm>
            <a:off x="3708400" y="2482850"/>
            <a:ext cx="287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受电场力</a:t>
            </a:r>
          </a:p>
        </p:txBody>
      </p:sp>
      <p:sp>
        <p:nvSpPr>
          <p:cNvPr id="250905" name="Text Box 25"/>
          <p:cNvSpPr txBox="1">
            <a:spLocks noChangeArrowheads="1"/>
          </p:cNvSpPr>
          <p:nvPr/>
        </p:nvSpPr>
        <p:spPr bwMode="auto">
          <a:xfrm>
            <a:off x="3706813" y="3054350"/>
            <a:ext cx="3313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电场力作功为</a:t>
            </a:r>
            <a:endParaRPr lang="zh-CN" altLang="en-US" sz="2800"/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-252413" y="1520825"/>
            <a:ext cx="3768726" cy="4573588"/>
            <a:chOff x="3160" y="697"/>
            <a:chExt cx="2374" cy="2881"/>
          </a:xfrm>
        </p:grpSpPr>
        <p:sp>
          <p:nvSpPr>
            <p:cNvPr id="250908" name="Rectangle 28"/>
            <p:cNvSpPr>
              <a:spLocks noChangeArrowheads="1"/>
            </p:cNvSpPr>
            <p:nvPr/>
          </p:nvSpPr>
          <p:spPr bwMode="auto">
            <a:xfrm>
              <a:off x="3424" y="935"/>
              <a:ext cx="1883" cy="2415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0783" name="Line 29"/>
            <p:cNvSpPr>
              <a:spLocks noChangeShapeType="1"/>
            </p:cNvSpPr>
            <p:nvPr/>
          </p:nvSpPr>
          <p:spPr bwMode="auto">
            <a:xfrm flipH="1">
              <a:off x="4637" y="913"/>
              <a:ext cx="0" cy="242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4" name="Line 30"/>
            <p:cNvSpPr>
              <a:spLocks noChangeShapeType="1"/>
            </p:cNvSpPr>
            <p:nvPr/>
          </p:nvSpPr>
          <p:spPr bwMode="auto">
            <a:xfrm rot="1913899" flipH="1">
              <a:off x="4604" y="1705"/>
              <a:ext cx="198" cy="181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5" name="Line 31"/>
            <p:cNvSpPr>
              <a:spLocks noChangeShapeType="1"/>
            </p:cNvSpPr>
            <p:nvPr/>
          </p:nvSpPr>
          <p:spPr bwMode="auto">
            <a:xfrm rot="3858364" flipH="1">
              <a:off x="4290" y="1812"/>
              <a:ext cx="96" cy="20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6" name="Line 32"/>
            <p:cNvSpPr>
              <a:spLocks noChangeShapeType="1"/>
            </p:cNvSpPr>
            <p:nvPr/>
          </p:nvSpPr>
          <p:spPr bwMode="auto">
            <a:xfrm rot="691165" flipH="1">
              <a:off x="4666" y="864"/>
              <a:ext cx="335" cy="254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7" name="Line 33"/>
            <p:cNvSpPr>
              <a:spLocks noChangeShapeType="1"/>
            </p:cNvSpPr>
            <p:nvPr/>
          </p:nvSpPr>
          <p:spPr bwMode="auto">
            <a:xfrm rot="17280858" flipH="1">
              <a:off x="4310" y="1596"/>
              <a:ext cx="85" cy="201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8" name="Line 34"/>
            <p:cNvSpPr>
              <a:spLocks noChangeShapeType="1"/>
            </p:cNvSpPr>
            <p:nvPr/>
          </p:nvSpPr>
          <p:spPr bwMode="auto">
            <a:xfrm rot="20533293" flipH="1">
              <a:off x="4457" y="871"/>
              <a:ext cx="38" cy="25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9" name="Line 35"/>
            <p:cNvSpPr>
              <a:spLocks noChangeShapeType="1"/>
            </p:cNvSpPr>
            <p:nvPr/>
          </p:nvSpPr>
          <p:spPr bwMode="auto">
            <a:xfrm rot="3106765" flipH="1">
              <a:off x="4488" y="1804"/>
              <a:ext cx="74" cy="195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0" name="Line 36"/>
            <p:cNvSpPr>
              <a:spLocks noChangeShapeType="1"/>
            </p:cNvSpPr>
            <p:nvPr/>
          </p:nvSpPr>
          <p:spPr bwMode="auto">
            <a:xfrm rot="18971656" flipH="1">
              <a:off x="4033" y="697"/>
              <a:ext cx="480" cy="28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1" name="Line 37"/>
            <p:cNvSpPr>
              <a:spLocks noChangeShapeType="1"/>
            </p:cNvSpPr>
            <p:nvPr/>
          </p:nvSpPr>
          <p:spPr bwMode="auto">
            <a:xfrm rot="4654816" flipH="1">
              <a:off x="4184" y="1794"/>
              <a:ext cx="338" cy="183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2" name="Line 38"/>
            <p:cNvSpPr>
              <a:spLocks noChangeShapeType="1"/>
            </p:cNvSpPr>
            <p:nvPr/>
          </p:nvSpPr>
          <p:spPr bwMode="auto">
            <a:xfrm rot="17662826" flipH="1">
              <a:off x="3988" y="1249"/>
              <a:ext cx="718" cy="237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3" name="Oval 39"/>
            <p:cNvSpPr>
              <a:spLocks noChangeArrowheads="1"/>
            </p:cNvSpPr>
            <p:nvPr/>
          </p:nvSpPr>
          <p:spPr bwMode="auto">
            <a:xfrm>
              <a:off x="4570" y="2636"/>
              <a:ext cx="136" cy="136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tx2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altLang="zh-CN" sz="2800" b="1">
                  <a:solidFill>
                    <a:srgbClr val="DDDDDD"/>
                  </a:solidFill>
                  <a:ea typeface="楷体_GB2312" pitchFamily="49" charset="-122"/>
                </a:rPr>
                <a:t>+</a:t>
              </a:r>
            </a:p>
          </p:txBody>
        </p:sp>
        <p:sp>
          <p:nvSpPr>
            <p:cNvPr id="30794" name="Text Box 40"/>
            <p:cNvSpPr txBox="1">
              <a:spLocks noChangeArrowheads="1"/>
            </p:cNvSpPr>
            <p:nvPr/>
          </p:nvSpPr>
          <p:spPr bwMode="auto">
            <a:xfrm>
              <a:off x="4661" y="2568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 b="1" i="1">
                  <a:solidFill>
                    <a:srgbClr val="FF0000"/>
                  </a:solidFill>
                  <a:ea typeface="楷体_GB2312" pitchFamily="49" charset="-122"/>
                </a:rPr>
                <a:t>q</a:t>
              </a:r>
            </a:p>
          </p:txBody>
        </p: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382588" y="1863725"/>
            <a:ext cx="2628900" cy="3287713"/>
            <a:chOff x="3549" y="913"/>
            <a:chExt cx="1656" cy="2071"/>
          </a:xfrm>
        </p:grpSpPr>
        <p:sp>
          <p:nvSpPr>
            <p:cNvPr id="30779" name="Arc 42"/>
            <p:cNvSpPr>
              <a:spLocks/>
            </p:cNvSpPr>
            <p:nvPr/>
          </p:nvSpPr>
          <p:spPr bwMode="auto">
            <a:xfrm rot="1031584">
              <a:off x="3719" y="913"/>
              <a:ext cx="1386" cy="2071"/>
            </a:xfrm>
            <a:custGeom>
              <a:avLst/>
              <a:gdLst>
                <a:gd name="T0" fmla="*/ 141 w 21600"/>
                <a:gd name="T1" fmla="*/ 2071 h 30823"/>
                <a:gd name="T2" fmla="*/ 1173 w 21600"/>
                <a:gd name="T3" fmla="*/ 0 h 30823"/>
                <a:gd name="T4" fmla="*/ 1386 w 21600"/>
                <a:gd name="T5" fmla="*/ 1434 h 30823"/>
                <a:gd name="T6" fmla="*/ 0 60000 65536"/>
                <a:gd name="T7" fmla="*/ 0 60000 65536"/>
                <a:gd name="T8" fmla="*/ 0 60000 65536"/>
                <a:gd name="T9" fmla="*/ 0 w 21600"/>
                <a:gd name="T10" fmla="*/ 0 h 30823"/>
                <a:gd name="T11" fmla="*/ 21600 w 21600"/>
                <a:gd name="T12" fmla="*/ 30823 h 308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0823" fill="none" extrusionOk="0">
                  <a:moveTo>
                    <a:pt x="2191" y="30822"/>
                  </a:moveTo>
                  <a:cubicBezTo>
                    <a:pt x="749" y="27871"/>
                    <a:pt x="0" y="24629"/>
                    <a:pt x="0" y="21344"/>
                  </a:cubicBezTo>
                  <a:cubicBezTo>
                    <a:pt x="-1" y="10694"/>
                    <a:pt x="7761" y="1634"/>
                    <a:pt x="18284" y="-1"/>
                  </a:cubicBezTo>
                </a:path>
                <a:path w="21600" h="30823" stroke="0" extrusionOk="0">
                  <a:moveTo>
                    <a:pt x="2191" y="30822"/>
                  </a:moveTo>
                  <a:cubicBezTo>
                    <a:pt x="749" y="27871"/>
                    <a:pt x="0" y="24629"/>
                    <a:pt x="0" y="21344"/>
                  </a:cubicBezTo>
                  <a:cubicBezTo>
                    <a:pt x="-1" y="10694"/>
                    <a:pt x="7761" y="1634"/>
                    <a:pt x="18284" y="-1"/>
                  </a:cubicBezTo>
                  <a:lnTo>
                    <a:pt x="21600" y="21344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0" name="Oval 43"/>
            <p:cNvSpPr>
              <a:spLocks noChangeArrowheads="1"/>
            </p:cNvSpPr>
            <p:nvPr/>
          </p:nvSpPr>
          <p:spPr bwMode="auto">
            <a:xfrm>
              <a:off x="5160" y="1094"/>
              <a:ext cx="45" cy="45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1" name="Oval 44"/>
            <p:cNvSpPr>
              <a:spLocks noChangeArrowheads="1"/>
            </p:cNvSpPr>
            <p:nvPr/>
          </p:nvSpPr>
          <p:spPr bwMode="auto">
            <a:xfrm>
              <a:off x="3549" y="2727"/>
              <a:ext cx="45" cy="45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66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0925" name="Text Box 45"/>
          <p:cNvSpPr txBox="1">
            <a:spLocks noChangeArrowheads="1"/>
          </p:cNvSpPr>
          <p:nvPr/>
        </p:nvSpPr>
        <p:spPr bwMode="auto">
          <a:xfrm>
            <a:off x="274638" y="467201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>
                <a:ea typeface="楷体_GB2312" pitchFamily="49" charset="-122"/>
              </a:rPr>
              <a:t>a</a:t>
            </a:r>
          </a:p>
        </p:txBody>
      </p:sp>
      <p:sp>
        <p:nvSpPr>
          <p:cNvPr id="250926" name="Text Box 46"/>
          <p:cNvSpPr txBox="1">
            <a:spLocks noChangeArrowheads="1"/>
          </p:cNvSpPr>
          <p:nvPr/>
        </p:nvSpPr>
        <p:spPr bwMode="auto">
          <a:xfrm>
            <a:off x="2828925" y="21510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>
                <a:ea typeface="楷体_GB2312" pitchFamily="49" charset="-122"/>
              </a:rPr>
              <a:t>b</a:t>
            </a:r>
          </a:p>
        </p:txBody>
      </p: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993775" y="2125663"/>
            <a:ext cx="504825" cy="781050"/>
            <a:chOff x="4853" y="126"/>
            <a:chExt cx="318" cy="492"/>
          </a:xfrm>
        </p:grpSpPr>
        <p:sp>
          <p:nvSpPr>
            <p:cNvPr id="30778" name="Line 48"/>
            <p:cNvSpPr>
              <a:spLocks noChangeShapeType="1"/>
            </p:cNvSpPr>
            <p:nvPr/>
          </p:nvSpPr>
          <p:spPr bwMode="auto">
            <a:xfrm flipV="1">
              <a:off x="4853" y="369"/>
              <a:ext cx="272" cy="24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30" name="Object 10"/>
            <p:cNvGraphicFramePr>
              <a:graphicFrameLocks noChangeAspect="1"/>
            </p:cNvGraphicFramePr>
            <p:nvPr/>
          </p:nvGraphicFramePr>
          <p:xfrm>
            <a:off x="4914" y="126"/>
            <a:ext cx="257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227" name="Equation" r:id="rId26" imgW="393480" imgH="406080" progId="Equation.DSMT4">
                    <p:embed/>
                  </p:oleObj>
                </mc:Choice>
                <mc:Fallback>
                  <p:oleObj name="Equation" r:id="rId26" imgW="393480" imgH="406080" progId="Equation.DSMT4">
                    <p:embed/>
                    <p:pic>
                      <p:nvPicPr>
                        <p:cNvPr id="3073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4" y="126"/>
                          <a:ext cx="257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50"/>
          <p:cNvGrpSpPr>
            <a:grpSpLocks/>
          </p:cNvGrpSpPr>
          <p:nvPr/>
        </p:nvGrpSpPr>
        <p:grpSpPr bwMode="auto">
          <a:xfrm>
            <a:off x="177800" y="2330450"/>
            <a:ext cx="757238" cy="612775"/>
            <a:chOff x="3424" y="1207"/>
            <a:chExt cx="477" cy="386"/>
          </a:xfrm>
        </p:grpSpPr>
        <p:sp>
          <p:nvSpPr>
            <p:cNvPr id="30777" name="Line 51"/>
            <p:cNvSpPr>
              <a:spLocks noChangeShapeType="1"/>
            </p:cNvSpPr>
            <p:nvPr/>
          </p:nvSpPr>
          <p:spPr bwMode="auto">
            <a:xfrm flipH="1" flipV="1">
              <a:off x="3651" y="1207"/>
              <a:ext cx="250" cy="38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29" name="Object 9"/>
            <p:cNvGraphicFramePr>
              <a:graphicFrameLocks noChangeAspect="1"/>
            </p:cNvGraphicFramePr>
            <p:nvPr/>
          </p:nvGraphicFramePr>
          <p:xfrm>
            <a:off x="3424" y="1207"/>
            <a:ext cx="271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228" name="Equation" r:id="rId28" imgW="317160" imgH="393480" progId="Equation.DSMT4">
                    <p:embed/>
                  </p:oleObj>
                </mc:Choice>
                <mc:Fallback>
                  <p:oleObj name="Equation" r:id="rId28" imgW="317160" imgH="393480" progId="Equation.DSMT4">
                    <p:embed/>
                    <p:pic>
                      <p:nvPicPr>
                        <p:cNvPr id="3072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207"/>
                          <a:ext cx="271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995363" y="2295525"/>
            <a:ext cx="1076325" cy="647700"/>
            <a:chOff x="3946" y="1185"/>
            <a:chExt cx="678" cy="408"/>
          </a:xfrm>
        </p:grpSpPr>
        <p:sp>
          <p:nvSpPr>
            <p:cNvPr id="30774" name="Line 54"/>
            <p:cNvSpPr>
              <a:spLocks noChangeShapeType="1"/>
            </p:cNvSpPr>
            <p:nvPr/>
          </p:nvSpPr>
          <p:spPr bwMode="auto">
            <a:xfrm flipV="1">
              <a:off x="3946" y="1457"/>
              <a:ext cx="317" cy="1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5" name="AutoShape 55"/>
            <p:cNvSpPr>
              <a:spLocks/>
            </p:cNvSpPr>
            <p:nvPr/>
          </p:nvSpPr>
          <p:spPr bwMode="auto">
            <a:xfrm rot="-996476">
              <a:off x="4263" y="1321"/>
              <a:ext cx="90" cy="113"/>
            </a:xfrm>
            <a:prstGeom prst="rightBrace">
              <a:avLst>
                <a:gd name="adj1" fmla="val 10463"/>
                <a:gd name="adj2" fmla="val 50000"/>
              </a:avLst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6" name="Text Box 56"/>
            <p:cNvSpPr txBox="1">
              <a:spLocks noChangeArrowheads="1"/>
            </p:cNvSpPr>
            <p:nvPr/>
          </p:nvSpPr>
          <p:spPr bwMode="auto">
            <a:xfrm>
              <a:off x="4309" y="1185"/>
              <a:ext cx="3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>
                  <a:ea typeface="楷体_GB2312" pitchFamily="49" charset="-122"/>
                </a:rPr>
                <a:t>d</a:t>
              </a:r>
              <a:r>
                <a:rPr lang="en-US" altLang="zh-CN" sz="2800" b="1" i="1">
                  <a:ea typeface="楷体_GB2312" pitchFamily="49" charset="-122"/>
                </a:rPr>
                <a:t>r</a:t>
              </a:r>
            </a:p>
          </p:txBody>
        </p:sp>
      </p:grp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563563" y="2511425"/>
            <a:ext cx="2087562" cy="2087563"/>
            <a:chOff x="3674" y="1321"/>
            <a:chExt cx="1315" cy="1315"/>
          </a:xfrm>
        </p:grpSpPr>
        <p:sp>
          <p:nvSpPr>
            <p:cNvPr id="30766" name="Oval 58"/>
            <p:cNvSpPr>
              <a:spLocks noChangeArrowheads="1"/>
            </p:cNvSpPr>
            <p:nvPr/>
          </p:nvSpPr>
          <p:spPr bwMode="auto">
            <a:xfrm>
              <a:off x="3878" y="1570"/>
              <a:ext cx="96" cy="96"/>
            </a:xfrm>
            <a:prstGeom prst="ellipse">
              <a:avLst/>
            </a:prstGeom>
            <a:gradFill rotWithShape="0">
              <a:gsLst>
                <a:gs pos="0">
                  <a:srgbClr val="FF9933"/>
                </a:gs>
                <a:gs pos="100000">
                  <a:srgbClr val="764718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0767" name="Group 59"/>
            <p:cNvGrpSpPr>
              <a:grpSpLocks/>
            </p:cNvGrpSpPr>
            <p:nvPr/>
          </p:nvGrpSpPr>
          <p:grpSpPr bwMode="auto">
            <a:xfrm>
              <a:off x="3923" y="1321"/>
              <a:ext cx="1066" cy="1315"/>
              <a:chOff x="3923" y="1321"/>
              <a:chExt cx="1066" cy="1315"/>
            </a:xfrm>
          </p:grpSpPr>
          <p:sp>
            <p:nvSpPr>
              <p:cNvPr id="30770" name="Line 60"/>
              <p:cNvSpPr>
                <a:spLocks noChangeShapeType="1"/>
              </p:cNvSpPr>
              <p:nvPr/>
            </p:nvSpPr>
            <p:spPr bwMode="auto">
              <a:xfrm flipH="1" flipV="1">
                <a:off x="3923" y="1616"/>
                <a:ext cx="681" cy="102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71" name="Text Box 61"/>
              <p:cNvSpPr txBox="1">
                <a:spLocks noChangeArrowheads="1"/>
              </p:cNvSpPr>
              <p:nvPr/>
            </p:nvSpPr>
            <p:spPr bwMode="auto">
              <a:xfrm>
                <a:off x="4047" y="1931"/>
                <a:ext cx="21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3200" b="1" i="1"/>
                  <a:t>r</a:t>
                </a:r>
              </a:p>
            </p:txBody>
          </p:sp>
          <p:sp>
            <p:nvSpPr>
              <p:cNvPr id="30772" name="Text Box 62"/>
              <p:cNvSpPr txBox="1">
                <a:spLocks noChangeArrowheads="1"/>
              </p:cNvSpPr>
              <p:nvPr/>
            </p:nvSpPr>
            <p:spPr bwMode="auto">
              <a:xfrm>
                <a:off x="4335" y="1570"/>
                <a:ext cx="65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3200" b="1" i="1"/>
                  <a:t>r +</a:t>
                </a:r>
                <a:r>
                  <a:rPr lang="en-US" altLang="zh-CN" sz="3200"/>
                  <a:t>d</a:t>
                </a:r>
                <a:r>
                  <a:rPr lang="en-US" altLang="zh-CN" sz="3200" b="1" i="1"/>
                  <a:t>r</a:t>
                </a:r>
              </a:p>
            </p:txBody>
          </p:sp>
          <p:sp>
            <p:nvSpPr>
              <p:cNvPr id="30773" name="Line 63"/>
              <p:cNvSpPr>
                <a:spLocks noChangeShapeType="1"/>
              </p:cNvSpPr>
              <p:nvPr/>
            </p:nvSpPr>
            <p:spPr bwMode="auto">
              <a:xfrm flipH="1" flipV="1">
                <a:off x="4218" y="1321"/>
                <a:ext cx="408" cy="131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768" name="Text Box 64"/>
            <p:cNvSpPr txBox="1">
              <a:spLocks noChangeArrowheads="1"/>
            </p:cNvSpPr>
            <p:nvPr/>
          </p:nvSpPr>
          <p:spPr bwMode="auto">
            <a:xfrm>
              <a:off x="3742" y="1593"/>
              <a:ext cx="3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ea typeface="楷体_GB2312" pitchFamily="49" charset="-122"/>
                </a:rPr>
                <a:t>q</a:t>
              </a:r>
              <a:r>
                <a:rPr lang="en-US" altLang="zh-CN" sz="2800" b="1" baseline="-2500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30769" name="Text Box 65"/>
            <p:cNvSpPr txBox="1">
              <a:spLocks noChangeArrowheads="1"/>
            </p:cNvSpPr>
            <p:nvPr/>
          </p:nvSpPr>
          <p:spPr bwMode="auto">
            <a:xfrm>
              <a:off x="3674" y="1412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ea typeface="楷体_GB2312" pitchFamily="49" charset="-122"/>
                </a:rPr>
                <a:t>c</a:t>
              </a:r>
            </a:p>
          </p:txBody>
        </p:sp>
      </p:grpSp>
      <p:grpSp>
        <p:nvGrpSpPr>
          <p:cNvPr id="12" name="Group 66"/>
          <p:cNvGrpSpPr>
            <a:grpSpLocks/>
          </p:cNvGrpSpPr>
          <p:nvPr/>
        </p:nvGrpSpPr>
        <p:grpSpPr bwMode="auto">
          <a:xfrm>
            <a:off x="708025" y="2295525"/>
            <a:ext cx="425450" cy="639763"/>
            <a:chOff x="3765" y="1185"/>
            <a:chExt cx="268" cy="403"/>
          </a:xfrm>
        </p:grpSpPr>
        <p:sp>
          <p:nvSpPr>
            <p:cNvPr id="30764" name="Arc 67"/>
            <p:cNvSpPr>
              <a:spLocks/>
            </p:cNvSpPr>
            <p:nvPr/>
          </p:nvSpPr>
          <p:spPr bwMode="auto">
            <a:xfrm>
              <a:off x="3807" y="1435"/>
              <a:ext cx="226" cy="153"/>
            </a:xfrm>
            <a:custGeom>
              <a:avLst/>
              <a:gdLst>
                <a:gd name="T0" fmla="*/ 0 w 26980"/>
                <a:gd name="T1" fmla="*/ 22 h 21600"/>
                <a:gd name="T2" fmla="*/ 226 w 26980"/>
                <a:gd name="T3" fmla="*/ 49 h 21600"/>
                <a:gd name="T4" fmla="*/ 93 w 26980"/>
                <a:gd name="T5" fmla="*/ 153 h 21600"/>
                <a:gd name="T6" fmla="*/ 0 60000 65536"/>
                <a:gd name="T7" fmla="*/ 0 60000 65536"/>
                <a:gd name="T8" fmla="*/ 0 60000 65536"/>
                <a:gd name="T9" fmla="*/ 0 w 26980"/>
                <a:gd name="T10" fmla="*/ 0 h 21600"/>
                <a:gd name="T11" fmla="*/ 26980 w 269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980" h="21600" fill="none" extrusionOk="0">
                  <a:moveTo>
                    <a:pt x="-1" y="3107"/>
                  </a:moveTo>
                  <a:cubicBezTo>
                    <a:pt x="3368" y="1074"/>
                    <a:pt x="7227" y="-1"/>
                    <a:pt x="11162" y="0"/>
                  </a:cubicBezTo>
                  <a:cubicBezTo>
                    <a:pt x="17163" y="0"/>
                    <a:pt x="22893" y="2496"/>
                    <a:pt x="26980" y="6891"/>
                  </a:cubicBezTo>
                </a:path>
                <a:path w="26980" h="21600" stroke="0" extrusionOk="0">
                  <a:moveTo>
                    <a:pt x="-1" y="3107"/>
                  </a:moveTo>
                  <a:cubicBezTo>
                    <a:pt x="3368" y="1074"/>
                    <a:pt x="7227" y="-1"/>
                    <a:pt x="11162" y="0"/>
                  </a:cubicBezTo>
                  <a:cubicBezTo>
                    <a:pt x="17163" y="0"/>
                    <a:pt x="22893" y="2496"/>
                    <a:pt x="26980" y="6891"/>
                  </a:cubicBezTo>
                  <a:lnTo>
                    <a:pt x="11162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5" name="Text Box 68"/>
            <p:cNvSpPr txBox="1">
              <a:spLocks noChangeArrowheads="1"/>
            </p:cNvSpPr>
            <p:nvPr/>
          </p:nvSpPr>
          <p:spPr bwMode="auto">
            <a:xfrm>
              <a:off x="3765" y="1185"/>
              <a:ext cx="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b="1" i="1">
                  <a:ea typeface="楷体_GB2312" pitchFamily="49" charset="-122"/>
                  <a:sym typeface="Symbol" pitchFamily="18" charset="2"/>
                </a:rPr>
                <a:t></a:t>
              </a:r>
            </a:p>
          </p:txBody>
        </p:sp>
      </p:grpSp>
      <p:grpSp>
        <p:nvGrpSpPr>
          <p:cNvPr id="13" name="Group 69"/>
          <p:cNvGrpSpPr>
            <a:grpSpLocks/>
          </p:cNvGrpSpPr>
          <p:nvPr/>
        </p:nvGrpSpPr>
        <p:grpSpPr bwMode="auto">
          <a:xfrm>
            <a:off x="465138" y="4541838"/>
            <a:ext cx="1584325" cy="579437"/>
            <a:chOff x="3628" y="2566"/>
            <a:chExt cx="998" cy="365"/>
          </a:xfrm>
        </p:grpSpPr>
        <p:sp>
          <p:nvSpPr>
            <p:cNvPr id="30762" name="Line 70"/>
            <p:cNvSpPr>
              <a:spLocks noChangeShapeType="1"/>
            </p:cNvSpPr>
            <p:nvPr/>
          </p:nvSpPr>
          <p:spPr bwMode="auto">
            <a:xfrm flipH="1">
              <a:off x="3628" y="2659"/>
              <a:ext cx="998" cy="4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3" name="Text Box 71"/>
            <p:cNvSpPr txBox="1">
              <a:spLocks noChangeArrowheads="1"/>
            </p:cNvSpPr>
            <p:nvPr/>
          </p:nvSpPr>
          <p:spPr bwMode="auto">
            <a:xfrm>
              <a:off x="3866" y="2566"/>
              <a:ext cx="4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 b="1" i="1">
                  <a:solidFill>
                    <a:schemeClr val="tx2"/>
                  </a:solidFill>
                  <a:ea typeface="楷体_GB2312" pitchFamily="49" charset="-122"/>
                </a:rPr>
                <a:t>r</a:t>
              </a:r>
              <a:r>
                <a:rPr lang="en-US" altLang="zh-CN" sz="3200" b="1" i="1" baseline="-25000">
                  <a:solidFill>
                    <a:schemeClr val="tx2"/>
                  </a:solidFill>
                  <a:ea typeface="楷体_GB2312" pitchFamily="49" charset="-122"/>
                </a:rPr>
                <a:t>a</a:t>
              </a:r>
              <a:endParaRPr lang="en-US" altLang="zh-CN" sz="3200" b="1" i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4" name="Group 72"/>
          <p:cNvGrpSpPr>
            <a:grpSpLocks/>
          </p:cNvGrpSpPr>
          <p:nvPr/>
        </p:nvGrpSpPr>
        <p:grpSpPr bwMode="auto">
          <a:xfrm>
            <a:off x="2120900" y="2205038"/>
            <a:ext cx="865188" cy="2413000"/>
            <a:chOff x="4671" y="1094"/>
            <a:chExt cx="545" cy="1520"/>
          </a:xfrm>
        </p:grpSpPr>
        <p:sp>
          <p:nvSpPr>
            <p:cNvPr id="30760" name="Line 73"/>
            <p:cNvSpPr>
              <a:spLocks noChangeShapeType="1"/>
            </p:cNvSpPr>
            <p:nvPr/>
          </p:nvSpPr>
          <p:spPr bwMode="auto">
            <a:xfrm flipV="1">
              <a:off x="4671" y="1094"/>
              <a:ext cx="522" cy="152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1" name="Text Box 74"/>
            <p:cNvSpPr txBox="1">
              <a:spLocks noChangeArrowheads="1"/>
            </p:cNvSpPr>
            <p:nvPr/>
          </p:nvSpPr>
          <p:spPr bwMode="auto">
            <a:xfrm>
              <a:off x="4916" y="1659"/>
              <a:ext cx="3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3200" b="1" i="1">
                  <a:solidFill>
                    <a:schemeClr val="tx2"/>
                  </a:solidFill>
                  <a:ea typeface="楷体_GB2312" pitchFamily="49" charset="-122"/>
                </a:rPr>
                <a:t>r</a:t>
              </a:r>
              <a:r>
                <a:rPr lang="en-US" altLang="zh-CN" sz="3200" b="1" i="1" baseline="-25000">
                  <a:solidFill>
                    <a:schemeClr val="tx2"/>
                  </a:solidFill>
                  <a:ea typeface="楷体_GB2312" pitchFamily="49" charset="-122"/>
                </a:rPr>
                <a:t>b</a:t>
              </a:r>
            </a:p>
          </p:txBody>
        </p:sp>
      </p:grpSp>
      <p:sp>
        <p:nvSpPr>
          <p:cNvPr id="250955" name="AutoShape 75"/>
          <p:cNvSpPr>
            <a:spLocks noChangeArrowheads="1"/>
          </p:cNvSpPr>
          <p:nvPr/>
        </p:nvSpPr>
        <p:spPr bwMode="auto">
          <a:xfrm>
            <a:off x="1979613" y="5516563"/>
            <a:ext cx="2520950" cy="1341437"/>
          </a:xfrm>
          <a:prstGeom prst="cloudCallout">
            <a:avLst>
              <a:gd name="adj1" fmla="val 31801"/>
              <a:gd name="adj2" fmla="val -82426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800" b="1">
              <a:ea typeface="楷体_GB2312" pitchFamily="49" charset="-122"/>
            </a:endParaRPr>
          </a:p>
        </p:txBody>
      </p:sp>
      <p:sp>
        <p:nvSpPr>
          <p:cNvPr id="250956" name="Text Box 76"/>
          <p:cNvSpPr txBox="1">
            <a:spLocks noChangeArrowheads="1"/>
          </p:cNvSpPr>
          <p:nvPr/>
        </p:nvSpPr>
        <p:spPr bwMode="auto">
          <a:xfrm>
            <a:off x="2203450" y="5661025"/>
            <a:ext cx="3124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电场力作功</a:t>
            </a:r>
          </a:p>
          <a:p>
            <a:pPr eaLnBrk="1" hangingPunct="1"/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与路经无关</a:t>
            </a:r>
          </a:p>
        </p:txBody>
      </p:sp>
      <p:sp>
        <p:nvSpPr>
          <p:cNvPr id="250957" name="Freeform 77"/>
          <p:cNvSpPr>
            <a:spLocks/>
          </p:cNvSpPr>
          <p:nvPr/>
        </p:nvSpPr>
        <p:spPr bwMode="auto">
          <a:xfrm>
            <a:off x="398463" y="2189163"/>
            <a:ext cx="2551112" cy="2576512"/>
          </a:xfrm>
          <a:custGeom>
            <a:avLst/>
            <a:gdLst>
              <a:gd name="T0" fmla="*/ 0 w 1607"/>
              <a:gd name="T1" fmla="*/ 1623 h 1623"/>
              <a:gd name="T2" fmla="*/ 617 w 1607"/>
              <a:gd name="T3" fmla="*/ 1306 h 1623"/>
              <a:gd name="T4" fmla="*/ 779 w 1607"/>
              <a:gd name="T5" fmla="*/ 536 h 1623"/>
              <a:gd name="T6" fmla="*/ 1607 w 1607"/>
              <a:gd name="T7" fmla="*/ 0 h 1623"/>
              <a:gd name="T8" fmla="*/ 0 60000 65536"/>
              <a:gd name="T9" fmla="*/ 0 60000 65536"/>
              <a:gd name="T10" fmla="*/ 0 60000 65536"/>
              <a:gd name="T11" fmla="*/ 0 60000 65536"/>
              <a:gd name="T12" fmla="*/ 0 w 1607"/>
              <a:gd name="T13" fmla="*/ 0 h 1623"/>
              <a:gd name="T14" fmla="*/ 1607 w 1607"/>
              <a:gd name="T15" fmla="*/ 1623 h 16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07" h="1623">
                <a:moveTo>
                  <a:pt x="0" y="1623"/>
                </a:moveTo>
                <a:cubicBezTo>
                  <a:pt x="243" y="1555"/>
                  <a:pt x="487" y="1487"/>
                  <a:pt x="617" y="1306"/>
                </a:cubicBezTo>
                <a:cubicBezTo>
                  <a:pt x="747" y="1125"/>
                  <a:pt x="614" y="754"/>
                  <a:pt x="779" y="536"/>
                </a:cubicBezTo>
                <a:cubicBezTo>
                  <a:pt x="944" y="318"/>
                  <a:pt x="1275" y="159"/>
                  <a:pt x="1607" y="0"/>
                </a:cubicBezTo>
              </a:path>
            </a:pathLst>
          </a:cu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958" name="Line 78"/>
          <p:cNvSpPr>
            <a:spLocks noChangeShapeType="1"/>
          </p:cNvSpPr>
          <p:nvPr/>
        </p:nvSpPr>
        <p:spPr bwMode="auto">
          <a:xfrm flipV="1">
            <a:off x="398463" y="2176463"/>
            <a:ext cx="2563812" cy="2640012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9" name="Text Box 138"/>
          <p:cNvSpPr txBox="1">
            <a:spLocks noChangeArrowheads="1"/>
          </p:cNvSpPr>
          <p:nvPr/>
        </p:nvSpPr>
        <p:spPr bwMode="auto">
          <a:xfrm>
            <a:off x="8661400" y="6416675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>
                <a:cs typeface="Times New Roman" pitchFamily="18" charset="0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274775488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75"/>
                                        <p:tgtEl>
                                          <p:spTgt spid="25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75"/>
                                        <p:tgtEl>
                                          <p:spTgt spid="25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5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5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25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0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0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0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0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0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0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0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0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25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0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0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0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50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4" dur="500"/>
                                        <p:tgtEl>
                                          <p:spTgt spid="25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50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50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5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50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50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50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250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2" dur="500"/>
                                        <p:tgtEl>
                                          <p:spTgt spid="25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50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250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50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250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25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2" grpId="0" autoUpdateAnimBg="0"/>
      <p:bldP spid="250883" grpId="0" autoUpdateAnimBg="0"/>
      <p:bldP spid="250889" grpId="0"/>
      <p:bldP spid="250899" grpId="0" autoUpdateAnimBg="0"/>
      <p:bldP spid="250904" grpId="0"/>
      <p:bldP spid="250905" grpId="0"/>
      <p:bldP spid="250925" grpId="0"/>
      <p:bldP spid="250926" grpId="0"/>
      <p:bldP spid="250955" grpId="0" animBg="1"/>
      <p:bldP spid="250956" grpId="0"/>
      <p:bldP spid="250957" grpId="0" animBg="1"/>
      <p:bldP spid="25095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ChangeArrowheads="1"/>
          </p:cNvSpPr>
          <p:nvPr/>
        </p:nvSpPr>
        <p:spPr bwMode="auto">
          <a:xfrm>
            <a:off x="503238" y="1628775"/>
            <a:ext cx="3708400" cy="2555875"/>
          </a:xfrm>
          <a:prstGeom prst="rect">
            <a:avLst/>
          </a:prstGeom>
          <a:solidFill>
            <a:srgbClr val="E5E5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63600" y="1557338"/>
            <a:ext cx="2628900" cy="2535237"/>
            <a:chOff x="544" y="981"/>
            <a:chExt cx="1656" cy="1597"/>
          </a:xfrm>
        </p:grpSpPr>
        <p:grpSp>
          <p:nvGrpSpPr>
            <p:cNvPr id="31803" name="Group 4"/>
            <p:cNvGrpSpPr>
              <a:grpSpLocks/>
            </p:cNvGrpSpPr>
            <p:nvPr/>
          </p:nvGrpSpPr>
          <p:grpSpPr bwMode="auto">
            <a:xfrm>
              <a:off x="544" y="981"/>
              <a:ext cx="1656" cy="1597"/>
              <a:chOff x="3379" y="618"/>
              <a:chExt cx="1656" cy="1597"/>
            </a:xfrm>
          </p:grpSpPr>
          <p:sp>
            <p:nvSpPr>
              <p:cNvPr id="31805" name="Arc 5"/>
              <p:cNvSpPr>
                <a:spLocks/>
              </p:cNvSpPr>
              <p:nvPr/>
            </p:nvSpPr>
            <p:spPr bwMode="auto">
              <a:xfrm>
                <a:off x="3379" y="799"/>
                <a:ext cx="1402" cy="1393"/>
              </a:xfrm>
              <a:custGeom>
                <a:avLst/>
                <a:gdLst>
                  <a:gd name="T0" fmla="*/ 310 w 21535"/>
                  <a:gd name="T1" fmla="*/ 0 h 21068"/>
                  <a:gd name="T2" fmla="*/ 1402 w 21535"/>
                  <a:gd name="T3" fmla="*/ 1282 h 21068"/>
                  <a:gd name="T4" fmla="*/ 0 w 21535"/>
                  <a:gd name="T5" fmla="*/ 1393 h 21068"/>
                  <a:gd name="T6" fmla="*/ 0 60000 65536"/>
                  <a:gd name="T7" fmla="*/ 0 60000 65536"/>
                  <a:gd name="T8" fmla="*/ 0 60000 65536"/>
                  <a:gd name="T9" fmla="*/ 0 w 21535"/>
                  <a:gd name="T10" fmla="*/ 0 h 21068"/>
                  <a:gd name="T11" fmla="*/ 21535 w 21535"/>
                  <a:gd name="T12" fmla="*/ 21068 h 210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35" h="21068" fill="none" extrusionOk="0">
                    <a:moveTo>
                      <a:pt x="4764" y="0"/>
                    </a:moveTo>
                    <a:cubicBezTo>
                      <a:pt x="14002" y="2089"/>
                      <a:pt x="20801" y="9952"/>
                      <a:pt x="21535" y="19394"/>
                    </a:cubicBezTo>
                  </a:path>
                  <a:path w="21535" h="21068" stroke="0" extrusionOk="0">
                    <a:moveTo>
                      <a:pt x="4764" y="0"/>
                    </a:moveTo>
                    <a:cubicBezTo>
                      <a:pt x="14002" y="2089"/>
                      <a:pt x="20801" y="9952"/>
                      <a:pt x="21535" y="19394"/>
                    </a:cubicBezTo>
                    <a:lnTo>
                      <a:pt x="0" y="21068"/>
                    </a:lnTo>
                    <a:close/>
                  </a:path>
                </a:pathLst>
              </a:custGeom>
              <a:noFill/>
              <a:ln w="38100">
                <a:solidFill>
                  <a:schemeClr val="tx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806" name="Text Box 6"/>
              <p:cNvSpPr txBox="1">
                <a:spLocks noChangeArrowheads="1"/>
              </p:cNvSpPr>
              <p:nvPr/>
            </p:nvSpPr>
            <p:spPr bwMode="auto">
              <a:xfrm>
                <a:off x="3470" y="618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ea typeface="楷体_GB2312" pitchFamily="49" charset="-122"/>
                  </a:rPr>
                  <a:t>a</a:t>
                </a:r>
              </a:p>
            </p:txBody>
          </p:sp>
          <p:sp>
            <p:nvSpPr>
              <p:cNvPr id="31807" name="Text Box 7"/>
              <p:cNvSpPr txBox="1">
                <a:spLocks noChangeArrowheads="1"/>
              </p:cNvSpPr>
              <p:nvPr/>
            </p:nvSpPr>
            <p:spPr bwMode="auto">
              <a:xfrm>
                <a:off x="4807" y="1888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ea typeface="楷体_GB2312" pitchFamily="49" charset="-122"/>
                  </a:rPr>
                  <a:t>b</a:t>
                </a:r>
              </a:p>
            </p:txBody>
          </p:sp>
        </p:grpSp>
        <p:sp>
          <p:nvSpPr>
            <p:cNvPr id="31804" name="Oval 8"/>
            <p:cNvSpPr>
              <a:spLocks noChangeArrowheads="1"/>
            </p:cNvSpPr>
            <p:nvPr/>
          </p:nvSpPr>
          <p:spPr bwMode="auto">
            <a:xfrm>
              <a:off x="1927" y="2432"/>
              <a:ext cx="46" cy="4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2937" name="Text Box 9"/>
          <p:cNvSpPr txBox="1">
            <a:spLocks noChangeArrowheads="1"/>
          </p:cNvSpPr>
          <p:nvPr/>
        </p:nvSpPr>
        <p:spPr bwMode="auto">
          <a:xfrm>
            <a:off x="250825" y="404813"/>
            <a:ext cx="8569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）在点电荷系的电场中</a:t>
            </a:r>
            <a:r>
              <a:rPr lang="zh-CN" altLang="en-US" sz="2800" b="1" i="1"/>
              <a:t> </a:t>
            </a:r>
            <a:r>
              <a:rPr lang="en-US" altLang="zh-CN" sz="2800" b="1"/>
              <a:t>(</a:t>
            </a:r>
            <a:r>
              <a:rPr kumimoji="0" lang="zh-CN" altLang="en-US" b="1">
                <a:ea typeface="黑体" pitchFamily="2" charset="-122"/>
              </a:rPr>
              <a:t>或连续带电体</a:t>
            </a:r>
            <a:r>
              <a:rPr lang="zh-CN" altLang="en-US" b="1">
                <a:ea typeface="黑体" pitchFamily="2" charset="-122"/>
              </a:rPr>
              <a:t>的电场</a:t>
            </a:r>
            <a:r>
              <a:rPr lang="en-US" altLang="zh-CN" sz="2800" b="1"/>
              <a:t>)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74675" y="1965325"/>
            <a:ext cx="1828800" cy="2074863"/>
            <a:chOff x="2874" y="2448"/>
            <a:chExt cx="1302" cy="1398"/>
          </a:xfrm>
        </p:grpSpPr>
        <p:sp>
          <p:nvSpPr>
            <p:cNvPr id="31798" name="Oval 11"/>
            <p:cNvSpPr>
              <a:spLocks noChangeArrowheads="1"/>
            </p:cNvSpPr>
            <p:nvPr/>
          </p:nvSpPr>
          <p:spPr bwMode="auto">
            <a:xfrm>
              <a:off x="3120" y="2736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CC6600"/>
                </a:gs>
                <a:gs pos="100000">
                  <a:srgbClr val="5E2F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9" name="Oval 12"/>
            <p:cNvSpPr>
              <a:spLocks noChangeArrowheads="1"/>
            </p:cNvSpPr>
            <p:nvPr/>
          </p:nvSpPr>
          <p:spPr bwMode="auto">
            <a:xfrm>
              <a:off x="3072" y="3072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CC6600"/>
                </a:gs>
                <a:gs pos="100000">
                  <a:srgbClr val="5E2F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0" name="Oval 13"/>
            <p:cNvSpPr>
              <a:spLocks noChangeArrowheads="1"/>
            </p:cNvSpPr>
            <p:nvPr/>
          </p:nvSpPr>
          <p:spPr bwMode="auto">
            <a:xfrm>
              <a:off x="4080" y="3552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CC6600"/>
                </a:gs>
                <a:gs pos="100000">
                  <a:srgbClr val="5E2F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1" name="Oval 14"/>
            <p:cNvSpPr>
              <a:spLocks noChangeArrowheads="1"/>
            </p:cNvSpPr>
            <p:nvPr/>
          </p:nvSpPr>
          <p:spPr bwMode="auto">
            <a:xfrm>
              <a:off x="3360" y="3360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CC6600"/>
                </a:gs>
                <a:gs pos="100000">
                  <a:srgbClr val="5E2F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2" name="Oval 15"/>
            <p:cNvSpPr>
              <a:spLocks noChangeArrowheads="1"/>
            </p:cNvSpPr>
            <p:nvPr/>
          </p:nvSpPr>
          <p:spPr bwMode="auto">
            <a:xfrm>
              <a:off x="3648" y="3504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CC6600"/>
                </a:gs>
                <a:gs pos="100000">
                  <a:srgbClr val="5E2F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755" name="Object 11"/>
            <p:cNvGraphicFramePr>
              <a:graphicFrameLocks noChangeAspect="1"/>
            </p:cNvGraphicFramePr>
            <p:nvPr/>
          </p:nvGraphicFramePr>
          <p:xfrm>
            <a:off x="2928" y="2448"/>
            <a:ext cx="17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118" name="Equation" r:id="rId3" imgW="330120" imgH="457200" progId="Equation.3">
                    <p:embed/>
                  </p:oleObj>
                </mc:Choice>
                <mc:Fallback>
                  <p:oleObj name="Equation" r:id="rId3" imgW="33012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448"/>
                          <a:ext cx="17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6" name="Object 12"/>
            <p:cNvGraphicFramePr>
              <a:graphicFrameLocks noChangeAspect="1"/>
            </p:cNvGraphicFramePr>
            <p:nvPr/>
          </p:nvGraphicFramePr>
          <p:xfrm>
            <a:off x="2874" y="3024"/>
            <a:ext cx="18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119" name="Equation" r:id="rId5" imgW="355320" imgH="457200" progId="Equation.3">
                    <p:embed/>
                  </p:oleObj>
                </mc:Choice>
                <mc:Fallback>
                  <p:oleObj name="Equation" r:id="rId5" imgW="35532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4" y="3024"/>
                          <a:ext cx="18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7" name="Object 13"/>
            <p:cNvGraphicFramePr>
              <a:graphicFrameLocks noChangeAspect="1"/>
            </p:cNvGraphicFramePr>
            <p:nvPr/>
          </p:nvGraphicFramePr>
          <p:xfrm>
            <a:off x="3167" y="3257"/>
            <a:ext cx="175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120" name="公式" r:id="rId7" imgW="330120" imgH="482400" progId="Equation.3">
                    <p:embed/>
                  </p:oleObj>
                </mc:Choice>
                <mc:Fallback>
                  <p:oleObj name="公式" r:id="rId7" imgW="33012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7" y="3257"/>
                          <a:ext cx="175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8" name="Object 14"/>
            <p:cNvGraphicFramePr>
              <a:graphicFrameLocks noChangeAspect="1"/>
            </p:cNvGraphicFramePr>
            <p:nvPr/>
          </p:nvGraphicFramePr>
          <p:xfrm>
            <a:off x="3447" y="3437"/>
            <a:ext cx="193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121" name="公式" r:id="rId9" imgW="368280" imgH="533160" progId="Equation.3">
                    <p:embed/>
                  </p:oleObj>
                </mc:Choice>
                <mc:Fallback>
                  <p:oleObj name="公式" r:id="rId9" imgW="368280" imgH="533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7" y="3437"/>
                          <a:ext cx="193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9" name="Object 15"/>
            <p:cNvGraphicFramePr>
              <a:graphicFrameLocks noChangeAspect="1"/>
            </p:cNvGraphicFramePr>
            <p:nvPr/>
          </p:nvGraphicFramePr>
          <p:xfrm>
            <a:off x="3933" y="3594"/>
            <a:ext cx="200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122" name="公式" r:id="rId11" imgW="380880" imgH="482400" progId="Equation.3">
                    <p:embed/>
                  </p:oleObj>
                </mc:Choice>
                <mc:Fallback>
                  <p:oleObj name="公式" r:id="rId11" imgW="380880" imgH="48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3" y="3594"/>
                          <a:ext cx="200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933450" y="1471613"/>
            <a:ext cx="2667000" cy="2136775"/>
            <a:chOff x="912" y="480"/>
            <a:chExt cx="1859" cy="1440"/>
          </a:xfrm>
        </p:grpSpPr>
        <p:sp>
          <p:nvSpPr>
            <p:cNvPr id="31781" name="Line 22"/>
            <p:cNvSpPr>
              <a:spLocks noChangeShapeType="1"/>
            </p:cNvSpPr>
            <p:nvPr/>
          </p:nvSpPr>
          <p:spPr bwMode="auto">
            <a:xfrm>
              <a:off x="1008" y="1152"/>
              <a:ext cx="1152" cy="19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Line 23"/>
            <p:cNvSpPr>
              <a:spLocks noChangeShapeType="1"/>
            </p:cNvSpPr>
            <p:nvPr/>
          </p:nvSpPr>
          <p:spPr bwMode="auto">
            <a:xfrm flipV="1">
              <a:off x="912" y="1344"/>
              <a:ext cx="1296" cy="19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3" name="Line 24"/>
            <p:cNvSpPr>
              <a:spLocks noChangeShapeType="1"/>
            </p:cNvSpPr>
            <p:nvPr/>
          </p:nvSpPr>
          <p:spPr bwMode="auto">
            <a:xfrm flipV="1">
              <a:off x="1248" y="1296"/>
              <a:ext cx="1008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4" name="Line 25"/>
            <p:cNvSpPr>
              <a:spLocks noChangeShapeType="1"/>
            </p:cNvSpPr>
            <p:nvPr/>
          </p:nvSpPr>
          <p:spPr bwMode="auto">
            <a:xfrm flipV="1">
              <a:off x="1488" y="1056"/>
              <a:ext cx="1008" cy="86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5" name="Line 26"/>
            <p:cNvSpPr>
              <a:spLocks noChangeShapeType="1"/>
            </p:cNvSpPr>
            <p:nvPr/>
          </p:nvSpPr>
          <p:spPr bwMode="auto">
            <a:xfrm flipV="1">
              <a:off x="1920" y="1344"/>
              <a:ext cx="240" cy="5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6" name="Line 27"/>
            <p:cNvSpPr>
              <a:spLocks noChangeShapeType="1"/>
            </p:cNvSpPr>
            <p:nvPr/>
          </p:nvSpPr>
          <p:spPr bwMode="auto">
            <a:xfrm flipV="1">
              <a:off x="2160" y="768"/>
              <a:ext cx="192" cy="5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7" name="Line 28"/>
            <p:cNvSpPr>
              <a:spLocks noChangeShapeType="1"/>
            </p:cNvSpPr>
            <p:nvPr/>
          </p:nvSpPr>
          <p:spPr bwMode="auto">
            <a:xfrm flipV="1">
              <a:off x="2160" y="1008"/>
              <a:ext cx="384" cy="3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8" name="Line 29"/>
            <p:cNvSpPr>
              <a:spLocks noChangeShapeType="1"/>
            </p:cNvSpPr>
            <p:nvPr/>
          </p:nvSpPr>
          <p:spPr bwMode="auto">
            <a:xfrm flipV="1">
              <a:off x="2160" y="1152"/>
              <a:ext cx="336" cy="19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9" name="Line 30"/>
            <p:cNvSpPr>
              <a:spLocks noChangeShapeType="1"/>
            </p:cNvSpPr>
            <p:nvPr/>
          </p:nvSpPr>
          <p:spPr bwMode="auto">
            <a:xfrm flipV="1">
              <a:off x="2160" y="1296"/>
              <a:ext cx="288" cy="4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0" name="Line 31"/>
            <p:cNvSpPr>
              <a:spLocks noChangeShapeType="1"/>
            </p:cNvSpPr>
            <p:nvPr/>
          </p:nvSpPr>
          <p:spPr bwMode="auto">
            <a:xfrm>
              <a:off x="2160" y="1344"/>
              <a:ext cx="336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1" name="Oval 32"/>
            <p:cNvSpPr>
              <a:spLocks noChangeArrowheads="1"/>
            </p:cNvSpPr>
            <p:nvPr/>
          </p:nvSpPr>
          <p:spPr bwMode="auto">
            <a:xfrm>
              <a:off x="2112" y="129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2" name="Rectangle 33"/>
            <p:cNvSpPr>
              <a:spLocks noChangeArrowheads="1"/>
            </p:cNvSpPr>
            <p:nvPr/>
          </p:nvSpPr>
          <p:spPr bwMode="auto">
            <a:xfrm>
              <a:off x="2701" y="1460"/>
              <a:ext cx="7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chemeClr val="tx2"/>
                  </a:solidFill>
                </a:rPr>
                <a:t>1</a:t>
              </a:r>
              <a:endParaRPr lang="en-US" altLang="zh-CN" sz="2800" b="1">
                <a:solidFill>
                  <a:schemeClr val="tx2"/>
                </a:solidFill>
              </a:endParaRPr>
            </a:p>
          </p:txBody>
        </p:sp>
        <p:sp>
          <p:nvSpPr>
            <p:cNvPr id="31793" name="Rectangle 34"/>
            <p:cNvSpPr>
              <a:spLocks noChangeArrowheads="1"/>
            </p:cNvSpPr>
            <p:nvPr/>
          </p:nvSpPr>
          <p:spPr bwMode="auto">
            <a:xfrm>
              <a:off x="2544" y="1353"/>
              <a:ext cx="148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 i="1">
                  <a:solidFill>
                    <a:schemeClr val="tx2"/>
                  </a:solidFill>
                </a:rPr>
                <a:t>E</a:t>
              </a:r>
              <a:endParaRPr lang="en-US" altLang="zh-CN" sz="2800" b="1">
                <a:solidFill>
                  <a:schemeClr val="tx2"/>
                </a:solidFill>
              </a:endParaRPr>
            </a:p>
          </p:txBody>
        </p:sp>
        <p:sp>
          <p:nvSpPr>
            <p:cNvPr id="31794" name="Rectangle 35"/>
            <p:cNvSpPr>
              <a:spLocks noChangeArrowheads="1"/>
            </p:cNvSpPr>
            <p:nvPr/>
          </p:nvSpPr>
          <p:spPr bwMode="auto">
            <a:xfrm>
              <a:off x="2561" y="1151"/>
              <a:ext cx="105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1">
                  <a:solidFill>
                    <a:schemeClr val="tx2"/>
                  </a:solidFill>
                  <a:latin typeface="MT Extra" pitchFamily="18" charset="2"/>
                </a:rPr>
                <a:t>r</a:t>
              </a:r>
              <a:endParaRPr lang="en-US" altLang="zh-CN" sz="3200" b="1">
                <a:solidFill>
                  <a:schemeClr val="tx2"/>
                </a:solidFill>
              </a:endParaRPr>
            </a:p>
          </p:txBody>
        </p:sp>
        <p:sp>
          <p:nvSpPr>
            <p:cNvPr id="31795" name="Rectangle 36"/>
            <p:cNvSpPr>
              <a:spLocks noChangeArrowheads="1"/>
            </p:cNvSpPr>
            <p:nvPr/>
          </p:nvSpPr>
          <p:spPr bwMode="auto">
            <a:xfrm>
              <a:off x="2204" y="788"/>
              <a:ext cx="7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chemeClr val="tx2"/>
                  </a:solidFill>
                </a:rPr>
                <a:t>n</a:t>
              </a:r>
              <a:endParaRPr lang="en-US" altLang="zh-CN" sz="2800" b="1">
                <a:solidFill>
                  <a:schemeClr val="tx2"/>
                </a:solidFill>
              </a:endParaRPr>
            </a:p>
          </p:txBody>
        </p:sp>
        <p:sp>
          <p:nvSpPr>
            <p:cNvPr id="31796" name="Rectangle 37"/>
            <p:cNvSpPr>
              <a:spLocks noChangeArrowheads="1"/>
            </p:cNvSpPr>
            <p:nvPr/>
          </p:nvSpPr>
          <p:spPr bwMode="auto">
            <a:xfrm>
              <a:off x="2065" y="681"/>
              <a:ext cx="14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500" b="1" i="1">
                  <a:solidFill>
                    <a:schemeClr val="tx2"/>
                  </a:solidFill>
                </a:rPr>
                <a:t>E</a:t>
              </a:r>
              <a:endParaRPr lang="en-US" altLang="zh-CN" sz="2800" b="1">
                <a:solidFill>
                  <a:schemeClr val="tx2"/>
                </a:solidFill>
              </a:endParaRPr>
            </a:p>
          </p:txBody>
        </p:sp>
        <p:sp>
          <p:nvSpPr>
            <p:cNvPr id="31797" name="Rectangle 38"/>
            <p:cNvSpPr>
              <a:spLocks noChangeArrowheads="1"/>
            </p:cNvSpPr>
            <p:nvPr/>
          </p:nvSpPr>
          <p:spPr bwMode="auto">
            <a:xfrm>
              <a:off x="2097" y="480"/>
              <a:ext cx="105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900" b="1">
                  <a:solidFill>
                    <a:schemeClr val="tx2"/>
                  </a:solidFill>
                  <a:latin typeface="MT Extra" pitchFamily="18" charset="2"/>
                </a:rPr>
                <a:t>r</a:t>
              </a:r>
              <a:endParaRPr lang="en-US" altLang="zh-CN" sz="3200" b="1">
                <a:solidFill>
                  <a:schemeClr val="tx2"/>
                </a:solidFill>
              </a:endParaRPr>
            </a:p>
          </p:txBody>
        </p:sp>
      </p:grp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2754313" y="2171700"/>
            <a:ext cx="1385887" cy="573088"/>
            <a:chOff x="4416" y="2592"/>
            <a:chExt cx="1104" cy="387"/>
          </a:xfrm>
        </p:grpSpPr>
        <p:sp>
          <p:nvSpPr>
            <p:cNvPr id="31780" name="Line 40"/>
            <p:cNvSpPr>
              <a:spLocks noChangeShapeType="1"/>
            </p:cNvSpPr>
            <p:nvPr/>
          </p:nvSpPr>
          <p:spPr bwMode="auto">
            <a:xfrm flipV="1">
              <a:off x="4416" y="2592"/>
              <a:ext cx="1104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54" name="Object 10"/>
            <p:cNvGraphicFramePr>
              <a:graphicFrameLocks noChangeAspect="1"/>
            </p:cNvGraphicFramePr>
            <p:nvPr/>
          </p:nvGraphicFramePr>
          <p:xfrm>
            <a:off x="5287" y="2730"/>
            <a:ext cx="201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123" name="Equation" r:id="rId13" imgW="317160" imgH="393480" progId="Equation.DSMT4">
                    <p:embed/>
                  </p:oleObj>
                </mc:Choice>
                <mc:Fallback>
                  <p:oleObj name="Equation" r:id="rId13" imgW="31716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7" y="2730"/>
                          <a:ext cx="201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2408238" y="2297113"/>
            <a:ext cx="542925" cy="879475"/>
            <a:chOff x="158" y="2636"/>
            <a:chExt cx="342" cy="554"/>
          </a:xfrm>
        </p:grpSpPr>
        <p:sp>
          <p:nvSpPr>
            <p:cNvPr id="31777" name="Text Box 43"/>
            <p:cNvSpPr txBox="1">
              <a:spLocks noChangeArrowheads="1"/>
            </p:cNvSpPr>
            <p:nvPr/>
          </p:nvSpPr>
          <p:spPr bwMode="auto">
            <a:xfrm>
              <a:off x="226" y="2863"/>
              <a:ext cx="27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chemeClr val="tx2"/>
                  </a:solidFill>
                </a:rPr>
                <a:t>c</a:t>
              </a:r>
            </a:p>
          </p:txBody>
        </p:sp>
        <p:grpSp>
          <p:nvGrpSpPr>
            <p:cNvPr id="31778" name="Group 44"/>
            <p:cNvGrpSpPr>
              <a:grpSpLocks/>
            </p:cNvGrpSpPr>
            <p:nvPr/>
          </p:nvGrpSpPr>
          <p:grpSpPr bwMode="auto">
            <a:xfrm>
              <a:off x="158" y="2636"/>
              <a:ext cx="233" cy="333"/>
              <a:chOff x="4174" y="1004"/>
              <a:chExt cx="233" cy="333"/>
            </a:xfrm>
          </p:grpSpPr>
          <p:graphicFrame>
            <p:nvGraphicFramePr>
              <p:cNvPr id="31753" name="Object 9"/>
              <p:cNvGraphicFramePr>
                <a:graphicFrameLocks noChangeAspect="1"/>
              </p:cNvGraphicFramePr>
              <p:nvPr/>
            </p:nvGraphicFramePr>
            <p:xfrm>
              <a:off x="4174" y="1004"/>
              <a:ext cx="202" cy="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124" name="Equation" r:id="rId15" imgW="330120" imgH="431640" progId="Equation.DSMT4">
                      <p:embed/>
                    </p:oleObj>
                  </mc:Choice>
                  <mc:Fallback>
                    <p:oleObj name="Equation" r:id="rId15" imgW="330120" imgH="4316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4" y="1004"/>
                            <a:ext cx="202" cy="2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779" name="Oval 46"/>
              <p:cNvSpPr>
                <a:spLocks noChangeArrowheads="1"/>
              </p:cNvSpPr>
              <p:nvPr/>
            </p:nvSpPr>
            <p:spPr bwMode="auto">
              <a:xfrm>
                <a:off x="4320" y="1248"/>
                <a:ext cx="87" cy="89"/>
              </a:xfrm>
              <a:prstGeom prst="ellipse">
                <a:avLst/>
              </a:prstGeom>
              <a:gradFill rotWithShape="1">
                <a:gsLst>
                  <a:gs pos="0">
                    <a:srgbClr val="66FFFF"/>
                  </a:gs>
                  <a:gs pos="100000">
                    <a:srgbClr val="2F767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52975" name="Text Box 47"/>
          <p:cNvSpPr txBox="1">
            <a:spLocks noChangeArrowheads="1"/>
          </p:cNvSpPr>
          <p:nvPr/>
        </p:nvSpPr>
        <p:spPr bwMode="auto">
          <a:xfrm>
            <a:off x="1152525" y="944563"/>
            <a:ext cx="5075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将电荷</a:t>
            </a:r>
            <a:r>
              <a:rPr lang="en-US" altLang="zh-CN" sz="2800" b="1" i="1"/>
              <a:t>q</a:t>
            </a:r>
            <a:r>
              <a:rPr lang="en-US" altLang="zh-CN" sz="2800" b="1" baseline="-25000"/>
              <a:t>0</a:t>
            </a:r>
            <a:r>
              <a:rPr lang="zh-CN" altLang="en-US" sz="2800" b="1"/>
              <a:t>从</a:t>
            </a:r>
            <a:r>
              <a:rPr lang="en-US" altLang="zh-CN" sz="2800" b="1" i="1"/>
              <a:t>a</a:t>
            </a:r>
            <a:r>
              <a:rPr lang="zh-CN" altLang="en-US" sz="2800" b="1"/>
              <a:t>点移动到</a:t>
            </a:r>
            <a:r>
              <a:rPr lang="en-US" altLang="zh-CN" sz="2800" b="1" i="1"/>
              <a:t>b</a:t>
            </a:r>
            <a:r>
              <a:rPr lang="zh-CN" altLang="en-US" sz="2800" b="1"/>
              <a:t>点，</a:t>
            </a:r>
            <a:endParaRPr lang="zh-CN" altLang="en-US" sz="2800"/>
          </a:p>
        </p:txBody>
      </p:sp>
      <p:sp>
        <p:nvSpPr>
          <p:cNvPr id="252976" name="Text Box 48"/>
          <p:cNvSpPr txBox="1">
            <a:spLocks noChangeArrowheads="1"/>
          </p:cNvSpPr>
          <p:nvPr/>
        </p:nvSpPr>
        <p:spPr bwMode="auto">
          <a:xfrm>
            <a:off x="5292725" y="873125"/>
            <a:ext cx="3851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在任意点</a:t>
            </a:r>
            <a:r>
              <a:rPr lang="en-US" altLang="zh-CN" sz="3200" b="1" i="1"/>
              <a:t>c</a:t>
            </a:r>
            <a:r>
              <a:rPr lang="zh-CN" altLang="en-US" sz="2800" b="1"/>
              <a:t>受电场力</a:t>
            </a:r>
          </a:p>
        </p:txBody>
      </p:sp>
      <p:graphicFrame>
        <p:nvGraphicFramePr>
          <p:cNvPr id="252977" name="Object 2"/>
          <p:cNvGraphicFramePr>
            <a:graphicFrameLocks noChangeAspect="1"/>
          </p:cNvGraphicFramePr>
          <p:nvPr/>
        </p:nvGraphicFramePr>
        <p:xfrm>
          <a:off x="5219700" y="1412875"/>
          <a:ext cx="111918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25" name="Equation" r:id="rId17" imgW="1282680" imgH="495000" progId="Equation.DSMT4">
                  <p:embed/>
                </p:oleObj>
              </mc:Choice>
              <mc:Fallback>
                <p:oleObj name="Equation" r:id="rId17" imgW="128268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412875"/>
                        <a:ext cx="1119188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78" name="Object 3"/>
          <p:cNvGraphicFramePr>
            <a:graphicFrameLocks noChangeAspect="1"/>
          </p:cNvGraphicFramePr>
          <p:nvPr/>
        </p:nvGraphicFramePr>
        <p:xfrm>
          <a:off x="5075238" y="2384425"/>
          <a:ext cx="2989262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26" name="Equation" r:id="rId19" imgW="2869920" imgH="495000" progId="Equation.DSMT4">
                  <p:embed/>
                </p:oleObj>
              </mc:Choice>
              <mc:Fallback>
                <p:oleObj name="Equation" r:id="rId19" imgW="286992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2384425"/>
                        <a:ext cx="2989262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79" name="Oval 51"/>
          <p:cNvSpPr>
            <a:spLocks noChangeArrowheads="1"/>
          </p:cNvSpPr>
          <p:nvPr/>
        </p:nvSpPr>
        <p:spPr bwMode="auto">
          <a:xfrm>
            <a:off x="1331913" y="1809750"/>
            <a:ext cx="73025" cy="730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80" name="Text Box 52"/>
          <p:cNvSpPr txBox="1">
            <a:spLocks noChangeArrowheads="1"/>
          </p:cNvSpPr>
          <p:nvPr/>
        </p:nvSpPr>
        <p:spPr bwMode="auto">
          <a:xfrm>
            <a:off x="4464050" y="1881188"/>
            <a:ext cx="370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该处的场强为</a:t>
            </a:r>
          </a:p>
        </p:txBody>
      </p:sp>
      <p:graphicFrame>
        <p:nvGraphicFramePr>
          <p:cNvPr id="252981" name="Object 4"/>
          <p:cNvGraphicFramePr>
            <a:graphicFrameLocks noChangeAspect="1"/>
          </p:cNvGraphicFramePr>
          <p:nvPr/>
        </p:nvGraphicFramePr>
        <p:xfrm>
          <a:off x="4535488" y="3368675"/>
          <a:ext cx="16859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27" name="Equation" r:id="rId21" imgW="1650960" imgH="545760" progId="Equation.DSMT4">
                  <p:embed/>
                </p:oleObj>
              </mc:Choice>
              <mc:Fallback>
                <p:oleObj name="Equation" r:id="rId21" imgW="165096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3368675"/>
                        <a:ext cx="168592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82" name="Object 5"/>
          <p:cNvGraphicFramePr>
            <a:graphicFrameLocks noChangeAspect="1"/>
          </p:cNvGraphicFramePr>
          <p:nvPr/>
        </p:nvGraphicFramePr>
        <p:xfrm>
          <a:off x="6227763" y="3357563"/>
          <a:ext cx="160337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28" name="Equation" r:id="rId23" imgW="1587240" imgH="545760" progId="Equation.DSMT4">
                  <p:embed/>
                </p:oleObj>
              </mc:Choice>
              <mc:Fallback>
                <p:oleObj name="Equation" r:id="rId23" imgW="158724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357563"/>
                        <a:ext cx="1603375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83" name="Object 6"/>
          <p:cNvGraphicFramePr>
            <a:graphicFrameLocks noChangeAspect="1"/>
          </p:cNvGraphicFramePr>
          <p:nvPr/>
        </p:nvGraphicFramePr>
        <p:xfrm>
          <a:off x="4848225" y="3908425"/>
          <a:ext cx="386556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29" name="Equation" r:id="rId25" imgW="3695400" imgH="545760" progId="Equation.DSMT4">
                  <p:embed/>
                </p:oleObj>
              </mc:Choice>
              <mc:Fallback>
                <p:oleObj name="Equation" r:id="rId25" imgW="369540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8225" y="3908425"/>
                        <a:ext cx="3865563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984" name="Object 7"/>
          <p:cNvGraphicFramePr>
            <a:graphicFrameLocks noChangeAspect="1"/>
          </p:cNvGraphicFramePr>
          <p:nvPr/>
        </p:nvGraphicFramePr>
        <p:xfrm>
          <a:off x="863600" y="4545013"/>
          <a:ext cx="49847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30" name="Equation" r:id="rId27" imgW="5587920" imgH="545760" progId="Equation.DSMT4">
                  <p:embed/>
                </p:oleObj>
              </mc:Choice>
              <mc:Fallback>
                <p:oleObj name="Equation" r:id="rId27" imgW="558792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4545013"/>
                        <a:ext cx="49847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85" name="Text Box 57"/>
          <p:cNvSpPr txBox="1">
            <a:spLocks noChangeArrowheads="1"/>
          </p:cNvSpPr>
          <p:nvPr/>
        </p:nvSpPr>
        <p:spPr bwMode="auto">
          <a:xfrm>
            <a:off x="4464050" y="2852738"/>
            <a:ext cx="3781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电场力作功</a:t>
            </a:r>
            <a:endParaRPr lang="zh-CN" altLang="en-US" sz="2800"/>
          </a:p>
        </p:txBody>
      </p:sp>
      <p:sp>
        <p:nvSpPr>
          <p:cNvPr id="252986" name="AutoShape 58"/>
          <p:cNvSpPr>
            <a:spLocks/>
          </p:cNvSpPr>
          <p:nvPr/>
        </p:nvSpPr>
        <p:spPr bwMode="auto">
          <a:xfrm>
            <a:off x="4443413" y="5192713"/>
            <a:ext cx="3657600" cy="557212"/>
          </a:xfrm>
          <a:prstGeom prst="borderCallout1">
            <a:avLst>
              <a:gd name="adj1" fmla="val -13676"/>
              <a:gd name="adj2" fmla="val 96875"/>
              <a:gd name="adj3" fmla="val -13676"/>
              <a:gd name="adj4" fmla="val -77954"/>
            </a:avLst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/>
              <a:t>每一项都与路经无关</a:t>
            </a:r>
            <a:endParaRPr lang="zh-CN" altLang="en-US"/>
          </a:p>
        </p:txBody>
      </p:sp>
      <p:sp>
        <p:nvSpPr>
          <p:cNvPr id="252987" name="Text Box 59"/>
          <p:cNvSpPr txBox="1">
            <a:spLocks noChangeArrowheads="1"/>
          </p:cNvSpPr>
          <p:nvPr/>
        </p:nvSpPr>
        <p:spPr bwMode="auto">
          <a:xfrm>
            <a:off x="1871663" y="6078538"/>
            <a:ext cx="6661150" cy="547687"/>
          </a:xfrm>
          <a:prstGeom prst="rect">
            <a:avLst/>
          </a:prstGeom>
          <a:solidFill>
            <a:srgbClr val="FFFF66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电场力是保守力，静电场是保守力场</a:t>
            </a:r>
            <a:r>
              <a:rPr lang="en-US" altLang="zh-CN" sz="28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!</a:t>
            </a:r>
            <a:endParaRPr lang="en-US" altLang="zh-CN" b="1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2988" name="AutoShape 60"/>
          <p:cNvSpPr>
            <a:spLocks noChangeArrowheads="1"/>
          </p:cNvSpPr>
          <p:nvPr/>
        </p:nvSpPr>
        <p:spPr bwMode="auto">
          <a:xfrm>
            <a:off x="215900" y="5192713"/>
            <a:ext cx="1835150" cy="882650"/>
          </a:xfrm>
          <a:prstGeom prst="cloudCallout">
            <a:avLst>
              <a:gd name="adj1" fmla="val 36333"/>
              <a:gd name="adj2" fmla="val 88847"/>
            </a:avLst>
          </a:prstGeom>
          <a:solidFill>
            <a:srgbClr val="FFFF00"/>
          </a:solidFill>
          <a:ln w="38100">
            <a:solidFill>
              <a:srgbClr val="FF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  <p:sp>
        <p:nvSpPr>
          <p:cNvPr id="252989" name="Text Box 61"/>
          <p:cNvSpPr txBox="1">
            <a:spLocks noChangeArrowheads="1"/>
          </p:cNvSpPr>
          <p:nvPr/>
        </p:nvSpPr>
        <p:spPr bwMode="auto">
          <a:xfrm>
            <a:off x="447675" y="5265738"/>
            <a:ext cx="21447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ea typeface="隶书" pitchFamily="49" charset="-122"/>
              </a:rPr>
              <a:t>结论</a:t>
            </a:r>
          </a:p>
        </p:txBody>
      </p:sp>
      <p:graphicFrame>
        <p:nvGraphicFramePr>
          <p:cNvPr id="252990" name="Object 8"/>
          <p:cNvGraphicFramePr>
            <a:graphicFrameLocks noGrp="1" noChangeAspect="1"/>
          </p:cNvGraphicFramePr>
          <p:nvPr>
            <p:ph/>
          </p:nvPr>
        </p:nvGraphicFramePr>
        <p:xfrm>
          <a:off x="5868988" y="4554538"/>
          <a:ext cx="27352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31" name="Equation" r:id="rId29" imgW="2387520" imgH="431640" progId="Equation.DSMT4">
                  <p:embed/>
                </p:oleObj>
              </mc:Choice>
              <mc:Fallback>
                <p:oleObj name="Equation" r:id="rId29" imgW="2387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4554538"/>
                        <a:ext cx="273526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6" name="Text Box 138"/>
          <p:cNvSpPr txBox="1">
            <a:spLocks noChangeArrowheads="1"/>
          </p:cNvSpPr>
          <p:nvPr/>
        </p:nvSpPr>
        <p:spPr bwMode="auto">
          <a:xfrm>
            <a:off x="8661400" y="6416675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>
                <a:cs typeface="Times New Roman" pitchFamily="18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28738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5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52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2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2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2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2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5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2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2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2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2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25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8" dur="500"/>
                                        <p:tgtEl>
                                          <p:spTgt spid="25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25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5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5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75"/>
                                        <p:tgtEl>
                                          <p:spTgt spid="25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3" dur="500"/>
                                        <p:tgtEl>
                                          <p:spTgt spid="25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75" fill="hold"/>
                                        <p:tgtEl>
                                          <p:spTgt spid="252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" fill="hold"/>
                                        <p:tgtEl>
                                          <p:spTgt spid="252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75" fill="hold"/>
                                        <p:tgtEl>
                                          <p:spTgt spid="252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" fill="hold"/>
                                        <p:tgtEl>
                                          <p:spTgt spid="252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0" grpId="0" animBg="1"/>
      <p:bldP spid="252937" grpId="0"/>
      <p:bldP spid="252975" grpId="0"/>
      <p:bldP spid="252976" grpId="0"/>
      <p:bldP spid="252979" grpId="0" animBg="1"/>
      <p:bldP spid="252980" grpId="0"/>
      <p:bldP spid="252985" grpId="0"/>
      <p:bldP spid="252986" grpId="0" animBg="1" autoUpdateAnimBg="0"/>
      <p:bldP spid="252987" grpId="0" animBg="1" autoUpdateAnimBg="0"/>
      <p:bldP spid="252988" grpId="0" animBg="1" autoUpdateAnimBg="0"/>
      <p:bldP spid="252989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34975" y="1444625"/>
            <a:ext cx="5181600" cy="7731125"/>
            <a:chOff x="589" y="945"/>
            <a:chExt cx="3264" cy="4870"/>
          </a:xfrm>
        </p:grpSpPr>
        <p:sp>
          <p:nvSpPr>
            <p:cNvPr id="234499" name="Rectangle 3"/>
            <p:cNvSpPr>
              <a:spLocks noChangeArrowheads="1"/>
            </p:cNvSpPr>
            <p:nvPr/>
          </p:nvSpPr>
          <p:spPr bwMode="auto">
            <a:xfrm>
              <a:off x="589" y="1049"/>
              <a:ext cx="1949" cy="2546"/>
            </a:xfrm>
            <a:prstGeom prst="rect">
              <a:avLst/>
            </a:prstGeom>
            <a:gradFill rotWithShape="0">
              <a:gsLst>
                <a:gs pos="0">
                  <a:srgbClr val="DDDDDD"/>
                </a:gs>
                <a:gs pos="100000">
                  <a:schemeClr val="bg1"/>
                </a:gs>
              </a:gsLst>
              <a:path path="rect">
                <a:fillToRect t="100000" r="100000"/>
              </a:path>
            </a:gradFill>
            <a:ln w="9525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2813" name="Arc 4"/>
            <p:cNvSpPr>
              <a:spLocks/>
            </p:cNvSpPr>
            <p:nvPr/>
          </p:nvSpPr>
          <p:spPr bwMode="auto">
            <a:xfrm rot="-765020">
              <a:off x="676" y="1099"/>
              <a:ext cx="1955" cy="2388"/>
            </a:xfrm>
            <a:custGeom>
              <a:avLst/>
              <a:gdLst>
                <a:gd name="T0" fmla="*/ 0 w 16648"/>
                <a:gd name="T1" fmla="*/ 811 h 20844"/>
                <a:gd name="T2" fmla="*/ 1290 w 16648"/>
                <a:gd name="T3" fmla="*/ 0 h 20844"/>
                <a:gd name="T4" fmla="*/ 1955 w 16648"/>
                <a:gd name="T5" fmla="*/ 2388 h 20844"/>
                <a:gd name="T6" fmla="*/ 0 60000 65536"/>
                <a:gd name="T7" fmla="*/ 0 60000 65536"/>
                <a:gd name="T8" fmla="*/ 0 60000 65536"/>
                <a:gd name="T9" fmla="*/ 0 w 16648"/>
                <a:gd name="T10" fmla="*/ 0 h 20844"/>
                <a:gd name="T11" fmla="*/ 16648 w 16648"/>
                <a:gd name="T12" fmla="*/ 20844 h 208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48" h="20844" fill="none" extrusionOk="0">
                  <a:moveTo>
                    <a:pt x="-1" y="7081"/>
                  </a:moveTo>
                  <a:cubicBezTo>
                    <a:pt x="2842" y="3643"/>
                    <a:pt x="6679" y="1169"/>
                    <a:pt x="10984" y="-1"/>
                  </a:cubicBezTo>
                </a:path>
                <a:path w="16648" h="20844" stroke="0" extrusionOk="0">
                  <a:moveTo>
                    <a:pt x="-1" y="7081"/>
                  </a:moveTo>
                  <a:cubicBezTo>
                    <a:pt x="2842" y="3643"/>
                    <a:pt x="6679" y="1169"/>
                    <a:pt x="10984" y="-1"/>
                  </a:cubicBezTo>
                  <a:lnTo>
                    <a:pt x="16648" y="20844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4" name="Arc 5"/>
            <p:cNvSpPr>
              <a:spLocks/>
            </p:cNvSpPr>
            <p:nvPr/>
          </p:nvSpPr>
          <p:spPr bwMode="auto">
            <a:xfrm rot="823724">
              <a:off x="659" y="1208"/>
              <a:ext cx="2742" cy="2798"/>
            </a:xfrm>
            <a:custGeom>
              <a:avLst/>
              <a:gdLst>
                <a:gd name="T0" fmla="*/ 0 w 20645"/>
                <a:gd name="T1" fmla="*/ 1885 h 19477"/>
                <a:gd name="T2" fmla="*/ 1502 w 20645"/>
                <a:gd name="T3" fmla="*/ 0 h 19477"/>
                <a:gd name="T4" fmla="*/ 2742 w 20645"/>
                <a:gd name="T5" fmla="*/ 2798 h 19477"/>
                <a:gd name="T6" fmla="*/ 0 60000 65536"/>
                <a:gd name="T7" fmla="*/ 0 60000 65536"/>
                <a:gd name="T8" fmla="*/ 0 60000 65536"/>
                <a:gd name="T9" fmla="*/ 0 w 20645"/>
                <a:gd name="T10" fmla="*/ 0 h 19477"/>
                <a:gd name="T11" fmla="*/ 20645 w 20645"/>
                <a:gd name="T12" fmla="*/ 19477 h 194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645" h="19477" fill="none" extrusionOk="0">
                  <a:moveTo>
                    <a:pt x="0" y="13125"/>
                  </a:moveTo>
                  <a:cubicBezTo>
                    <a:pt x="1772" y="7363"/>
                    <a:pt x="5871" y="2605"/>
                    <a:pt x="11306" y="-1"/>
                  </a:cubicBezTo>
                </a:path>
                <a:path w="20645" h="19477" stroke="0" extrusionOk="0">
                  <a:moveTo>
                    <a:pt x="0" y="13125"/>
                  </a:moveTo>
                  <a:cubicBezTo>
                    <a:pt x="1772" y="7363"/>
                    <a:pt x="5871" y="2605"/>
                    <a:pt x="11306" y="-1"/>
                  </a:cubicBezTo>
                  <a:lnTo>
                    <a:pt x="20645" y="19477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5" name="Arc 6"/>
            <p:cNvSpPr>
              <a:spLocks/>
            </p:cNvSpPr>
            <p:nvPr/>
          </p:nvSpPr>
          <p:spPr bwMode="auto">
            <a:xfrm rot="1440760">
              <a:off x="847" y="1879"/>
              <a:ext cx="2857" cy="2510"/>
            </a:xfrm>
            <a:custGeom>
              <a:avLst/>
              <a:gdLst>
                <a:gd name="T0" fmla="*/ 0 w 21504"/>
                <a:gd name="T1" fmla="*/ 2218 h 17479"/>
                <a:gd name="T2" fmla="*/ 1171 w 21504"/>
                <a:gd name="T3" fmla="*/ 0 h 17479"/>
                <a:gd name="T4" fmla="*/ 2857 w 21504"/>
                <a:gd name="T5" fmla="*/ 2510 h 17479"/>
                <a:gd name="T6" fmla="*/ 0 60000 65536"/>
                <a:gd name="T7" fmla="*/ 0 60000 65536"/>
                <a:gd name="T8" fmla="*/ 0 60000 65536"/>
                <a:gd name="T9" fmla="*/ 0 w 21504"/>
                <a:gd name="T10" fmla="*/ 0 h 17479"/>
                <a:gd name="T11" fmla="*/ 21504 w 21504"/>
                <a:gd name="T12" fmla="*/ 17479 h 174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04" h="17479" fill="none" extrusionOk="0">
                  <a:moveTo>
                    <a:pt x="0" y="15443"/>
                  </a:moveTo>
                  <a:cubicBezTo>
                    <a:pt x="584" y="9268"/>
                    <a:pt x="3794" y="3644"/>
                    <a:pt x="8813" y="0"/>
                  </a:cubicBezTo>
                </a:path>
                <a:path w="21504" h="17479" stroke="0" extrusionOk="0">
                  <a:moveTo>
                    <a:pt x="0" y="15443"/>
                  </a:moveTo>
                  <a:cubicBezTo>
                    <a:pt x="584" y="9268"/>
                    <a:pt x="3794" y="3644"/>
                    <a:pt x="8813" y="0"/>
                  </a:cubicBezTo>
                  <a:lnTo>
                    <a:pt x="21504" y="17479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6" name="Arc 7"/>
            <p:cNvSpPr>
              <a:spLocks/>
            </p:cNvSpPr>
            <p:nvPr/>
          </p:nvSpPr>
          <p:spPr bwMode="auto">
            <a:xfrm rot="2431067">
              <a:off x="1015" y="2766"/>
              <a:ext cx="2838" cy="2012"/>
            </a:xfrm>
            <a:custGeom>
              <a:avLst/>
              <a:gdLst>
                <a:gd name="T0" fmla="*/ 0 w 21600"/>
                <a:gd name="T1" fmla="*/ 2012 h 14285"/>
                <a:gd name="T2" fmla="*/ 696 w 21600"/>
                <a:gd name="T3" fmla="*/ 0 h 14285"/>
                <a:gd name="T4" fmla="*/ 2838 w 21600"/>
                <a:gd name="T5" fmla="*/ 1995 h 1428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4285"/>
                <a:gd name="T11" fmla="*/ 21600 w 21600"/>
                <a:gd name="T12" fmla="*/ 14285 h 14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4285" fill="none" extrusionOk="0">
                  <a:moveTo>
                    <a:pt x="0" y="14284"/>
                  </a:moveTo>
                  <a:cubicBezTo>
                    <a:pt x="0" y="14245"/>
                    <a:pt x="0" y="14206"/>
                    <a:pt x="0" y="14167"/>
                  </a:cubicBezTo>
                  <a:cubicBezTo>
                    <a:pt x="-1" y="8960"/>
                    <a:pt x="1880" y="3929"/>
                    <a:pt x="5294" y="-1"/>
                  </a:cubicBezTo>
                </a:path>
                <a:path w="21600" h="14285" stroke="0" extrusionOk="0">
                  <a:moveTo>
                    <a:pt x="0" y="14284"/>
                  </a:moveTo>
                  <a:cubicBezTo>
                    <a:pt x="0" y="14245"/>
                    <a:pt x="0" y="14206"/>
                    <a:pt x="0" y="14167"/>
                  </a:cubicBezTo>
                  <a:cubicBezTo>
                    <a:pt x="-1" y="8960"/>
                    <a:pt x="1880" y="3929"/>
                    <a:pt x="5294" y="-1"/>
                  </a:cubicBezTo>
                  <a:lnTo>
                    <a:pt x="21600" y="14167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7" name="Arc 8"/>
            <p:cNvSpPr>
              <a:spLocks/>
            </p:cNvSpPr>
            <p:nvPr/>
          </p:nvSpPr>
          <p:spPr bwMode="auto">
            <a:xfrm rot="-486798">
              <a:off x="634" y="945"/>
              <a:ext cx="2141" cy="1812"/>
            </a:xfrm>
            <a:custGeom>
              <a:avLst/>
              <a:gdLst>
                <a:gd name="T0" fmla="*/ 0 w 18234"/>
                <a:gd name="T1" fmla="*/ 485 h 15816"/>
                <a:gd name="T2" fmla="*/ 414 w 18234"/>
                <a:gd name="T3" fmla="*/ 0 h 15816"/>
                <a:gd name="T4" fmla="*/ 2141 w 18234"/>
                <a:gd name="T5" fmla="*/ 1812 h 15816"/>
                <a:gd name="T6" fmla="*/ 0 60000 65536"/>
                <a:gd name="T7" fmla="*/ 0 60000 65536"/>
                <a:gd name="T8" fmla="*/ 0 60000 65536"/>
                <a:gd name="T9" fmla="*/ 0 w 18234"/>
                <a:gd name="T10" fmla="*/ 0 h 15816"/>
                <a:gd name="T11" fmla="*/ 18234 w 18234"/>
                <a:gd name="T12" fmla="*/ 15816 h 15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34" h="15816" fill="none" extrusionOk="0">
                  <a:moveTo>
                    <a:pt x="0" y="4236"/>
                  </a:moveTo>
                  <a:cubicBezTo>
                    <a:pt x="988" y="2679"/>
                    <a:pt x="2172" y="1255"/>
                    <a:pt x="3522" y="-1"/>
                  </a:cubicBezTo>
                </a:path>
                <a:path w="18234" h="15816" stroke="0" extrusionOk="0">
                  <a:moveTo>
                    <a:pt x="0" y="4236"/>
                  </a:moveTo>
                  <a:cubicBezTo>
                    <a:pt x="988" y="2679"/>
                    <a:pt x="2172" y="1255"/>
                    <a:pt x="3522" y="-1"/>
                  </a:cubicBezTo>
                  <a:lnTo>
                    <a:pt x="18234" y="15816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8" name="Arc 9"/>
            <p:cNvSpPr>
              <a:spLocks/>
            </p:cNvSpPr>
            <p:nvPr/>
          </p:nvSpPr>
          <p:spPr bwMode="auto">
            <a:xfrm rot="3383894">
              <a:off x="1030" y="3623"/>
              <a:ext cx="2835" cy="1549"/>
            </a:xfrm>
            <a:custGeom>
              <a:avLst/>
              <a:gdLst>
                <a:gd name="T0" fmla="*/ 0 w 21576"/>
                <a:gd name="T1" fmla="*/ 1406 h 11005"/>
                <a:gd name="T2" fmla="*/ 393 w 21576"/>
                <a:gd name="T3" fmla="*/ 0 h 11005"/>
                <a:gd name="T4" fmla="*/ 2835 w 21576"/>
                <a:gd name="T5" fmla="*/ 1549 h 11005"/>
                <a:gd name="T6" fmla="*/ 0 60000 65536"/>
                <a:gd name="T7" fmla="*/ 0 60000 65536"/>
                <a:gd name="T8" fmla="*/ 0 60000 65536"/>
                <a:gd name="T9" fmla="*/ 0 w 21576"/>
                <a:gd name="T10" fmla="*/ 0 h 11005"/>
                <a:gd name="T11" fmla="*/ 21576 w 21576"/>
                <a:gd name="T12" fmla="*/ 11005 h 110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76" h="11005" fill="none" extrusionOk="0">
                  <a:moveTo>
                    <a:pt x="0" y="9986"/>
                  </a:moveTo>
                  <a:cubicBezTo>
                    <a:pt x="166" y="6463"/>
                    <a:pt x="1192" y="3034"/>
                    <a:pt x="2989" y="-1"/>
                  </a:cubicBezTo>
                </a:path>
                <a:path w="21576" h="11005" stroke="0" extrusionOk="0">
                  <a:moveTo>
                    <a:pt x="0" y="9986"/>
                  </a:moveTo>
                  <a:cubicBezTo>
                    <a:pt x="166" y="6463"/>
                    <a:pt x="1192" y="3034"/>
                    <a:pt x="2989" y="-1"/>
                  </a:cubicBezTo>
                  <a:lnTo>
                    <a:pt x="21576" y="11005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9" name="Line 10"/>
            <p:cNvSpPr>
              <a:spLocks noChangeShapeType="1"/>
            </p:cNvSpPr>
            <p:nvPr/>
          </p:nvSpPr>
          <p:spPr bwMode="auto">
            <a:xfrm flipV="1">
              <a:off x="771" y="1151"/>
              <a:ext cx="69" cy="102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0" name="Line 11"/>
            <p:cNvSpPr>
              <a:spLocks noChangeShapeType="1"/>
            </p:cNvSpPr>
            <p:nvPr/>
          </p:nvSpPr>
          <p:spPr bwMode="auto">
            <a:xfrm flipV="1">
              <a:off x="1504" y="1117"/>
              <a:ext cx="106" cy="5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1" name="Line 12"/>
            <p:cNvSpPr>
              <a:spLocks noChangeShapeType="1"/>
            </p:cNvSpPr>
            <p:nvPr/>
          </p:nvSpPr>
          <p:spPr bwMode="auto">
            <a:xfrm flipV="1">
              <a:off x="2186" y="1323"/>
              <a:ext cx="141" cy="49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2" name="Line 13"/>
            <p:cNvSpPr>
              <a:spLocks noChangeShapeType="1"/>
            </p:cNvSpPr>
            <p:nvPr/>
          </p:nvSpPr>
          <p:spPr bwMode="auto">
            <a:xfrm flipV="1">
              <a:off x="2372" y="1900"/>
              <a:ext cx="100" cy="33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3" name="Line 14"/>
            <p:cNvSpPr>
              <a:spLocks noChangeShapeType="1"/>
            </p:cNvSpPr>
            <p:nvPr/>
          </p:nvSpPr>
          <p:spPr bwMode="auto">
            <a:xfrm flipV="1">
              <a:off x="2270" y="3118"/>
              <a:ext cx="144" cy="22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4" name="Line 15"/>
            <p:cNvSpPr>
              <a:spLocks noChangeShapeType="1"/>
            </p:cNvSpPr>
            <p:nvPr/>
          </p:nvSpPr>
          <p:spPr bwMode="auto">
            <a:xfrm flipV="1">
              <a:off x="2293" y="2559"/>
              <a:ext cx="136" cy="34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4512" name="Text Box 16"/>
          <p:cNvSpPr txBox="1">
            <a:spLocks noChangeArrowheads="1"/>
          </p:cNvSpPr>
          <p:nvPr/>
        </p:nvSpPr>
        <p:spPr bwMode="auto">
          <a:xfrm>
            <a:off x="641350" y="461963"/>
            <a:ext cx="4435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/>
              <a:t>3.</a:t>
            </a:r>
            <a:r>
              <a:rPr lang="zh-CN" altLang="en-US" sz="2800" b="1" i="1"/>
              <a:t>环路定理</a:t>
            </a:r>
          </a:p>
        </p:txBody>
      </p:sp>
      <p:sp>
        <p:nvSpPr>
          <p:cNvPr id="234513" name="Text Box 17"/>
          <p:cNvSpPr txBox="1">
            <a:spLocks noChangeArrowheads="1"/>
          </p:cNvSpPr>
          <p:nvPr/>
        </p:nvSpPr>
        <p:spPr bwMode="auto">
          <a:xfrm>
            <a:off x="1009650" y="963613"/>
            <a:ext cx="4321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在任意电场中</a:t>
            </a:r>
            <a:r>
              <a:rPr lang="en-US" altLang="zh-CN" sz="2800" b="1"/>
              <a:t>, </a:t>
            </a:r>
            <a:r>
              <a:rPr lang="zh-CN" altLang="en-US" sz="2800" b="1"/>
              <a:t>将</a:t>
            </a:r>
            <a:r>
              <a:rPr lang="en-US" altLang="zh-CN" sz="2800" b="1" i="1"/>
              <a:t>q</a:t>
            </a:r>
            <a:r>
              <a:rPr lang="en-US" altLang="zh-CN" sz="2800" b="1" baseline="-25000"/>
              <a:t>0</a:t>
            </a:r>
            <a:endParaRPr lang="en-US" altLang="zh-CN" sz="2800" b="1"/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035425" y="768350"/>
            <a:ext cx="3128963" cy="733425"/>
            <a:chOff x="2497" y="73"/>
            <a:chExt cx="1971" cy="462"/>
          </a:xfrm>
        </p:grpSpPr>
        <p:sp>
          <p:nvSpPr>
            <p:cNvPr id="32809" name="Text Box 19"/>
            <p:cNvSpPr txBox="1">
              <a:spLocks noChangeArrowheads="1"/>
            </p:cNvSpPr>
            <p:nvPr/>
          </p:nvSpPr>
          <p:spPr bwMode="auto">
            <a:xfrm>
              <a:off x="2497" y="208"/>
              <a:ext cx="197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从</a:t>
              </a:r>
              <a:r>
                <a:rPr lang="en-US" altLang="zh-CN" sz="2800" b="1" i="1"/>
                <a:t>a</a:t>
              </a:r>
              <a:r>
                <a:rPr lang="en-US" altLang="zh-CN" sz="2800" b="1"/>
                <a:t>             </a:t>
              </a:r>
              <a:r>
                <a:rPr lang="en-US" altLang="zh-CN" sz="2800" b="1" i="1"/>
                <a:t>b</a:t>
              </a:r>
            </a:p>
          </p:txBody>
        </p:sp>
        <p:sp>
          <p:nvSpPr>
            <p:cNvPr id="32810" name="Line 20"/>
            <p:cNvSpPr>
              <a:spLocks noChangeShapeType="1"/>
            </p:cNvSpPr>
            <p:nvPr/>
          </p:nvSpPr>
          <p:spPr bwMode="auto">
            <a:xfrm>
              <a:off x="2929" y="40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811" name="Text Box 21"/>
            <p:cNvSpPr txBox="1">
              <a:spLocks noChangeArrowheads="1"/>
            </p:cNvSpPr>
            <p:nvPr/>
          </p:nvSpPr>
          <p:spPr bwMode="auto">
            <a:xfrm>
              <a:off x="2929" y="73"/>
              <a:ext cx="13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经</a:t>
              </a:r>
              <a:r>
                <a:rPr lang="en-US" altLang="zh-CN" sz="2800" b="1" i="1"/>
                <a:t>L</a:t>
              </a:r>
              <a:r>
                <a:rPr lang="en-US" altLang="zh-CN" sz="2800" b="1" baseline="-25000"/>
                <a:t>1</a:t>
              </a:r>
              <a:endParaRPr lang="en-US" altLang="zh-CN" sz="2800" b="1"/>
            </a:p>
          </p:txBody>
        </p:sp>
      </p:grpSp>
      <p:sp>
        <p:nvSpPr>
          <p:cNvPr id="234518" name="Line 22"/>
          <p:cNvSpPr>
            <a:spLocks noChangeShapeType="1"/>
          </p:cNvSpPr>
          <p:nvPr/>
        </p:nvSpPr>
        <p:spPr bwMode="auto">
          <a:xfrm flipH="1">
            <a:off x="4756150" y="1431925"/>
            <a:ext cx="990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19" name="Text Box 23"/>
          <p:cNvSpPr txBox="1">
            <a:spLocks noChangeArrowheads="1"/>
          </p:cNvSpPr>
          <p:nvPr/>
        </p:nvSpPr>
        <p:spPr bwMode="auto">
          <a:xfrm>
            <a:off x="4832350" y="1355725"/>
            <a:ext cx="1435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经</a:t>
            </a:r>
            <a:r>
              <a:rPr lang="en-US" altLang="zh-CN" sz="2800" b="1" i="1"/>
              <a:t>L</a:t>
            </a:r>
            <a:r>
              <a:rPr lang="en-US" altLang="zh-CN" sz="2800" b="1" baseline="-25000"/>
              <a:t>2</a:t>
            </a:r>
            <a:endParaRPr lang="en-US" altLang="zh-CN" sz="2800" b="1"/>
          </a:p>
        </p:txBody>
      </p:sp>
      <p:sp>
        <p:nvSpPr>
          <p:cNvPr id="234520" name="Text Box 24"/>
          <p:cNvSpPr txBox="1">
            <a:spLocks noChangeArrowheads="1"/>
          </p:cNvSpPr>
          <p:nvPr/>
        </p:nvSpPr>
        <p:spPr bwMode="auto">
          <a:xfrm>
            <a:off x="6022975" y="1011238"/>
            <a:ext cx="3013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电场力作功：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471988" y="2352675"/>
            <a:ext cx="3678237" cy="804863"/>
            <a:chOff x="2493" y="1388"/>
            <a:chExt cx="2363" cy="545"/>
          </a:xfrm>
        </p:grpSpPr>
        <p:graphicFrame>
          <p:nvGraphicFramePr>
            <p:cNvPr id="32780" name="Object 12"/>
            <p:cNvGraphicFramePr>
              <a:graphicFrameLocks noChangeAspect="1"/>
            </p:cNvGraphicFramePr>
            <p:nvPr/>
          </p:nvGraphicFramePr>
          <p:xfrm>
            <a:off x="2493" y="1388"/>
            <a:ext cx="2363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80" name="Equation" r:id="rId4" imgW="3530520" imgH="647640" progId="Equation.DSMT4">
                    <p:embed/>
                  </p:oleObj>
                </mc:Choice>
                <mc:Fallback>
                  <p:oleObj name="Equation" r:id="rId4" imgW="3530520" imgH="647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3" y="1388"/>
                          <a:ext cx="2363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1" name="Object 13"/>
            <p:cNvGraphicFramePr>
              <a:graphicFrameLocks noChangeAspect="1"/>
            </p:cNvGraphicFramePr>
            <p:nvPr/>
          </p:nvGraphicFramePr>
          <p:xfrm>
            <a:off x="2653" y="1789"/>
            <a:ext cx="11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81" name="公式" r:id="rId6" imgW="406080" imgH="495000" progId="Equation.3">
                    <p:embed/>
                  </p:oleObj>
                </mc:Choice>
                <mc:Fallback>
                  <p:oleObj name="公式" r:id="rId6" imgW="40608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1789"/>
                          <a:ext cx="11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2" name="Object 14"/>
            <p:cNvGraphicFramePr>
              <a:graphicFrameLocks noChangeAspect="1"/>
            </p:cNvGraphicFramePr>
            <p:nvPr/>
          </p:nvGraphicFramePr>
          <p:xfrm>
            <a:off x="3853" y="1789"/>
            <a:ext cx="12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82" name="公式" r:id="rId8" imgW="431640" imgH="495000" progId="Equation.3">
                    <p:embed/>
                  </p:oleObj>
                </mc:Choice>
                <mc:Fallback>
                  <p:oleObj name="公式" r:id="rId8" imgW="43164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3" y="1789"/>
                          <a:ext cx="12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4467225" y="3171825"/>
            <a:ext cx="3749675" cy="779463"/>
            <a:chOff x="2493" y="1904"/>
            <a:chExt cx="2362" cy="491"/>
          </a:xfrm>
        </p:grpSpPr>
        <p:graphicFrame>
          <p:nvGraphicFramePr>
            <p:cNvPr id="32777" name="Object 9"/>
            <p:cNvGraphicFramePr>
              <a:graphicFrameLocks noChangeAspect="1"/>
            </p:cNvGraphicFramePr>
            <p:nvPr/>
          </p:nvGraphicFramePr>
          <p:xfrm>
            <a:off x="2493" y="1904"/>
            <a:ext cx="2362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83" name="Equation" r:id="rId10" imgW="3517560" imgH="647640" progId="Equation.DSMT4">
                    <p:embed/>
                  </p:oleObj>
                </mc:Choice>
                <mc:Fallback>
                  <p:oleObj name="Equation" r:id="rId10" imgW="3517560" imgH="647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3" y="1904"/>
                          <a:ext cx="2362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8" name="Object 10"/>
            <p:cNvGraphicFramePr>
              <a:graphicFrameLocks noChangeAspect="1"/>
            </p:cNvGraphicFramePr>
            <p:nvPr/>
          </p:nvGraphicFramePr>
          <p:xfrm>
            <a:off x="2653" y="2251"/>
            <a:ext cx="11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84" name="公式" r:id="rId12" imgW="406080" imgH="495000" progId="Equation.3">
                    <p:embed/>
                  </p:oleObj>
                </mc:Choice>
                <mc:Fallback>
                  <p:oleObj name="公式" r:id="rId12" imgW="40608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2251"/>
                          <a:ext cx="11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9" name="Object 11"/>
            <p:cNvGraphicFramePr>
              <a:graphicFrameLocks noChangeAspect="1"/>
            </p:cNvGraphicFramePr>
            <p:nvPr/>
          </p:nvGraphicFramePr>
          <p:xfrm>
            <a:off x="3853" y="2251"/>
            <a:ext cx="12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85" name="公式" r:id="rId13" imgW="431640" imgH="495000" progId="Equation.3">
                    <p:embed/>
                  </p:oleObj>
                </mc:Choice>
                <mc:Fallback>
                  <p:oleObj name="公式" r:id="rId13" imgW="43164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3" y="2251"/>
                          <a:ext cx="12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4740275" y="3973513"/>
            <a:ext cx="3324225" cy="812800"/>
            <a:chOff x="2131" y="2373"/>
            <a:chExt cx="2405" cy="512"/>
          </a:xfrm>
        </p:grpSpPr>
        <p:graphicFrame>
          <p:nvGraphicFramePr>
            <p:cNvPr id="32774" name="Object 6"/>
            <p:cNvGraphicFramePr>
              <a:graphicFrameLocks noChangeAspect="1"/>
            </p:cNvGraphicFramePr>
            <p:nvPr/>
          </p:nvGraphicFramePr>
          <p:xfrm>
            <a:off x="2131" y="2373"/>
            <a:ext cx="2405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86" name="Equation" r:id="rId14" imgW="3555720" imgH="622080" progId="Equation.DSMT4">
                    <p:embed/>
                  </p:oleObj>
                </mc:Choice>
                <mc:Fallback>
                  <p:oleObj name="Equation" r:id="rId14" imgW="3555720" imgH="622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1" y="2373"/>
                          <a:ext cx="2405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5" name="Object 7"/>
            <p:cNvGraphicFramePr>
              <a:graphicFrameLocks noChangeAspect="1"/>
            </p:cNvGraphicFramePr>
            <p:nvPr/>
          </p:nvGraphicFramePr>
          <p:xfrm>
            <a:off x="2314" y="2741"/>
            <a:ext cx="11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87" name="公式" r:id="rId16" imgW="406080" imgH="495000" progId="Equation.3">
                    <p:embed/>
                  </p:oleObj>
                </mc:Choice>
                <mc:Fallback>
                  <p:oleObj name="公式" r:id="rId16" imgW="40608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4" y="2741"/>
                          <a:ext cx="11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6" name="Object 8"/>
            <p:cNvGraphicFramePr>
              <a:graphicFrameLocks noChangeAspect="1"/>
            </p:cNvGraphicFramePr>
            <p:nvPr/>
          </p:nvGraphicFramePr>
          <p:xfrm>
            <a:off x="3514" y="2741"/>
            <a:ext cx="12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88" name="公式" r:id="rId17" imgW="431640" imgH="495000" progId="Equation.3">
                    <p:embed/>
                  </p:oleObj>
                </mc:Choice>
                <mc:Fallback>
                  <p:oleObj name="公式" r:id="rId17" imgW="43164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4" y="2741"/>
                          <a:ext cx="12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4533" name="Text Box 37"/>
          <p:cNvSpPr txBox="1">
            <a:spLocks noChangeArrowheads="1"/>
          </p:cNvSpPr>
          <p:nvPr/>
        </p:nvSpPr>
        <p:spPr bwMode="auto">
          <a:xfrm>
            <a:off x="5702300" y="5534025"/>
            <a:ext cx="344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静电场的环路定理</a:t>
            </a:r>
          </a:p>
        </p:txBody>
      </p:sp>
      <p:sp>
        <p:nvSpPr>
          <p:cNvPr id="234534" name="AutoShape 38"/>
          <p:cNvSpPr>
            <a:spLocks/>
          </p:cNvSpPr>
          <p:nvPr/>
        </p:nvSpPr>
        <p:spPr bwMode="auto">
          <a:xfrm>
            <a:off x="3794125" y="5549900"/>
            <a:ext cx="1881188" cy="557213"/>
          </a:xfrm>
          <a:prstGeom prst="borderCallout1">
            <a:avLst>
              <a:gd name="adj1" fmla="val 113676"/>
              <a:gd name="adj2" fmla="val 6074"/>
              <a:gd name="adj3" fmla="val 113676"/>
              <a:gd name="adj4" fmla="val 251815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zh-CN" sz="2800" b="1"/>
          </a:p>
        </p:txBody>
      </p:sp>
      <p:sp>
        <p:nvSpPr>
          <p:cNvPr id="234536" name="Text Box 40"/>
          <p:cNvSpPr txBox="1">
            <a:spLocks noChangeArrowheads="1"/>
          </p:cNvSpPr>
          <p:nvPr/>
        </p:nvSpPr>
        <p:spPr bwMode="auto">
          <a:xfrm>
            <a:off x="827088" y="6200775"/>
            <a:ext cx="8208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>
                <a:latin typeface="黑体" pitchFamily="2" charset="-122"/>
                <a:ea typeface="黑体" pitchFamily="2" charset="-122"/>
              </a:rPr>
              <a:t>即</a:t>
            </a:r>
            <a:r>
              <a:rPr lang="en-US" altLang="zh-CN" b="1">
                <a:latin typeface="黑体" pitchFamily="2" charset="-122"/>
                <a:ea typeface="黑体" pitchFamily="2" charset="-122"/>
              </a:rPr>
              <a:t>:</a:t>
            </a:r>
            <a:r>
              <a:rPr kumimoji="0" lang="zh-CN" altLang="en-US" b="1">
                <a:latin typeface="黑体" pitchFamily="2" charset="-122"/>
                <a:ea typeface="黑体" pitchFamily="2" charset="-122"/>
              </a:rPr>
              <a:t>静电场中场强沿任意闭合路径的环流恒等于零</a:t>
            </a:r>
          </a:p>
        </p:txBody>
      </p:sp>
      <p:sp>
        <p:nvSpPr>
          <p:cNvPr id="234537" name="Text Box 41"/>
          <p:cNvSpPr txBox="1">
            <a:spLocks noChangeArrowheads="1"/>
          </p:cNvSpPr>
          <p:nvPr/>
        </p:nvSpPr>
        <p:spPr bwMode="auto">
          <a:xfrm>
            <a:off x="2776538" y="43815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234538" name="Text Box 42"/>
          <p:cNvSpPr txBox="1">
            <a:spLocks noChangeArrowheads="1"/>
          </p:cNvSpPr>
          <p:nvPr/>
        </p:nvSpPr>
        <p:spPr bwMode="auto">
          <a:xfrm>
            <a:off x="1155700" y="3336925"/>
            <a:ext cx="522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tx2"/>
                </a:solidFill>
              </a:rPr>
              <a:t>L</a:t>
            </a:r>
            <a:r>
              <a:rPr lang="en-US" altLang="zh-CN" sz="2800" b="1" baseline="-25000">
                <a:solidFill>
                  <a:schemeClr val="tx2"/>
                </a:solidFill>
              </a:rPr>
              <a:t>1</a:t>
            </a:r>
            <a:endParaRPr lang="en-US" altLang="zh-CN" sz="2800" b="1">
              <a:solidFill>
                <a:schemeClr val="tx2"/>
              </a:solidFill>
            </a:endParaRPr>
          </a:p>
        </p:txBody>
      </p:sp>
      <p:sp>
        <p:nvSpPr>
          <p:cNvPr id="234539" name="Text Box 43"/>
          <p:cNvSpPr txBox="1">
            <a:spLocks noChangeArrowheads="1"/>
          </p:cNvSpPr>
          <p:nvPr/>
        </p:nvSpPr>
        <p:spPr bwMode="auto">
          <a:xfrm>
            <a:off x="2092325" y="2386013"/>
            <a:ext cx="86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tx2"/>
                </a:solidFill>
              </a:rPr>
              <a:t>L</a:t>
            </a:r>
            <a:r>
              <a:rPr lang="en-US" altLang="zh-CN" sz="2800" b="1" baseline="-25000">
                <a:solidFill>
                  <a:schemeClr val="tx2"/>
                </a:solidFill>
              </a:rPr>
              <a:t>2</a:t>
            </a:r>
            <a:endParaRPr lang="en-US" altLang="zh-CN" sz="2800" b="1">
              <a:solidFill>
                <a:schemeClr val="tx2"/>
              </a:solidFill>
            </a:endParaRPr>
          </a:p>
        </p:txBody>
      </p:sp>
      <p:sp>
        <p:nvSpPr>
          <p:cNvPr id="234540" name="Text Box 44"/>
          <p:cNvSpPr txBox="1">
            <a:spLocks noChangeArrowheads="1"/>
          </p:cNvSpPr>
          <p:nvPr/>
        </p:nvSpPr>
        <p:spPr bwMode="auto">
          <a:xfrm>
            <a:off x="795338" y="17018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chemeClr val="tx2"/>
                </a:solidFill>
              </a:rPr>
              <a:t>b</a:t>
            </a:r>
            <a:endParaRPr lang="en-US" altLang="zh-CN" sz="2800" i="1">
              <a:solidFill>
                <a:schemeClr val="tx2"/>
              </a:solidFill>
            </a:endParaRPr>
          </a:p>
        </p:txBody>
      </p:sp>
      <p:graphicFrame>
        <p:nvGraphicFramePr>
          <p:cNvPr id="234541" name="Object 2"/>
          <p:cNvGraphicFramePr>
            <a:graphicFrameLocks noChangeAspect="1"/>
          </p:cNvGraphicFramePr>
          <p:nvPr/>
        </p:nvGraphicFramePr>
        <p:xfrm>
          <a:off x="3027363" y="3228975"/>
          <a:ext cx="3683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89" name="Equation" r:id="rId18" imgW="330120" imgH="431640" progId="Equation.DSMT4">
                  <p:embed/>
                </p:oleObj>
              </mc:Choice>
              <mc:Fallback>
                <p:oleObj name="Equation" r:id="rId18" imgW="330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363" y="3228975"/>
                        <a:ext cx="3683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42" name="Object 3"/>
          <p:cNvGraphicFramePr>
            <a:graphicFrameLocks noChangeAspect="1"/>
          </p:cNvGraphicFramePr>
          <p:nvPr/>
        </p:nvGraphicFramePr>
        <p:xfrm>
          <a:off x="4194175" y="1846263"/>
          <a:ext cx="18129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0" name="Equation" r:id="rId20" imgW="2006280" imgH="571320" progId="Equation.DSMT4">
                  <p:embed/>
                </p:oleObj>
              </mc:Choice>
              <mc:Fallback>
                <p:oleObj name="Equation" r:id="rId20" imgW="200628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4175" y="1846263"/>
                        <a:ext cx="18129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43" name="Object 4"/>
          <p:cNvGraphicFramePr>
            <a:graphicFrameLocks noChangeAspect="1"/>
          </p:cNvGraphicFramePr>
          <p:nvPr/>
        </p:nvGraphicFramePr>
        <p:xfrm>
          <a:off x="3959225" y="4802188"/>
          <a:ext cx="28384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1" name="Equation" r:id="rId22" imgW="2806560" imgH="545760" progId="Equation.DSMT4">
                  <p:embed/>
                </p:oleObj>
              </mc:Choice>
              <mc:Fallback>
                <p:oleObj name="Equation" r:id="rId22" imgW="280656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4802188"/>
                        <a:ext cx="283845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44" name="Object 5"/>
          <p:cNvGraphicFramePr>
            <a:graphicFrameLocks noChangeAspect="1"/>
          </p:cNvGraphicFramePr>
          <p:nvPr/>
        </p:nvGraphicFramePr>
        <p:xfrm>
          <a:off x="3875088" y="5534025"/>
          <a:ext cx="174307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2" name="Equation" r:id="rId24" imgW="1638000" imgH="545760" progId="Equation.DSMT4">
                  <p:embed/>
                </p:oleObj>
              </mc:Choice>
              <mc:Fallback>
                <p:oleObj name="Equation" r:id="rId24" imgW="163800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088" y="5534025"/>
                        <a:ext cx="1743075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45" name="Oval 49"/>
          <p:cNvSpPr>
            <a:spLocks noChangeArrowheads="1"/>
          </p:cNvSpPr>
          <p:nvPr/>
        </p:nvSpPr>
        <p:spPr bwMode="auto">
          <a:xfrm>
            <a:off x="4757738" y="2024063"/>
            <a:ext cx="144462" cy="144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46" name="Oval 50"/>
          <p:cNvSpPr>
            <a:spLocks noChangeArrowheads="1"/>
          </p:cNvSpPr>
          <p:nvPr/>
        </p:nvSpPr>
        <p:spPr bwMode="auto">
          <a:xfrm>
            <a:off x="4889500" y="5021263"/>
            <a:ext cx="144463" cy="144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47" name="Oval 51"/>
          <p:cNvSpPr>
            <a:spLocks noChangeArrowheads="1"/>
          </p:cNvSpPr>
          <p:nvPr/>
        </p:nvSpPr>
        <p:spPr bwMode="auto">
          <a:xfrm>
            <a:off x="3887788" y="5735638"/>
            <a:ext cx="144462" cy="144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48" name="Freeform 52"/>
          <p:cNvSpPr>
            <a:spLocks/>
          </p:cNvSpPr>
          <p:nvPr/>
        </p:nvSpPr>
        <p:spPr bwMode="auto">
          <a:xfrm>
            <a:off x="831850" y="2255838"/>
            <a:ext cx="1955800" cy="2338387"/>
          </a:xfrm>
          <a:custGeom>
            <a:avLst/>
            <a:gdLst>
              <a:gd name="T0" fmla="*/ 76 w 1940"/>
              <a:gd name="T1" fmla="*/ 0 h 3068"/>
              <a:gd name="T2" fmla="*/ 20 w 1940"/>
              <a:gd name="T3" fmla="*/ 102 h 3068"/>
              <a:gd name="T4" fmla="*/ 9 w 1940"/>
              <a:gd name="T5" fmla="*/ 203 h 3068"/>
              <a:gd name="T6" fmla="*/ 9 w 1940"/>
              <a:gd name="T7" fmla="*/ 362 h 3068"/>
              <a:gd name="T8" fmla="*/ 65 w 1940"/>
              <a:gd name="T9" fmla="*/ 554 h 3068"/>
              <a:gd name="T10" fmla="*/ 212 w 1940"/>
              <a:gd name="T11" fmla="*/ 813 h 3068"/>
              <a:gd name="T12" fmla="*/ 449 w 1940"/>
              <a:gd name="T13" fmla="*/ 1073 h 3068"/>
              <a:gd name="T14" fmla="*/ 686 w 1940"/>
              <a:gd name="T15" fmla="*/ 1401 h 3068"/>
              <a:gd name="T16" fmla="*/ 856 w 1940"/>
              <a:gd name="T17" fmla="*/ 1672 h 3068"/>
              <a:gd name="T18" fmla="*/ 1048 w 1940"/>
              <a:gd name="T19" fmla="*/ 2022 h 3068"/>
              <a:gd name="T20" fmla="*/ 1183 w 1940"/>
              <a:gd name="T21" fmla="*/ 2372 h 3068"/>
              <a:gd name="T22" fmla="*/ 1251 w 1940"/>
              <a:gd name="T23" fmla="*/ 2553 h 3068"/>
              <a:gd name="T24" fmla="*/ 1307 w 1940"/>
              <a:gd name="T25" fmla="*/ 2677 h 3068"/>
              <a:gd name="T26" fmla="*/ 1386 w 1940"/>
              <a:gd name="T27" fmla="*/ 2812 h 3068"/>
              <a:gd name="T28" fmla="*/ 1488 w 1940"/>
              <a:gd name="T29" fmla="*/ 2937 h 3068"/>
              <a:gd name="T30" fmla="*/ 1590 w 1940"/>
              <a:gd name="T31" fmla="*/ 3016 h 3068"/>
              <a:gd name="T32" fmla="*/ 1669 w 1940"/>
              <a:gd name="T33" fmla="*/ 3061 h 3068"/>
              <a:gd name="T34" fmla="*/ 1759 w 1940"/>
              <a:gd name="T35" fmla="*/ 3061 h 3068"/>
              <a:gd name="T36" fmla="*/ 1850 w 1940"/>
              <a:gd name="T37" fmla="*/ 3050 h 3068"/>
              <a:gd name="T38" fmla="*/ 1940 w 1940"/>
              <a:gd name="T39" fmla="*/ 2993 h 30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940"/>
              <a:gd name="T61" fmla="*/ 0 h 3068"/>
              <a:gd name="T62" fmla="*/ 1940 w 1940"/>
              <a:gd name="T63" fmla="*/ 3068 h 30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940" h="3068">
                <a:moveTo>
                  <a:pt x="76" y="0"/>
                </a:moveTo>
                <a:cubicBezTo>
                  <a:pt x="53" y="34"/>
                  <a:pt x="31" y="68"/>
                  <a:pt x="20" y="102"/>
                </a:cubicBezTo>
                <a:cubicBezTo>
                  <a:pt x="9" y="136"/>
                  <a:pt x="11" y="160"/>
                  <a:pt x="9" y="203"/>
                </a:cubicBezTo>
                <a:cubicBezTo>
                  <a:pt x="7" y="246"/>
                  <a:pt x="0" y="304"/>
                  <a:pt x="9" y="362"/>
                </a:cubicBezTo>
                <a:cubicBezTo>
                  <a:pt x="18" y="420"/>
                  <a:pt x="31" y="479"/>
                  <a:pt x="65" y="554"/>
                </a:cubicBezTo>
                <a:cubicBezTo>
                  <a:pt x="99" y="629"/>
                  <a:pt x="148" y="727"/>
                  <a:pt x="212" y="813"/>
                </a:cubicBezTo>
                <a:cubicBezTo>
                  <a:pt x="276" y="899"/>
                  <a:pt x="370" y="975"/>
                  <a:pt x="449" y="1073"/>
                </a:cubicBezTo>
                <a:cubicBezTo>
                  <a:pt x="528" y="1171"/>
                  <a:pt x="618" y="1301"/>
                  <a:pt x="686" y="1401"/>
                </a:cubicBezTo>
                <a:cubicBezTo>
                  <a:pt x="754" y="1501"/>
                  <a:pt x="796" y="1569"/>
                  <a:pt x="856" y="1672"/>
                </a:cubicBezTo>
                <a:cubicBezTo>
                  <a:pt x="916" y="1775"/>
                  <a:pt x="994" y="1905"/>
                  <a:pt x="1048" y="2022"/>
                </a:cubicBezTo>
                <a:cubicBezTo>
                  <a:pt x="1102" y="2139"/>
                  <a:pt x="1149" y="2283"/>
                  <a:pt x="1183" y="2372"/>
                </a:cubicBezTo>
                <a:cubicBezTo>
                  <a:pt x="1217" y="2461"/>
                  <a:pt x="1230" y="2502"/>
                  <a:pt x="1251" y="2553"/>
                </a:cubicBezTo>
                <a:cubicBezTo>
                  <a:pt x="1272" y="2604"/>
                  <a:pt x="1285" y="2634"/>
                  <a:pt x="1307" y="2677"/>
                </a:cubicBezTo>
                <a:cubicBezTo>
                  <a:pt x="1329" y="2720"/>
                  <a:pt x="1356" y="2769"/>
                  <a:pt x="1386" y="2812"/>
                </a:cubicBezTo>
                <a:cubicBezTo>
                  <a:pt x="1416" y="2855"/>
                  <a:pt x="1454" y="2903"/>
                  <a:pt x="1488" y="2937"/>
                </a:cubicBezTo>
                <a:cubicBezTo>
                  <a:pt x="1522" y="2971"/>
                  <a:pt x="1560" y="2995"/>
                  <a:pt x="1590" y="3016"/>
                </a:cubicBezTo>
                <a:cubicBezTo>
                  <a:pt x="1620" y="3037"/>
                  <a:pt x="1641" y="3054"/>
                  <a:pt x="1669" y="3061"/>
                </a:cubicBezTo>
                <a:cubicBezTo>
                  <a:pt x="1697" y="3068"/>
                  <a:pt x="1729" y="3063"/>
                  <a:pt x="1759" y="3061"/>
                </a:cubicBezTo>
                <a:cubicBezTo>
                  <a:pt x="1789" y="3059"/>
                  <a:pt x="1820" y="3061"/>
                  <a:pt x="1850" y="3050"/>
                </a:cubicBezTo>
                <a:cubicBezTo>
                  <a:pt x="1880" y="3039"/>
                  <a:pt x="1910" y="3016"/>
                  <a:pt x="1940" y="2993"/>
                </a:cubicBezTo>
              </a:path>
            </a:pathLst>
          </a:custGeom>
          <a:noFill/>
          <a:ln w="38100">
            <a:solidFill>
              <a:schemeClr val="tx1">
                <a:alpha val="50195"/>
              </a:scheme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549" name="Freeform 53"/>
          <p:cNvSpPr>
            <a:spLocks/>
          </p:cNvSpPr>
          <p:nvPr/>
        </p:nvSpPr>
        <p:spPr bwMode="auto">
          <a:xfrm>
            <a:off x="904875" y="2220913"/>
            <a:ext cx="2052638" cy="2339975"/>
          </a:xfrm>
          <a:custGeom>
            <a:avLst/>
            <a:gdLst>
              <a:gd name="T0" fmla="*/ 1829 w 1978"/>
              <a:gd name="T1" fmla="*/ 3047 h 3047"/>
              <a:gd name="T2" fmla="*/ 1886 w 1978"/>
              <a:gd name="T3" fmla="*/ 3002 h 3047"/>
              <a:gd name="T4" fmla="*/ 1920 w 1978"/>
              <a:gd name="T5" fmla="*/ 2934 h 3047"/>
              <a:gd name="T6" fmla="*/ 1954 w 1978"/>
              <a:gd name="T7" fmla="*/ 2787 h 3047"/>
              <a:gd name="T8" fmla="*/ 1976 w 1978"/>
              <a:gd name="T9" fmla="*/ 2426 h 3047"/>
              <a:gd name="T10" fmla="*/ 1942 w 1978"/>
              <a:gd name="T11" fmla="*/ 1985 h 3047"/>
              <a:gd name="T12" fmla="*/ 1773 w 1978"/>
              <a:gd name="T13" fmla="*/ 1443 h 3047"/>
              <a:gd name="T14" fmla="*/ 1626 w 1978"/>
              <a:gd name="T15" fmla="*/ 1161 h 3047"/>
              <a:gd name="T16" fmla="*/ 1423 w 1978"/>
              <a:gd name="T17" fmla="*/ 844 h 3047"/>
              <a:gd name="T18" fmla="*/ 994 w 1978"/>
              <a:gd name="T19" fmla="*/ 426 h 3047"/>
              <a:gd name="T20" fmla="*/ 643 w 1978"/>
              <a:gd name="T21" fmla="*/ 189 h 3047"/>
              <a:gd name="T22" fmla="*/ 338 w 1978"/>
              <a:gd name="T23" fmla="*/ 65 h 3047"/>
              <a:gd name="T24" fmla="*/ 158 w 1978"/>
              <a:gd name="T25" fmla="*/ 9 h 3047"/>
              <a:gd name="T26" fmla="*/ 79 w 1978"/>
              <a:gd name="T27" fmla="*/ 9 h 3047"/>
              <a:gd name="T28" fmla="*/ 0 w 1978"/>
              <a:gd name="T29" fmla="*/ 31 h 304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978"/>
              <a:gd name="T46" fmla="*/ 0 h 3047"/>
              <a:gd name="T47" fmla="*/ 1978 w 1978"/>
              <a:gd name="T48" fmla="*/ 3047 h 3047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978" h="3047">
                <a:moveTo>
                  <a:pt x="1829" y="3047"/>
                </a:moveTo>
                <a:cubicBezTo>
                  <a:pt x="1850" y="3034"/>
                  <a:pt x="1871" y="3021"/>
                  <a:pt x="1886" y="3002"/>
                </a:cubicBezTo>
                <a:cubicBezTo>
                  <a:pt x="1901" y="2983"/>
                  <a:pt x="1909" y="2970"/>
                  <a:pt x="1920" y="2934"/>
                </a:cubicBezTo>
                <a:cubicBezTo>
                  <a:pt x="1931" y="2898"/>
                  <a:pt x="1945" y="2872"/>
                  <a:pt x="1954" y="2787"/>
                </a:cubicBezTo>
                <a:cubicBezTo>
                  <a:pt x="1963" y="2702"/>
                  <a:pt x="1978" y="2560"/>
                  <a:pt x="1976" y="2426"/>
                </a:cubicBezTo>
                <a:cubicBezTo>
                  <a:pt x="1974" y="2292"/>
                  <a:pt x="1976" y="2149"/>
                  <a:pt x="1942" y="1985"/>
                </a:cubicBezTo>
                <a:cubicBezTo>
                  <a:pt x="1908" y="1821"/>
                  <a:pt x="1826" y="1580"/>
                  <a:pt x="1773" y="1443"/>
                </a:cubicBezTo>
                <a:cubicBezTo>
                  <a:pt x="1720" y="1306"/>
                  <a:pt x="1684" y="1261"/>
                  <a:pt x="1626" y="1161"/>
                </a:cubicBezTo>
                <a:cubicBezTo>
                  <a:pt x="1568" y="1061"/>
                  <a:pt x="1528" y="966"/>
                  <a:pt x="1423" y="844"/>
                </a:cubicBezTo>
                <a:cubicBezTo>
                  <a:pt x="1318" y="722"/>
                  <a:pt x="1124" y="535"/>
                  <a:pt x="994" y="426"/>
                </a:cubicBezTo>
                <a:cubicBezTo>
                  <a:pt x="864" y="317"/>
                  <a:pt x="752" y="249"/>
                  <a:pt x="643" y="189"/>
                </a:cubicBezTo>
                <a:cubicBezTo>
                  <a:pt x="534" y="129"/>
                  <a:pt x="419" y="95"/>
                  <a:pt x="338" y="65"/>
                </a:cubicBezTo>
                <a:cubicBezTo>
                  <a:pt x="257" y="35"/>
                  <a:pt x="201" y="18"/>
                  <a:pt x="158" y="9"/>
                </a:cubicBezTo>
                <a:cubicBezTo>
                  <a:pt x="115" y="0"/>
                  <a:pt x="105" y="5"/>
                  <a:pt x="79" y="9"/>
                </a:cubicBezTo>
                <a:cubicBezTo>
                  <a:pt x="53" y="13"/>
                  <a:pt x="26" y="22"/>
                  <a:pt x="0" y="31"/>
                </a:cubicBezTo>
              </a:path>
            </a:pathLst>
          </a:custGeom>
          <a:noFill/>
          <a:ln w="38100">
            <a:solidFill>
              <a:srgbClr val="FF0000">
                <a:alpha val="50195"/>
              </a:srgbClr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550" name="Oval 54"/>
          <p:cNvSpPr>
            <a:spLocks noChangeArrowheads="1"/>
          </p:cNvSpPr>
          <p:nvPr/>
        </p:nvSpPr>
        <p:spPr bwMode="auto">
          <a:xfrm>
            <a:off x="2776538" y="3481388"/>
            <a:ext cx="152400" cy="152400"/>
          </a:xfrm>
          <a:prstGeom prst="ellipse">
            <a:avLst/>
          </a:prstGeom>
          <a:gradFill rotWithShape="1">
            <a:gsLst>
              <a:gs pos="0">
                <a:srgbClr val="FF9900"/>
              </a:gs>
              <a:gs pos="100000">
                <a:srgbClr val="7647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51" name="Oval 55"/>
          <p:cNvSpPr>
            <a:spLocks noChangeArrowheads="1"/>
          </p:cNvSpPr>
          <p:nvPr/>
        </p:nvSpPr>
        <p:spPr bwMode="auto">
          <a:xfrm>
            <a:off x="2740025" y="4489450"/>
            <a:ext cx="107950" cy="10795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52" name="Oval 56"/>
          <p:cNvSpPr>
            <a:spLocks noChangeArrowheads="1"/>
          </p:cNvSpPr>
          <p:nvPr/>
        </p:nvSpPr>
        <p:spPr bwMode="auto">
          <a:xfrm>
            <a:off x="868363" y="2185988"/>
            <a:ext cx="107950" cy="10795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8" name="Text Box 138"/>
          <p:cNvSpPr txBox="1">
            <a:spLocks noChangeArrowheads="1"/>
          </p:cNvSpPr>
          <p:nvPr/>
        </p:nvSpPr>
        <p:spPr bwMode="auto">
          <a:xfrm>
            <a:off x="8661400" y="6416675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>
                <a:cs typeface="Times New Roman" pitchFamily="18" charset="0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35273259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75"/>
                                        <p:tgtEl>
                                          <p:spTgt spid="23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3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3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4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4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3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3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4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4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3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9" dur="500"/>
                                        <p:tgtEl>
                                          <p:spTgt spid="23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75"/>
                                        <p:tgtEl>
                                          <p:spTgt spid="23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4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34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34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34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4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34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34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34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34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34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34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34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34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34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34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34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75"/>
                                        <p:tgtEl>
                                          <p:spTgt spid="23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6" dur="75"/>
                                        <p:tgtEl>
                                          <p:spTgt spid="23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12" grpId="0" autoUpdateAnimBg="0"/>
      <p:bldP spid="234513" grpId="0"/>
      <p:bldP spid="234518" grpId="0" animBg="1"/>
      <p:bldP spid="234519" grpId="0" autoUpdateAnimBg="0"/>
      <p:bldP spid="234520" grpId="0" autoUpdateAnimBg="0"/>
      <p:bldP spid="234533" grpId="0" autoUpdateAnimBg="0"/>
      <p:bldP spid="234534" grpId="0" animBg="1" autoUpdateAnimBg="0"/>
      <p:bldP spid="234536" grpId="0" autoUpdateAnimBg="0"/>
      <p:bldP spid="234537" grpId="0"/>
      <p:bldP spid="234538" grpId="0"/>
      <p:bldP spid="234539" grpId="0"/>
      <p:bldP spid="234540" grpId="0"/>
      <p:bldP spid="234545" grpId="0" animBg="1"/>
      <p:bldP spid="234546" grpId="0" animBg="1"/>
      <p:bldP spid="234547" grpId="0" animBg="1"/>
      <p:bldP spid="234548" grpId="0" animBg="1"/>
      <p:bldP spid="234549" grpId="0" animBg="1"/>
      <p:bldP spid="234550" grpId="0" animBg="1"/>
      <p:bldP spid="234551" grpId="0" animBg="1"/>
      <p:bldP spid="23455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ext Box 2"/>
          <p:cNvSpPr txBox="1">
            <a:spLocks noChangeArrowheads="1"/>
          </p:cNvSpPr>
          <p:nvPr/>
        </p:nvSpPr>
        <p:spPr bwMode="auto">
          <a:xfrm>
            <a:off x="720725" y="1392238"/>
            <a:ext cx="8280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ea typeface="楷体_GB2312" pitchFamily="49" charset="-122"/>
              </a:rPr>
              <a:t>1</a:t>
            </a:r>
            <a:r>
              <a:rPr lang="en-US" altLang="zh-CN" sz="2800" b="1">
                <a:ea typeface="楷体_GB2312" pitchFamily="49" charset="-122"/>
                <a:cs typeface="Times New Roman" pitchFamily="18" charset="0"/>
              </a:rPr>
              <a:t>º</a:t>
            </a:r>
            <a:r>
              <a:rPr lang="zh-CN" altLang="en-US" sz="2800" b="1"/>
              <a:t>若一矢量场的任意环路积分始终为零，则称该</a:t>
            </a:r>
          </a:p>
          <a:p>
            <a:pPr eaLnBrk="1" hangingPunct="1"/>
            <a:r>
              <a:rPr lang="zh-CN" altLang="en-US" sz="2800" b="1"/>
              <a:t>   矢量场为无旋场。</a:t>
            </a:r>
          </a:p>
        </p:txBody>
      </p:sp>
      <p:sp>
        <p:nvSpPr>
          <p:cNvPr id="256003" name="Text Box 3"/>
          <p:cNvSpPr txBox="1">
            <a:spLocks noChangeArrowheads="1"/>
          </p:cNvSpPr>
          <p:nvPr/>
        </p:nvSpPr>
        <p:spPr bwMode="auto">
          <a:xfrm>
            <a:off x="1008063" y="2466975"/>
            <a:ext cx="5329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ea typeface="黑体" pitchFamily="2" charset="-122"/>
              </a:rPr>
              <a:t>静电场两个</a:t>
            </a: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基本性质</a:t>
            </a:r>
            <a:r>
              <a:rPr lang="zh-CN" altLang="en-US" sz="2800" b="1">
                <a:ea typeface="黑体" pitchFamily="2" charset="-122"/>
              </a:rPr>
              <a:t>：</a:t>
            </a:r>
          </a:p>
        </p:txBody>
      </p:sp>
      <p:sp>
        <p:nvSpPr>
          <p:cNvPr id="256004" name="AutoShape 4"/>
          <p:cNvSpPr>
            <a:spLocks/>
          </p:cNvSpPr>
          <p:nvPr/>
        </p:nvSpPr>
        <p:spPr bwMode="auto">
          <a:xfrm>
            <a:off x="1600200" y="3425825"/>
            <a:ext cx="165100" cy="914400"/>
          </a:xfrm>
          <a:prstGeom prst="leftBrace">
            <a:avLst>
              <a:gd name="adj1" fmla="val 46154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05" name="Text Box 5"/>
          <p:cNvSpPr txBox="1">
            <a:spLocks noChangeArrowheads="1"/>
          </p:cNvSpPr>
          <p:nvPr/>
        </p:nvSpPr>
        <p:spPr bwMode="auto">
          <a:xfrm>
            <a:off x="1681163" y="3092450"/>
            <a:ext cx="29638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高斯定理</a:t>
            </a:r>
          </a:p>
        </p:txBody>
      </p:sp>
      <p:sp>
        <p:nvSpPr>
          <p:cNvPr id="256006" name="Text Box 6"/>
          <p:cNvSpPr txBox="1">
            <a:spLocks noChangeArrowheads="1"/>
          </p:cNvSpPr>
          <p:nvPr/>
        </p:nvSpPr>
        <p:spPr bwMode="auto">
          <a:xfrm>
            <a:off x="5940425" y="3021013"/>
            <a:ext cx="2012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有源场</a:t>
            </a:r>
          </a:p>
        </p:txBody>
      </p:sp>
      <p:sp>
        <p:nvSpPr>
          <p:cNvPr id="256007" name="Text Box 7"/>
          <p:cNvSpPr txBox="1">
            <a:spLocks noChangeArrowheads="1"/>
          </p:cNvSpPr>
          <p:nvPr/>
        </p:nvSpPr>
        <p:spPr bwMode="auto">
          <a:xfrm>
            <a:off x="1733550" y="3870325"/>
            <a:ext cx="2603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环路定理</a:t>
            </a:r>
          </a:p>
        </p:txBody>
      </p:sp>
      <p:sp>
        <p:nvSpPr>
          <p:cNvPr id="256008" name="Text Box 8"/>
          <p:cNvSpPr txBox="1">
            <a:spLocks noChangeArrowheads="1"/>
          </p:cNvSpPr>
          <p:nvPr/>
        </p:nvSpPr>
        <p:spPr bwMode="auto">
          <a:xfrm>
            <a:off x="5970588" y="3841750"/>
            <a:ext cx="2130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无旋场</a:t>
            </a:r>
          </a:p>
        </p:txBody>
      </p:sp>
      <p:graphicFrame>
        <p:nvGraphicFramePr>
          <p:cNvPr id="256010" name="Object 2"/>
          <p:cNvGraphicFramePr>
            <a:graphicFrameLocks noGrp="1" noChangeAspect="1"/>
          </p:cNvGraphicFramePr>
          <p:nvPr>
            <p:ph/>
          </p:nvPr>
        </p:nvGraphicFramePr>
        <p:xfrm>
          <a:off x="3492500" y="3028950"/>
          <a:ext cx="230505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46" name="Equation" r:id="rId4" imgW="2489040" imgH="838080" progId="Equation.DSMT4">
                  <p:embed/>
                </p:oleObj>
              </mc:Choice>
              <mc:Fallback>
                <p:oleObj name="Equation" r:id="rId4" imgW="248904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028950"/>
                        <a:ext cx="230505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1" name="Object 3"/>
          <p:cNvGraphicFramePr>
            <a:graphicFrameLocks noChangeAspect="1"/>
          </p:cNvGraphicFramePr>
          <p:nvPr/>
        </p:nvGraphicFramePr>
        <p:xfrm>
          <a:off x="3598863" y="3902075"/>
          <a:ext cx="18018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47" name="Equation" r:id="rId6" imgW="1638000" imgH="571320" progId="Equation.DSMT4">
                  <p:embed/>
                </p:oleObj>
              </mc:Choice>
              <mc:Fallback>
                <p:oleObj name="Equation" r:id="rId6" imgW="163800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863" y="3902075"/>
                        <a:ext cx="180181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12" name="Oval 12"/>
          <p:cNvSpPr>
            <a:spLocks noChangeArrowheads="1"/>
          </p:cNvSpPr>
          <p:nvPr/>
        </p:nvSpPr>
        <p:spPr bwMode="auto">
          <a:xfrm>
            <a:off x="3492500" y="3273425"/>
            <a:ext cx="144463" cy="144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13" name="Text Box 13"/>
          <p:cNvSpPr txBox="1">
            <a:spLocks noChangeArrowheads="1"/>
          </p:cNvSpPr>
          <p:nvPr/>
        </p:nvSpPr>
        <p:spPr bwMode="auto">
          <a:xfrm>
            <a:off x="5292725" y="3476625"/>
            <a:ext cx="388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 b="1"/>
              <a:t>内</a:t>
            </a:r>
          </a:p>
        </p:txBody>
      </p:sp>
      <p:sp>
        <p:nvSpPr>
          <p:cNvPr id="256014" name="Oval 14"/>
          <p:cNvSpPr>
            <a:spLocks noChangeArrowheads="1"/>
          </p:cNvSpPr>
          <p:nvPr/>
        </p:nvSpPr>
        <p:spPr bwMode="auto">
          <a:xfrm>
            <a:off x="3600450" y="4065588"/>
            <a:ext cx="144463" cy="144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15" name="Text Box 15"/>
          <p:cNvSpPr txBox="1">
            <a:spLocks noChangeArrowheads="1"/>
          </p:cNvSpPr>
          <p:nvPr/>
        </p:nvSpPr>
        <p:spPr bwMode="auto">
          <a:xfrm>
            <a:off x="720725" y="4678363"/>
            <a:ext cx="4710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 sz="2800" b="1"/>
              <a:t>2</a:t>
            </a:r>
            <a:r>
              <a:rPr kumimoji="0" lang="en-US" altLang="zh-CN" sz="2800" b="1">
                <a:cs typeface="Times New Roman" pitchFamily="18" charset="0"/>
              </a:rPr>
              <a:t>º</a:t>
            </a:r>
            <a:r>
              <a:rPr lang="zh-CN" altLang="en-US" sz="2800" b="1"/>
              <a:t>静电场是</a:t>
            </a:r>
            <a:r>
              <a:rPr lang="zh-CN" altLang="en-US" sz="2800" b="1">
                <a:solidFill>
                  <a:srgbClr val="FF3300"/>
                </a:solidFill>
                <a:ea typeface="黑体" pitchFamily="2" charset="-122"/>
              </a:rPr>
              <a:t>保守场</a:t>
            </a:r>
            <a:endParaRPr lang="zh-CN" altLang="en-US" sz="2800" b="1"/>
          </a:p>
        </p:txBody>
      </p:sp>
      <p:sp>
        <p:nvSpPr>
          <p:cNvPr id="256016" name="AutoShape 16"/>
          <p:cNvSpPr>
            <a:spLocks noChangeArrowheads="1"/>
          </p:cNvSpPr>
          <p:nvPr/>
        </p:nvSpPr>
        <p:spPr bwMode="auto">
          <a:xfrm>
            <a:off x="588963" y="212725"/>
            <a:ext cx="2362200" cy="1341438"/>
          </a:xfrm>
          <a:prstGeom prst="irregularSeal1">
            <a:avLst/>
          </a:prstGeom>
          <a:solidFill>
            <a:srgbClr val="FFFF66"/>
          </a:solidFill>
          <a:ln w="9525">
            <a:solidFill>
              <a:srgbClr val="FF33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17" name="Text Box 17"/>
          <p:cNvSpPr txBox="1">
            <a:spLocks noChangeArrowheads="1"/>
          </p:cNvSpPr>
          <p:nvPr/>
        </p:nvSpPr>
        <p:spPr bwMode="auto">
          <a:xfrm>
            <a:off x="1346200" y="438150"/>
            <a:ext cx="15478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4400" b="1">
                <a:solidFill>
                  <a:srgbClr val="FF0000"/>
                </a:solidFill>
                <a:ea typeface="隶书" pitchFamily="49" charset="-122"/>
              </a:rPr>
              <a:t>注</a:t>
            </a:r>
          </a:p>
        </p:txBody>
      </p:sp>
      <p:sp>
        <p:nvSpPr>
          <p:cNvPr id="256020" name="Text Box 20"/>
          <p:cNvSpPr txBox="1">
            <a:spLocks noChangeArrowheads="1"/>
          </p:cNvSpPr>
          <p:nvPr/>
        </p:nvSpPr>
        <p:spPr bwMode="auto">
          <a:xfrm>
            <a:off x="1076325" y="5275263"/>
            <a:ext cx="6492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/>
              <a:t>可以引入“</a:t>
            </a:r>
            <a:r>
              <a:rPr lang="zh-CN" altLang="en-US" sz="2800" b="1">
                <a:ea typeface="黑体" pitchFamily="2" charset="-122"/>
              </a:rPr>
              <a:t>电势</a:t>
            </a:r>
            <a:r>
              <a:rPr lang="zh-CN" altLang="en-US" sz="2800" b="1"/>
              <a:t>”、“</a:t>
            </a:r>
            <a:r>
              <a:rPr lang="zh-CN" altLang="en-US" sz="2800" b="1">
                <a:ea typeface="黑体" pitchFamily="2" charset="-122"/>
              </a:rPr>
              <a:t>电势能</a:t>
            </a:r>
            <a:r>
              <a:rPr lang="zh-CN" altLang="en-US" sz="2800" b="1"/>
              <a:t>”的概念</a:t>
            </a:r>
          </a:p>
        </p:txBody>
      </p:sp>
      <p:sp>
        <p:nvSpPr>
          <p:cNvPr id="256021" name="Text Box 21"/>
          <p:cNvSpPr txBox="1">
            <a:spLocks noChangeArrowheads="1"/>
          </p:cNvSpPr>
          <p:nvPr/>
        </p:nvSpPr>
        <p:spPr bwMode="auto">
          <a:xfrm>
            <a:off x="3668713" y="4676775"/>
            <a:ext cx="4710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kumimoji="0" lang="en-US" altLang="zh-CN" sz="2800" b="1"/>
              <a:t>——</a:t>
            </a:r>
            <a:r>
              <a:rPr lang="zh-CN" altLang="en-US" sz="2800" b="1"/>
              <a:t>静电力是</a:t>
            </a:r>
            <a:r>
              <a:rPr lang="zh-CN" altLang="en-US" sz="2800" b="1">
                <a:solidFill>
                  <a:srgbClr val="FF3300"/>
                </a:solidFill>
                <a:ea typeface="黑体" pitchFamily="2" charset="-122"/>
              </a:rPr>
              <a:t>保守力</a:t>
            </a:r>
            <a:endParaRPr lang="zh-CN" altLang="en-US" sz="2800" b="1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881438" y="274638"/>
            <a:ext cx="3411537" cy="981075"/>
            <a:chOff x="2445" y="173"/>
            <a:chExt cx="2149" cy="618"/>
          </a:xfrm>
        </p:grpSpPr>
        <p:graphicFrame>
          <p:nvGraphicFramePr>
            <p:cNvPr id="33796" name="Object 4"/>
            <p:cNvGraphicFramePr>
              <a:graphicFrameLocks noChangeAspect="1"/>
            </p:cNvGraphicFramePr>
            <p:nvPr/>
          </p:nvGraphicFramePr>
          <p:xfrm>
            <a:off x="3276" y="331"/>
            <a:ext cx="1142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48" name="Equation" r:id="rId8" imgW="1638000" imgH="545760" progId="Equation.DSMT4">
                    <p:embed/>
                  </p:oleObj>
                </mc:Choice>
                <mc:Fallback>
                  <p:oleObj name="Equation" r:id="rId8" imgW="1638000" imgH="5457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" y="331"/>
                          <a:ext cx="1142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5" name="Oval 27"/>
            <p:cNvSpPr>
              <a:spLocks noChangeArrowheads="1"/>
            </p:cNvSpPr>
            <p:nvPr/>
          </p:nvSpPr>
          <p:spPr bwMode="auto">
            <a:xfrm>
              <a:off x="3282" y="481"/>
              <a:ext cx="93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6" name="Rectangle 28"/>
            <p:cNvSpPr>
              <a:spLocks noChangeArrowheads="1"/>
            </p:cNvSpPr>
            <p:nvPr/>
          </p:nvSpPr>
          <p:spPr bwMode="auto">
            <a:xfrm>
              <a:off x="2974" y="245"/>
              <a:ext cx="1620" cy="511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3797" name="Object 5"/>
            <p:cNvGraphicFramePr>
              <a:graphicFrameLocks noChangeAspect="1"/>
            </p:cNvGraphicFramePr>
            <p:nvPr/>
          </p:nvGraphicFramePr>
          <p:xfrm>
            <a:off x="2445" y="173"/>
            <a:ext cx="554" cy="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49" name="剪辑" r:id="rId10" imgW="3285720" imgH="3038040" progId="MS_ClipArt_Gallery.2">
                    <p:embed/>
                  </p:oleObj>
                </mc:Choice>
                <mc:Fallback>
                  <p:oleObj name="剪辑" r:id="rId10" imgW="3285720" imgH="303804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5" y="173"/>
                          <a:ext cx="554" cy="6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814" name="Text Box 138"/>
          <p:cNvSpPr txBox="1">
            <a:spLocks noChangeArrowheads="1"/>
          </p:cNvSpPr>
          <p:nvPr/>
        </p:nvSpPr>
        <p:spPr bwMode="auto">
          <a:xfrm>
            <a:off x="8661400" y="6423025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>
                <a:cs typeface="Times New Roman" pitchFamily="18" charset="0"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278582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6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6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25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75"/>
                                        <p:tgtEl>
                                          <p:spTgt spid="25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" fill="hold"/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" fill="hold"/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4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56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5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" fill="hold"/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" fill="hold"/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75" fill="hold"/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" fill="hold"/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6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25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68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" fill="hold"/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" fill="hold"/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" fill="hold"/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" fill="hold"/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6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5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8" dur="500"/>
                                        <p:tgtEl>
                                          <p:spTgt spid="25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2" grpId="0" autoUpdateAnimBg="0"/>
      <p:bldP spid="256003" grpId="0" autoUpdateAnimBg="0"/>
      <p:bldP spid="256004" grpId="0" animBg="1"/>
      <p:bldP spid="256005" grpId="0" autoUpdateAnimBg="0"/>
      <p:bldP spid="256006" grpId="0" autoUpdateAnimBg="0"/>
      <p:bldP spid="256007" grpId="0" autoUpdateAnimBg="0"/>
      <p:bldP spid="256008" grpId="0" autoUpdateAnimBg="0"/>
      <p:bldP spid="256012" grpId="0" animBg="1"/>
      <p:bldP spid="256013" grpId="0"/>
      <p:bldP spid="256014" grpId="0" animBg="1"/>
      <p:bldP spid="256015" grpId="0" autoUpdateAnimBg="0"/>
      <p:bldP spid="256016" grpId="0" animBg="1"/>
      <p:bldP spid="256017" grpId="0"/>
      <p:bldP spid="256020" grpId="0" autoUpdateAnimBg="0"/>
      <p:bldP spid="256021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64988" y="857091"/>
            <a:ext cx="9369587" cy="958850"/>
            <a:chOff x="2357301" y="3451063"/>
            <a:chExt cx="9369587" cy="958850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3295514" y="3476463"/>
              <a:ext cx="3024187" cy="838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6316688" y="3572596"/>
              <a:ext cx="54102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ea typeface="黑体" pitchFamily="2" charset="-122"/>
                </a:rPr>
                <a:t>——</a:t>
              </a:r>
              <a:r>
                <a:rPr lang="zh-CN" altLang="en-US" sz="2800" b="1" dirty="0">
                  <a:ea typeface="黑体" pitchFamily="2" charset="-122"/>
                </a:rPr>
                <a:t>静电场的</a:t>
              </a:r>
              <a:r>
                <a:rPr lang="zh-CN" altLang="en-US" sz="2800" b="1" dirty="0" smtClean="0">
                  <a:ea typeface="黑体" pitchFamily="2" charset="-122"/>
                </a:rPr>
                <a:t>基本规律</a:t>
              </a:r>
              <a:r>
                <a:rPr lang="zh-CN" altLang="en-US" sz="2800" b="1" dirty="0">
                  <a:ea typeface="黑体" pitchFamily="2" charset="-122"/>
                </a:rPr>
                <a:t>之一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357301" y="3451063"/>
              <a:ext cx="3962400" cy="8524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2495414" y="3470113"/>
            <a:ext cx="3535362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02" name="Equation" r:id="rId3" imgW="3441600" imgH="838080" progId="Equation.DSMT4">
                    <p:embed/>
                  </p:oleObj>
                </mc:Choice>
                <mc:Fallback>
                  <p:oleObj name="Equation" r:id="rId3" imgW="3441600" imgH="838080" progId="Equation.DSMT4">
                    <p:embed/>
                    <p:pic>
                      <p:nvPicPr>
                        <p:cNvPr id="1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5414" y="3470113"/>
                          <a:ext cx="3535362" cy="939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5498964" y="4051138"/>
              <a:ext cx="38893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1600" b="1"/>
                <a:t>内</a:t>
              </a: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366951" y="3774913"/>
              <a:ext cx="180975" cy="18097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1799692" y="8620"/>
            <a:ext cx="61928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  <a:ea typeface="隶书" pitchFamily="49" charset="-122"/>
              </a:rPr>
              <a:t>上节课的相关内容</a:t>
            </a:r>
          </a:p>
        </p:txBody>
      </p:sp>
      <p:sp>
        <p:nvSpPr>
          <p:cNvPr id="52" name="Oval 68"/>
          <p:cNvSpPr>
            <a:spLocks noChangeArrowheads="1"/>
          </p:cNvSpPr>
          <p:nvPr/>
        </p:nvSpPr>
        <p:spPr bwMode="auto">
          <a:xfrm>
            <a:off x="519972" y="2622575"/>
            <a:ext cx="2438400" cy="2438400"/>
          </a:xfrm>
          <a:prstGeom prst="ellipse">
            <a:avLst/>
          </a:prstGeom>
          <a:noFill/>
          <a:ln w="38100">
            <a:solidFill>
              <a:srgbClr val="0000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Oval 4"/>
          <p:cNvSpPr>
            <a:spLocks noChangeArrowheads="1"/>
          </p:cNvSpPr>
          <p:nvPr/>
        </p:nvSpPr>
        <p:spPr bwMode="auto">
          <a:xfrm>
            <a:off x="843822" y="2982937"/>
            <a:ext cx="1778000" cy="1703388"/>
          </a:xfrm>
          <a:prstGeom prst="ellipse">
            <a:avLst/>
          </a:prstGeom>
          <a:gradFill rotWithShape="0">
            <a:gsLst>
              <a:gs pos="0">
                <a:srgbClr val="FF6600"/>
              </a:gs>
              <a:gs pos="100000">
                <a:srgbClr val="431B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4" name="Object 13"/>
          <p:cNvGraphicFramePr>
            <a:graphicFrameLocks noChangeAspect="1"/>
          </p:cNvGraphicFramePr>
          <p:nvPr>
            <p:extLst/>
          </p:nvPr>
        </p:nvGraphicFramePr>
        <p:xfrm>
          <a:off x="2955197" y="3883050"/>
          <a:ext cx="3381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3" name="Equation" r:id="rId5" imgW="317160" imgH="393480" progId="Equation.DSMT4">
                  <p:embed/>
                </p:oleObj>
              </mc:Choice>
              <mc:Fallback>
                <p:oleObj name="Equation" r:id="rId5" imgW="317160" imgH="393480" progId="Equation.DSMT4">
                  <p:embed/>
                  <p:pic>
                    <p:nvPicPr>
                      <p:cNvPr id="5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197" y="3883050"/>
                        <a:ext cx="33813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Line 37"/>
          <p:cNvSpPr>
            <a:spLocks noChangeShapeType="1"/>
          </p:cNvSpPr>
          <p:nvPr/>
        </p:nvSpPr>
        <p:spPr bwMode="auto">
          <a:xfrm>
            <a:off x="1705834" y="3822725"/>
            <a:ext cx="2047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Line 38"/>
          <p:cNvSpPr>
            <a:spLocks noChangeShapeType="1"/>
          </p:cNvSpPr>
          <p:nvPr/>
        </p:nvSpPr>
        <p:spPr bwMode="auto">
          <a:xfrm>
            <a:off x="1705834" y="3822725"/>
            <a:ext cx="919163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7" name="Object 39"/>
          <p:cNvGraphicFramePr>
            <a:graphicFrameLocks noGrp="1" noChangeAspect="1"/>
          </p:cNvGraphicFramePr>
          <p:nvPr>
            <p:ph/>
            <p:extLst/>
          </p:nvPr>
        </p:nvGraphicFramePr>
        <p:xfrm>
          <a:off x="2388459" y="2949600"/>
          <a:ext cx="284163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4" name="Equation" r:id="rId7" imgW="330120" imgH="317160" progId="Equation.DSMT4">
                  <p:embed/>
                </p:oleObj>
              </mc:Choice>
              <mc:Fallback>
                <p:oleObj name="Equation" r:id="rId7" imgW="330120" imgH="317160" progId="Equation.DSMT4">
                  <p:embed/>
                  <p:pic>
                    <p:nvPicPr>
                      <p:cNvPr id="57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8459" y="2949600"/>
                        <a:ext cx="284163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Line 12"/>
          <p:cNvSpPr>
            <a:spLocks noChangeShapeType="1"/>
          </p:cNvSpPr>
          <p:nvPr/>
        </p:nvSpPr>
        <p:spPr bwMode="auto">
          <a:xfrm>
            <a:off x="3010759" y="3806850"/>
            <a:ext cx="3905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9" name="Group 54"/>
          <p:cNvGrpSpPr>
            <a:grpSpLocks/>
          </p:cNvGrpSpPr>
          <p:nvPr/>
        </p:nvGrpSpPr>
        <p:grpSpPr bwMode="auto">
          <a:xfrm>
            <a:off x="1348647" y="3162325"/>
            <a:ext cx="1116012" cy="720725"/>
            <a:chOff x="1187" y="2776"/>
            <a:chExt cx="887" cy="567"/>
          </a:xfrm>
        </p:grpSpPr>
        <p:sp>
          <p:nvSpPr>
            <p:cNvPr id="60" name="Line 55"/>
            <p:cNvSpPr>
              <a:spLocks noChangeShapeType="1"/>
            </p:cNvSpPr>
            <p:nvPr/>
          </p:nvSpPr>
          <p:spPr bwMode="auto">
            <a:xfrm flipV="1">
              <a:off x="1483" y="2858"/>
              <a:ext cx="591" cy="44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56"/>
            <p:cNvSpPr>
              <a:spLocks noChangeShapeType="1"/>
            </p:cNvSpPr>
            <p:nvPr/>
          </p:nvSpPr>
          <p:spPr bwMode="auto">
            <a:xfrm flipV="1">
              <a:off x="1483" y="2776"/>
              <a:ext cx="493" cy="53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2" name="Object 57"/>
            <p:cNvGraphicFramePr>
              <a:graphicFrameLocks noChangeAspect="1"/>
            </p:cNvGraphicFramePr>
            <p:nvPr/>
          </p:nvGraphicFramePr>
          <p:xfrm>
            <a:off x="1581" y="2865"/>
            <a:ext cx="197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05" name="公式" r:id="rId9" imgW="152280" imgH="152280" progId="Equation.3">
                    <p:embed/>
                  </p:oleObj>
                </mc:Choice>
                <mc:Fallback>
                  <p:oleObj name="公式" r:id="rId9" imgW="152280" imgH="152280" progId="Equation.3">
                    <p:embed/>
                    <p:pic>
                      <p:nvPicPr>
                        <p:cNvPr id="62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1" y="2865"/>
                          <a:ext cx="197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Arc 58"/>
            <p:cNvSpPr>
              <a:spLocks/>
            </p:cNvSpPr>
            <p:nvPr/>
          </p:nvSpPr>
          <p:spPr bwMode="auto">
            <a:xfrm>
              <a:off x="1483" y="3219"/>
              <a:ext cx="194" cy="124"/>
            </a:xfrm>
            <a:custGeom>
              <a:avLst/>
              <a:gdLst>
                <a:gd name="T0" fmla="*/ 0 w 21269"/>
                <a:gd name="T1" fmla="*/ 0 h 15153"/>
                <a:gd name="T2" fmla="*/ 0 w 21269"/>
                <a:gd name="T3" fmla="*/ 0 h 15153"/>
                <a:gd name="T4" fmla="*/ 0 w 21269"/>
                <a:gd name="T5" fmla="*/ 0 h 15153"/>
                <a:gd name="T6" fmla="*/ 0 60000 65536"/>
                <a:gd name="T7" fmla="*/ 0 60000 65536"/>
                <a:gd name="T8" fmla="*/ 0 60000 65536"/>
                <a:gd name="T9" fmla="*/ 0 w 21269"/>
                <a:gd name="T10" fmla="*/ 0 h 15153"/>
                <a:gd name="T11" fmla="*/ 21269 w 21269"/>
                <a:gd name="T12" fmla="*/ 15153 h 151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269" h="15153" fill="none" extrusionOk="0">
                  <a:moveTo>
                    <a:pt x="15393" y="-1"/>
                  </a:moveTo>
                  <a:cubicBezTo>
                    <a:pt x="18458" y="3114"/>
                    <a:pt x="20507" y="7085"/>
                    <a:pt x="21269" y="11388"/>
                  </a:cubicBezTo>
                </a:path>
                <a:path w="21269" h="15153" stroke="0" extrusionOk="0">
                  <a:moveTo>
                    <a:pt x="15393" y="-1"/>
                  </a:moveTo>
                  <a:cubicBezTo>
                    <a:pt x="18458" y="3114"/>
                    <a:pt x="20507" y="7085"/>
                    <a:pt x="21269" y="11388"/>
                  </a:cubicBezTo>
                  <a:lnTo>
                    <a:pt x="0" y="15153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4" name="Object 59"/>
            <p:cNvGraphicFramePr>
              <a:graphicFrameLocks noChangeAspect="1"/>
            </p:cNvGraphicFramePr>
            <p:nvPr/>
          </p:nvGraphicFramePr>
          <p:xfrm>
            <a:off x="1673" y="3130"/>
            <a:ext cx="154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06" name="Equation" r:id="rId11" imgW="139680" imgH="177480" progId="Equation.DSMT4">
                    <p:embed/>
                  </p:oleObj>
                </mc:Choice>
                <mc:Fallback>
                  <p:oleObj name="Equation" r:id="rId11" imgW="139680" imgH="177480" progId="Equation.DSMT4">
                    <p:embed/>
                    <p:pic>
                      <p:nvPicPr>
                        <p:cNvPr id="64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3" y="3130"/>
                          <a:ext cx="154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" name="Arc 60"/>
            <p:cNvSpPr>
              <a:spLocks/>
            </p:cNvSpPr>
            <p:nvPr/>
          </p:nvSpPr>
          <p:spPr bwMode="auto">
            <a:xfrm>
              <a:off x="1483" y="3130"/>
              <a:ext cx="194" cy="80"/>
            </a:xfrm>
            <a:custGeom>
              <a:avLst/>
              <a:gdLst>
                <a:gd name="T0" fmla="*/ 0 w 21269"/>
                <a:gd name="T1" fmla="*/ 0 h 15153"/>
                <a:gd name="T2" fmla="*/ 0 w 21269"/>
                <a:gd name="T3" fmla="*/ 0 h 15153"/>
                <a:gd name="T4" fmla="*/ 0 w 21269"/>
                <a:gd name="T5" fmla="*/ 0 h 15153"/>
                <a:gd name="T6" fmla="*/ 0 60000 65536"/>
                <a:gd name="T7" fmla="*/ 0 60000 65536"/>
                <a:gd name="T8" fmla="*/ 0 60000 65536"/>
                <a:gd name="T9" fmla="*/ 0 w 21269"/>
                <a:gd name="T10" fmla="*/ 0 h 15153"/>
                <a:gd name="T11" fmla="*/ 21269 w 21269"/>
                <a:gd name="T12" fmla="*/ 15153 h 151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269" h="15153" fill="none" extrusionOk="0">
                  <a:moveTo>
                    <a:pt x="15393" y="-1"/>
                  </a:moveTo>
                  <a:cubicBezTo>
                    <a:pt x="18458" y="3114"/>
                    <a:pt x="20507" y="7085"/>
                    <a:pt x="21269" y="11388"/>
                  </a:cubicBezTo>
                </a:path>
                <a:path w="21269" h="15153" stroke="0" extrusionOk="0">
                  <a:moveTo>
                    <a:pt x="15393" y="-1"/>
                  </a:moveTo>
                  <a:cubicBezTo>
                    <a:pt x="18458" y="3114"/>
                    <a:pt x="20507" y="7085"/>
                    <a:pt x="21269" y="11388"/>
                  </a:cubicBezTo>
                  <a:lnTo>
                    <a:pt x="0" y="15153"/>
                  </a:lnTo>
                  <a:close/>
                </a:path>
              </a:pathLst>
            </a:custGeom>
            <a:noFill/>
            <a:ln w="2857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AutoShape 61"/>
            <p:cNvSpPr>
              <a:spLocks noChangeArrowheads="1"/>
            </p:cNvSpPr>
            <p:nvPr/>
          </p:nvSpPr>
          <p:spPr bwMode="auto">
            <a:xfrm flipH="1">
              <a:off x="1187" y="2865"/>
              <a:ext cx="296" cy="221"/>
            </a:xfrm>
            <a:prstGeom prst="wedgeRoundRectCallout">
              <a:avLst>
                <a:gd name="adj1" fmla="val -104167"/>
                <a:gd name="adj2" fmla="val 80829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2800" b="1"/>
            </a:p>
          </p:txBody>
        </p:sp>
        <p:graphicFrame>
          <p:nvGraphicFramePr>
            <p:cNvPr id="67" name="Object 62"/>
            <p:cNvGraphicFramePr>
              <a:graphicFrameLocks noChangeAspect="1"/>
            </p:cNvGraphicFramePr>
            <p:nvPr/>
          </p:nvGraphicFramePr>
          <p:xfrm>
            <a:off x="1195" y="2848"/>
            <a:ext cx="2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07" name="Equation" r:id="rId13" imgW="419040" imgH="393480" progId="Equation.DSMT4">
                    <p:embed/>
                  </p:oleObj>
                </mc:Choice>
                <mc:Fallback>
                  <p:oleObj name="Equation" r:id="rId13" imgW="419040" imgH="393480" progId="Equation.DSMT4">
                    <p:embed/>
                    <p:pic>
                      <p:nvPicPr>
                        <p:cNvPr id="67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5" y="2848"/>
                          <a:ext cx="26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" name="Group 26"/>
          <p:cNvGrpSpPr>
            <a:grpSpLocks/>
          </p:cNvGrpSpPr>
          <p:nvPr/>
        </p:nvGrpSpPr>
        <p:grpSpPr bwMode="auto">
          <a:xfrm>
            <a:off x="2177322" y="3202012"/>
            <a:ext cx="280987" cy="1209675"/>
            <a:chOff x="3360" y="3264"/>
            <a:chExt cx="242" cy="1056"/>
          </a:xfrm>
        </p:grpSpPr>
        <p:sp>
          <p:nvSpPr>
            <p:cNvPr id="69" name="Arc 27"/>
            <p:cNvSpPr>
              <a:spLocks/>
            </p:cNvSpPr>
            <p:nvPr/>
          </p:nvSpPr>
          <p:spPr bwMode="auto">
            <a:xfrm>
              <a:off x="3360" y="3264"/>
              <a:ext cx="217" cy="1056"/>
            </a:xfrm>
            <a:custGeom>
              <a:avLst/>
              <a:gdLst>
                <a:gd name="T0" fmla="*/ 0 w 22553"/>
                <a:gd name="T1" fmla="*/ 0 h 42401"/>
                <a:gd name="T2" fmla="*/ 0 w 22553"/>
                <a:gd name="T3" fmla="*/ 0 h 42401"/>
                <a:gd name="T4" fmla="*/ 0 w 22553"/>
                <a:gd name="T5" fmla="*/ 0 h 42401"/>
                <a:gd name="T6" fmla="*/ 0 60000 65536"/>
                <a:gd name="T7" fmla="*/ 0 60000 65536"/>
                <a:gd name="T8" fmla="*/ 0 60000 65536"/>
                <a:gd name="T9" fmla="*/ 0 w 22553"/>
                <a:gd name="T10" fmla="*/ 0 h 42401"/>
                <a:gd name="T11" fmla="*/ 22553 w 22553"/>
                <a:gd name="T12" fmla="*/ 42401 h 424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553" h="42401" fill="none" extrusionOk="0">
                  <a:moveTo>
                    <a:pt x="22552" y="42379"/>
                  </a:moveTo>
                  <a:cubicBezTo>
                    <a:pt x="22235" y="42393"/>
                    <a:pt x="21917" y="42400"/>
                    <a:pt x="21600" y="42401"/>
                  </a:cubicBezTo>
                  <a:cubicBezTo>
                    <a:pt x="9670" y="42401"/>
                    <a:pt x="0" y="32730"/>
                    <a:pt x="0" y="20801"/>
                  </a:cubicBezTo>
                  <a:cubicBezTo>
                    <a:pt x="-1" y="11113"/>
                    <a:pt x="6449" y="2610"/>
                    <a:pt x="15779" y="0"/>
                  </a:cubicBezTo>
                </a:path>
                <a:path w="22553" h="42401" stroke="0" extrusionOk="0">
                  <a:moveTo>
                    <a:pt x="22552" y="42379"/>
                  </a:moveTo>
                  <a:cubicBezTo>
                    <a:pt x="22235" y="42393"/>
                    <a:pt x="21917" y="42400"/>
                    <a:pt x="21600" y="42401"/>
                  </a:cubicBezTo>
                  <a:cubicBezTo>
                    <a:pt x="9670" y="42401"/>
                    <a:pt x="0" y="32730"/>
                    <a:pt x="0" y="20801"/>
                  </a:cubicBezTo>
                  <a:cubicBezTo>
                    <a:pt x="-1" y="11113"/>
                    <a:pt x="6449" y="2610"/>
                    <a:pt x="15779" y="0"/>
                  </a:cubicBezTo>
                  <a:lnTo>
                    <a:pt x="21600" y="20801"/>
                  </a:lnTo>
                  <a:close/>
                </a:path>
              </a:pathLst>
            </a:custGeom>
            <a:noFill/>
            <a:ln w="2857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Arc 28"/>
            <p:cNvSpPr>
              <a:spLocks/>
            </p:cNvSpPr>
            <p:nvPr/>
          </p:nvSpPr>
          <p:spPr bwMode="auto">
            <a:xfrm>
              <a:off x="3456" y="3338"/>
              <a:ext cx="146" cy="886"/>
            </a:xfrm>
            <a:custGeom>
              <a:avLst/>
              <a:gdLst>
                <a:gd name="T0" fmla="*/ 0 w 21600"/>
                <a:gd name="T1" fmla="*/ 0 h 42540"/>
                <a:gd name="T2" fmla="*/ 0 w 21600"/>
                <a:gd name="T3" fmla="*/ 0 h 42540"/>
                <a:gd name="T4" fmla="*/ 0 w 21600"/>
                <a:gd name="T5" fmla="*/ 0 h 4254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540"/>
                <a:gd name="T11" fmla="*/ 21600 w 21600"/>
                <a:gd name="T12" fmla="*/ 42540 h 425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540" fill="none" extrusionOk="0">
                  <a:moveTo>
                    <a:pt x="18919" y="42539"/>
                  </a:moveTo>
                  <a:cubicBezTo>
                    <a:pt x="8110" y="41187"/>
                    <a:pt x="0" y="31999"/>
                    <a:pt x="0" y="21107"/>
                  </a:cubicBezTo>
                  <a:cubicBezTo>
                    <a:pt x="-1" y="10945"/>
                    <a:pt x="7082" y="2157"/>
                    <a:pt x="17012" y="-1"/>
                  </a:cubicBezTo>
                </a:path>
                <a:path w="21600" h="42540" stroke="0" extrusionOk="0">
                  <a:moveTo>
                    <a:pt x="18919" y="42539"/>
                  </a:moveTo>
                  <a:cubicBezTo>
                    <a:pt x="8110" y="41187"/>
                    <a:pt x="0" y="31999"/>
                    <a:pt x="0" y="21107"/>
                  </a:cubicBezTo>
                  <a:cubicBezTo>
                    <a:pt x="-1" y="10945"/>
                    <a:pt x="7082" y="2157"/>
                    <a:pt x="17012" y="-1"/>
                  </a:cubicBezTo>
                  <a:lnTo>
                    <a:pt x="21600" y="21107"/>
                  </a:lnTo>
                  <a:close/>
                </a:path>
              </a:pathLst>
            </a:custGeom>
            <a:noFill/>
            <a:ln w="2857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Line 29"/>
            <p:cNvSpPr>
              <a:spLocks noChangeShapeType="1"/>
            </p:cNvSpPr>
            <p:nvPr/>
          </p:nvSpPr>
          <p:spPr bwMode="auto">
            <a:xfrm>
              <a:off x="3360" y="360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30"/>
            <p:cNvSpPr>
              <a:spLocks noChangeShapeType="1"/>
            </p:cNvSpPr>
            <p:nvPr/>
          </p:nvSpPr>
          <p:spPr bwMode="auto">
            <a:xfrm>
              <a:off x="3408" y="3456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31"/>
            <p:cNvSpPr>
              <a:spLocks noChangeShapeType="1"/>
            </p:cNvSpPr>
            <p:nvPr/>
          </p:nvSpPr>
          <p:spPr bwMode="auto">
            <a:xfrm>
              <a:off x="3456" y="331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32"/>
            <p:cNvSpPr>
              <a:spLocks noChangeShapeType="1"/>
            </p:cNvSpPr>
            <p:nvPr/>
          </p:nvSpPr>
          <p:spPr bwMode="auto">
            <a:xfrm>
              <a:off x="3360" y="374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33"/>
            <p:cNvSpPr>
              <a:spLocks noChangeShapeType="1"/>
            </p:cNvSpPr>
            <p:nvPr/>
          </p:nvSpPr>
          <p:spPr bwMode="auto">
            <a:xfrm>
              <a:off x="3360" y="3888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34"/>
            <p:cNvSpPr>
              <a:spLocks noChangeShapeType="1"/>
            </p:cNvSpPr>
            <p:nvPr/>
          </p:nvSpPr>
          <p:spPr bwMode="auto">
            <a:xfrm>
              <a:off x="3408" y="403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35"/>
            <p:cNvSpPr>
              <a:spLocks noChangeShapeType="1"/>
            </p:cNvSpPr>
            <p:nvPr/>
          </p:nvSpPr>
          <p:spPr bwMode="auto">
            <a:xfrm>
              <a:off x="3408" y="4128"/>
              <a:ext cx="192" cy="14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" name="Text Box 65"/>
          <p:cNvSpPr txBox="1">
            <a:spLocks noChangeArrowheads="1"/>
          </p:cNvSpPr>
          <p:nvPr/>
        </p:nvSpPr>
        <p:spPr bwMode="auto">
          <a:xfrm>
            <a:off x="1558197" y="2089175"/>
            <a:ext cx="401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P</a:t>
            </a:r>
          </a:p>
          <a:p>
            <a:pPr eaLnBrk="1" hangingPunct="1">
              <a:lnSpc>
                <a:spcPct val="20000"/>
              </a:lnSpc>
            </a:pPr>
            <a:r>
              <a:rPr lang="en-US" altLang="zh-CN" sz="4000" b="1">
                <a:solidFill>
                  <a:srgbClr val="FF0000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79" name="Text Box 66"/>
          <p:cNvSpPr txBox="1">
            <a:spLocks noChangeArrowheads="1"/>
          </p:cNvSpPr>
          <p:nvPr/>
        </p:nvSpPr>
        <p:spPr bwMode="auto">
          <a:xfrm>
            <a:off x="370747" y="3306787"/>
            <a:ext cx="4016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P</a:t>
            </a:r>
          </a:p>
          <a:p>
            <a:pPr eaLnBrk="1" hangingPunct="1">
              <a:lnSpc>
                <a:spcPct val="20000"/>
              </a:lnSpc>
            </a:pPr>
            <a:r>
              <a:rPr lang="en-US" altLang="zh-CN" sz="4000" b="1">
                <a:solidFill>
                  <a:srgbClr val="FF0000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80" name="Text Box 67"/>
          <p:cNvSpPr txBox="1">
            <a:spLocks noChangeArrowheads="1"/>
          </p:cNvSpPr>
          <p:nvPr/>
        </p:nvSpPr>
        <p:spPr bwMode="auto">
          <a:xfrm>
            <a:off x="1558197" y="4545037"/>
            <a:ext cx="528637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2800" b="1">
              <a:solidFill>
                <a:srgbClr val="FF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20000"/>
              </a:lnSpc>
            </a:pPr>
            <a:r>
              <a:rPr lang="en-US" altLang="zh-CN" sz="4000" b="1">
                <a:solidFill>
                  <a:srgbClr val="FF0000"/>
                </a:solidFill>
                <a:ea typeface="楷体_GB2312" pitchFamily="49" charset="-122"/>
              </a:rPr>
              <a:t>.</a:t>
            </a:r>
          </a:p>
          <a:p>
            <a:pPr eaLnBrk="1" hangingPunct="1">
              <a:lnSpc>
                <a:spcPct val="20000"/>
              </a:lnSpc>
            </a:pPr>
            <a:endParaRPr lang="en-US" altLang="zh-CN" sz="4000" b="1">
              <a:solidFill>
                <a:srgbClr val="990033"/>
              </a:solidFill>
              <a:ea typeface="楷体_GB2312" pitchFamily="49" charset="-122"/>
            </a:endParaRPr>
          </a:p>
          <a:p>
            <a:pPr eaLnBrk="1" hangingPunct="1">
              <a:lnSpc>
                <a:spcPct val="20000"/>
              </a:lnSpc>
            </a:pPr>
            <a:endParaRPr lang="en-US" altLang="zh-CN" sz="4000" b="1">
              <a:solidFill>
                <a:srgbClr val="990033"/>
              </a:solidFill>
              <a:ea typeface="楷体_GB2312" pitchFamily="49" charset="-122"/>
            </a:endParaRPr>
          </a:p>
          <a:p>
            <a:pPr eaLnBrk="1" hangingPunct="1">
              <a:lnSpc>
                <a:spcPct val="20000"/>
              </a:lnSpc>
            </a:pPr>
            <a:r>
              <a:rPr lang="en-US" altLang="zh-CN" sz="4000" b="1">
                <a:solidFill>
                  <a:srgbClr val="990033"/>
                </a:solidFill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P</a:t>
            </a:r>
          </a:p>
        </p:txBody>
      </p:sp>
      <p:grpSp>
        <p:nvGrpSpPr>
          <p:cNvPr id="81" name="Group 70"/>
          <p:cNvGrpSpPr>
            <a:grpSpLocks/>
          </p:cNvGrpSpPr>
          <p:nvPr/>
        </p:nvGrpSpPr>
        <p:grpSpPr bwMode="auto">
          <a:xfrm rot="16200000">
            <a:off x="1568516" y="2697981"/>
            <a:ext cx="280987" cy="1209675"/>
            <a:chOff x="3360" y="3264"/>
            <a:chExt cx="242" cy="1056"/>
          </a:xfrm>
        </p:grpSpPr>
        <p:sp>
          <p:nvSpPr>
            <p:cNvPr id="82" name="Arc 71"/>
            <p:cNvSpPr>
              <a:spLocks/>
            </p:cNvSpPr>
            <p:nvPr/>
          </p:nvSpPr>
          <p:spPr bwMode="auto">
            <a:xfrm>
              <a:off x="3360" y="3264"/>
              <a:ext cx="217" cy="1056"/>
            </a:xfrm>
            <a:custGeom>
              <a:avLst/>
              <a:gdLst>
                <a:gd name="T0" fmla="*/ 0 w 22553"/>
                <a:gd name="T1" fmla="*/ 0 h 42401"/>
                <a:gd name="T2" fmla="*/ 0 w 22553"/>
                <a:gd name="T3" fmla="*/ 0 h 42401"/>
                <a:gd name="T4" fmla="*/ 0 w 22553"/>
                <a:gd name="T5" fmla="*/ 0 h 42401"/>
                <a:gd name="T6" fmla="*/ 0 60000 65536"/>
                <a:gd name="T7" fmla="*/ 0 60000 65536"/>
                <a:gd name="T8" fmla="*/ 0 60000 65536"/>
                <a:gd name="T9" fmla="*/ 0 w 22553"/>
                <a:gd name="T10" fmla="*/ 0 h 42401"/>
                <a:gd name="T11" fmla="*/ 22553 w 22553"/>
                <a:gd name="T12" fmla="*/ 42401 h 424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553" h="42401" fill="none" extrusionOk="0">
                  <a:moveTo>
                    <a:pt x="22552" y="42379"/>
                  </a:moveTo>
                  <a:cubicBezTo>
                    <a:pt x="22235" y="42393"/>
                    <a:pt x="21917" y="42400"/>
                    <a:pt x="21600" y="42401"/>
                  </a:cubicBezTo>
                  <a:cubicBezTo>
                    <a:pt x="9670" y="42401"/>
                    <a:pt x="0" y="32730"/>
                    <a:pt x="0" y="20801"/>
                  </a:cubicBezTo>
                  <a:cubicBezTo>
                    <a:pt x="-1" y="11113"/>
                    <a:pt x="6449" y="2610"/>
                    <a:pt x="15779" y="0"/>
                  </a:cubicBezTo>
                </a:path>
                <a:path w="22553" h="42401" stroke="0" extrusionOk="0">
                  <a:moveTo>
                    <a:pt x="22552" y="42379"/>
                  </a:moveTo>
                  <a:cubicBezTo>
                    <a:pt x="22235" y="42393"/>
                    <a:pt x="21917" y="42400"/>
                    <a:pt x="21600" y="42401"/>
                  </a:cubicBezTo>
                  <a:cubicBezTo>
                    <a:pt x="9670" y="42401"/>
                    <a:pt x="0" y="32730"/>
                    <a:pt x="0" y="20801"/>
                  </a:cubicBezTo>
                  <a:cubicBezTo>
                    <a:pt x="-1" y="11113"/>
                    <a:pt x="6449" y="2610"/>
                    <a:pt x="15779" y="0"/>
                  </a:cubicBezTo>
                  <a:lnTo>
                    <a:pt x="21600" y="20801"/>
                  </a:lnTo>
                  <a:close/>
                </a:path>
              </a:pathLst>
            </a:custGeom>
            <a:noFill/>
            <a:ln w="2857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Arc 72"/>
            <p:cNvSpPr>
              <a:spLocks/>
            </p:cNvSpPr>
            <p:nvPr/>
          </p:nvSpPr>
          <p:spPr bwMode="auto">
            <a:xfrm>
              <a:off x="3456" y="3338"/>
              <a:ext cx="146" cy="886"/>
            </a:xfrm>
            <a:custGeom>
              <a:avLst/>
              <a:gdLst>
                <a:gd name="T0" fmla="*/ 0 w 21600"/>
                <a:gd name="T1" fmla="*/ 0 h 42540"/>
                <a:gd name="T2" fmla="*/ 0 w 21600"/>
                <a:gd name="T3" fmla="*/ 0 h 42540"/>
                <a:gd name="T4" fmla="*/ 0 w 21600"/>
                <a:gd name="T5" fmla="*/ 0 h 4254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540"/>
                <a:gd name="T11" fmla="*/ 21600 w 21600"/>
                <a:gd name="T12" fmla="*/ 42540 h 425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540" fill="none" extrusionOk="0">
                  <a:moveTo>
                    <a:pt x="18919" y="42539"/>
                  </a:moveTo>
                  <a:cubicBezTo>
                    <a:pt x="8110" y="41187"/>
                    <a:pt x="0" y="31999"/>
                    <a:pt x="0" y="21107"/>
                  </a:cubicBezTo>
                  <a:cubicBezTo>
                    <a:pt x="-1" y="10945"/>
                    <a:pt x="7082" y="2157"/>
                    <a:pt x="17012" y="-1"/>
                  </a:cubicBezTo>
                </a:path>
                <a:path w="21600" h="42540" stroke="0" extrusionOk="0">
                  <a:moveTo>
                    <a:pt x="18919" y="42539"/>
                  </a:moveTo>
                  <a:cubicBezTo>
                    <a:pt x="8110" y="41187"/>
                    <a:pt x="0" y="31999"/>
                    <a:pt x="0" y="21107"/>
                  </a:cubicBezTo>
                  <a:cubicBezTo>
                    <a:pt x="-1" y="10945"/>
                    <a:pt x="7082" y="2157"/>
                    <a:pt x="17012" y="-1"/>
                  </a:cubicBezTo>
                  <a:lnTo>
                    <a:pt x="21600" y="21107"/>
                  </a:lnTo>
                  <a:close/>
                </a:path>
              </a:pathLst>
            </a:custGeom>
            <a:noFill/>
            <a:ln w="2857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3360" y="360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74"/>
            <p:cNvSpPr>
              <a:spLocks noChangeShapeType="1"/>
            </p:cNvSpPr>
            <p:nvPr/>
          </p:nvSpPr>
          <p:spPr bwMode="auto">
            <a:xfrm>
              <a:off x="3408" y="3456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75"/>
            <p:cNvSpPr>
              <a:spLocks noChangeShapeType="1"/>
            </p:cNvSpPr>
            <p:nvPr/>
          </p:nvSpPr>
          <p:spPr bwMode="auto">
            <a:xfrm>
              <a:off x="3456" y="331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76"/>
            <p:cNvSpPr>
              <a:spLocks noChangeShapeType="1"/>
            </p:cNvSpPr>
            <p:nvPr/>
          </p:nvSpPr>
          <p:spPr bwMode="auto">
            <a:xfrm>
              <a:off x="3360" y="374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77"/>
            <p:cNvSpPr>
              <a:spLocks noChangeShapeType="1"/>
            </p:cNvSpPr>
            <p:nvPr/>
          </p:nvSpPr>
          <p:spPr bwMode="auto">
            <a:xfrm>
              <a:off x="3360" y="3888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78"/>
            <p:cNvSpPr>
              <a:spLocks noChangeShapeType="1"/>
            </p:cNvSpPr>
            <p:nvPr/>
          </p:nvSpPr>
          <p:spPr bwMode="auto">
            <a:xfrm>
              <a:off x="3408" y="403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79"/>
            <p:cNvSpPr>
              <a:spLocks noChangeShapeType="1"/>
            </p:cNvSpPr>
            <p:nvPr/>
          </p:nvSpPr>
          <p:spPr bwMode="auto">
            <a:xfrm>
              <a:off x="3408" y="4128"/>
              <a:ext cx="192" cy="14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1" name="Group 80"/>
          <p:cNvGrpSpPr>
            <a:grpSpLocks/>
          </p:cNvGrpSpPr>
          <p:nvPr/>
        </p:nvGrpSpPr>
        <p:grpSpPr bwMode="auto">
          <a:xfrm rot="11207281">
            <a:off x="1018447" y="3198837"/>
            <a:ext cx="280987" cy="1209675"/>
            <a:chOff x="3360" y="3264"/>
            <a:chExt cx="242" cy="1056"/>
          </a:xfrm>
        </p:grpSpPr>
        <p:sp>
          <p:nvSpPr>
            <p:cNvPr id="92" name="Arc 81"/>
            <p:cNvSpPr>
              <a:spLocks/>
            </p:cNvSpPr>
            <p:nvPr/>
          </p:nvSpPr>
          <p:spPr bwMode="auto">
            <a:xfrm>
              <a:off x="3360" y="3264"/>
              <a:ext cx="217" cy="1056"/>
            </a:xfrm>
            <a:custGeom>
              <a:avLst/>
              <a:gdLst>
                <a:gd name="T0" fmla="*/ 0 w 22553"/>
                <a:gd name="T1" fmla="*/ 0 h 42401"/>
                <a:gd name="T2" fmla="*/ 0 w 22553"/>
                <a:gd name="T3" fmla="*/ 0 h 42401"/>
                <a:gd name="T4" fmla="*/ 0 w 22553"/>
                <a:gd name="T5" fmla="*/ 0 h 42401"/>
                <a:gd name="T6" fmla="*/ 0 60000 65536"/>
                <a:gd name="T7" fmla="*/ 0 60000 65536"/>
                <a:gd name="T8" fmla="*/ 0 60000 65536"/>
                <a:gd name="T9" fmla="*/ 0 w 22553"/>
                <a:gd name="T10" fmla="*/ 0 h 42401"/>
                <a:gd name="T11" fmla="*/ 22553 w 22553"/>
                <a:gd name="T12" fmla="*/ 42401 h 424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553" h="42401" fill="none" extrusionOk="0">
                  <a:moveTo>
                    <a:pt x="22552" y="42379"/>
                  </a:moveTo>
                  <a:cubicBezTo>
                    <a:pt x="22235" y="42393"/>
                    <a:pt x="21917" y="42400"/>
                    <a:pt x="21600" y="42401"/>
                  </a:cubicBezTo>
                  <a:cubicBezTo>
                    <a:pt x="9670" y="42401"/>
                    <a:pt x="0" y="32730"/>
                    <a:pt x="0" y="20801"/>
                  </a:cubicBezTo>
                  <a:cubicBezTo>
                    <a:pt x="-1" y="11113"/>
                    <a:pt x="6449" y="2610"/>
                    <a:pt x="15779" y="0"/>
                  </a:cubicBezTo>
                </a:path>
                <a:path w="22553" h="42401" stroke="0" extrusionOk="0">
                  <a:moveTo>
                    <a:pt x="22552" y="42379"/>
                  </a:moveTo>
                  <a:cubicBezTo>
                    <a:pt x="22235" y="42393"/>
                    <a:pt x="21917" y="42400"/>
                    <a:pt x="21600" y="42401"/>
                  </a:cubicBezTo>
                  <a:cubicBezTo>
                    <a:pt x="9670" y="42401"/>
                    <a:pt x="0" y="32730"/>
                    <a:pt x="0" y="20801"/>
                  </a:cubicBezTo>
                  <a:cubicBezTo>
                    <a:pt x="-1" y="11113"/>
                    <a:pt x="6449" y="2610"/>
                    <a:pt x="15779" y="0"/>
                  </a:cubicBezTo>
                  <a:lnTo>
                    <a:pt x="21600" y="20801"/>
                  </a:lnTo>
                  <a:close/>
                </a:path>
              </a:pathLst>
            </a:custGeom>
            <a:noFill/>
            <a:ln w="2857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Arc 82"/>
            <p:cNvSpPr>
              <a:spLocks/>
            </p:cNvSpPr>
            <p:nvPr/>
          </p:nvSpPr>
          <p:spPr bwMode="auto">
            <a:xfrm>
              <a:off x="3456" y="3338"/>
              <a:ext cx="146" cy="886"/>
            </a:xfrm>
            <a:custGeom>
              <a:avLst/>
              <a:gdLst>
                <a:gd name="T0" fmla="*/ 0 w 21600"/>
                <a:gd name="T1" fmla="*/ 0 h 42540"/>
                <a:gd name="T2" fmla="*/ 0 w 21600"/>
                <a:gd name="T3" fmla="*/ 0 h 42540"/>
                <a:gd name="T4" fmla="*/ 0 w 21600"/>
                <a:gd name="T5" fmla="*/ 0 h 4254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540"/>
                <a:gd name="T11" fmla="*/ 21600 w 21600"/>
                <a:gd name="T12" fmla="*/ 42540 h 425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540" fill="none" extrusionOk="0">
                  <a:moveTo>
                    <a:pt x="18919" y="42539"/>
                  </a:moveTo>
                  <a:cubicBezTo>
                    <a:pt x="8110" y="41187"/>
                    <a:pt x="0" y="31999"/>
                    <a:pt x="0" y="21107"/>
                  </a:cubicBezTo>
                  <a:cubicBezTo>
                    <a:pt x="-1" y="10945"/>
                    <a:pt x="7082" y="2157"/>
                    <a:pt x="17012" y="-1"/>
                  </a:cubicBezTo>
                </a:path>
                <a:path w="21600" h="42540" stroke="0" extrusionOk="0">
                  <a:moveTo>
                    <a:pt x="18919" y="42539"/>
                  </a:moveTo>
                  <a:cubicBezTo>
                    <a:pt x="8110" y="41187"/>
                    <a:pt x="0" y="31999"/>
                    <a:pt x="0" y="21107"/>
                  </a:cubicBezTo>
                  <a:cubicBezTo>
                    <a:pt x="-1" y="10945"/>
                    <a:pt x="7082" y="2157"/>
                    <a:pt x="17012" y="-1"/>
                  </a:cubicBezTo>
                  <a:lnTo>
                    <a:pt x="21600" y="21107"/>
                  </a:lnTo>
                  <a:close/>
                </a:path>
              </a:pathLst>
            </a:custGeom>
            <a:noFill/>
            <a:ln w="2857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Line 83"/>
            <p:cNvSpPr>
              <a:spLocks noChangeShapeType="1"/>
            </p:cNvSpPr>
            <p:nvPr/>
          </p:nvSpPr>
          <p:spPr bwMode="auto">
            <a:xfrm>
              <a:off x="3360" y="360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84"/>
            <p:cNvSpPr>
              <a:spLocks noChangeShapeType="1"/>
            </p:cNvSpPr>
            <p:nvPr/>
          </p:nvSpPr>
          <p:spPr bwMode="auto">
            <a:xfrm>
              <a:off x="3408" y="3456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85"/>
            <p:cNvSpPr>
              <a:spLocks noChangeShapeType="1"/>
            </p:cNvSpPr>
            <p:nvPr/>
          </p:nvSpPr>
          <p:spPr bwMode="auto">
            <a:xfrm>
              <a:off x="3456" y="331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86"/>
            <p:cNvSpPr>
              <a:spLocks noChangeShapeType="1"/>
            </p:cNvSpPr>
            <p:nvPr/>
          </p:nvSpPr>
          <p:spPr bwMode="auto">
            <a:xfrm>
              <a:off x="3360" y="374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87"/>
            <p:cNvSpPr>
              <a:spLocks noChangeShapeType="1"/>
            </p:cNvSpPr>
            <p:nvPr/>
          </p:nvSpPr>
          <p:spPr bwMode="auto">
            <a:xfrm>
              <a:off x="3360" y="3888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88"/>
            <p:cNvSpPr>
              <a:spLocks noChangeShapeType="1"/>
            </p:cNvSpPr>
            <p:nvPr/>
          </p:nvSpPr>
          <p:spPr bwMode="auto">
            <a:xfrm>
              <a:off x="3408" y="403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89"/>
            <p:cNvSpPr>
              <a:spLocks noChangeShapeType="1"/>
            </p:cNvSpPr>
            <p:nvPr/>
          </p:nvSpPr>
          <p:spPr bwMode="auto">
            <a:xfrm>
              <a:off x="3408" y="4128"/>
              <a:ext cx="192" cy="14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1" name="Group 90"/>
          <p:cNvGrpSpPr>
            <a:grpSpLocks/>
          </p:cNvGrpSpPr>
          <p:nvPr/>
        </p:nvGrpSpPr>
        <p:grpSpPr bwMode="auto">
          <a:xfrm rot="5662538">
            <a:off x="1590741" y="3777481"/>
            <a:ext cx="280987" cy="1209675"/>
            <a:chOff x="3360" y="3264"/>
            <a:chExt cx="242" cy="1056"/>
          </a:xfrm>
        </p:grpSpPr>
        <p:sp>
          <p:nvSpPr>
            <p:cNvPr id="102" name="Arc 91"/>
            <p:cNvSpPr>
              <a:spLocks/>
            </p:cNvSpPr>
            <p:nvPr/>
          </p:nvSpPr>
          <p:spPr bwMode="auto">
            <a:xfrm>
              <a:off x="3360" y="3264"/>
              <a:ext cx="217" cy="1056"/>
            </a:xfrm>
            <a:custGeom>
              <a:avLst/>
              <a:gdLst>
                <a:gd name="T0" fmla="*/ 0 w 22553"/>
                <a:gd name="T1" fmla="*/ 0 h 42401"/>
                <a:gd name="T2" fmla="*/ 0 w 22553"/>
                <a:gd name="T3" fmla="*/ 0 h 42401"/>
                <a:gd name="T4" fmla="*/ 0 w 22553"/>
                <a:gd name="T5" fmla="*/ 0 h 42401"/>
                <a:gd name="T6" fmla="*/ 0 60000 65536"/>
                <a:gd name="T7" fmla="*/ 0 60000 65536"/>
                <a:gd name="T8" fmla="*/ 0 60000 65536"/>
                <a:gd name="T9" fmla="*/ 0 w 22553"/>
                <a:gd name="T10" fmla="*/ 0 h 42401"/>
                <a:gd name="T11" fmla="*/ 22553 w 22553"/>
                <a:gd name="T12" fmla="*/ 42401 h 424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553" h="42401" fill="none" extrusionOk="0">
                  <a:moveTo>
                    <a:pt x="22552" y="42379"/>
                  </a:moveTo>
                  <a:cubicBezTo>
                    <a:pt x="22235" y="42393"/>
                    <a:pt x="21917" y="42400"/>
                    <a:pt x="21600" y="42401"/>
                  </a:cubicBezTo>
                  <a:cubicBezTo>
                    <a:pt x="9670" y="42401"/>
                    <a:pt x="0" y="32730"/>
                    <a:pt x="0" y="20801"/>
                  </a:cubicBezTo>
                  <a:cubicBezTo>
                    <a:pt x="-1" y="11113"/>
                    <a:pt x="6449" y="2610"/>
                    <a:pt x="15779" y="0"/>
                  </a:cubicBezTo>
                </a:path>
                <a:path w="22553" h="42401" stroke="0" extrusionOk="0">
                  <a:moveTo>
                    <a:pt x="22552" y="42379"/>
                  </a:moveTo>
                  <a:cubicBezTo>
                    <a:pt x="22235" y="42393"/>
                    <a:pt x="21917" y="42400"/>
                    <a:pt x="21600" y="42401"/>
                  </a:cubicBezTo>
                  <a:cubicBezTo>
                    <a:pt x="9670" y="42401"/>
                    <a:pt x="0" y="32730"/>
                    <a:pt x="0" y="20801"/>
                  </a:cubicBezTo>
                  <a:cubicBezTo>
                    <a:pt x="-1" y="11113"/>
                    <a:pt x="6449" y="2610"/>
                    <a:pt x="15779" y="0"/>
                  </a:cubicBezTo>
                  <a:lnTo>
                    <a:pt x="21600" y="20801"/>
                  </a:lnTo>
                  <a:close/>
                </a:path>
              </a:pathLst>
            </a:custGeom>
            <a:noFill/>
            <a:ln w="2857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Arc 92"/>
            <p:cNvSpPr>
              <a:spLocks/>
            </p:cNvSpPr>
            <p:nvPr/>
          </p:nvSpPr>
          <p:spPr bwMode="auto">
            <a:xfrm>
              <a:off x="3456" y="3338"/>
              <a:ext cx="146" cy="886"/>
            </a:xfrm>
            <a:custGeom>
              <a:avLst/>
              <a:gdLst>
                <a:gd name="T0" fmla="*/ 0 w 21600"/>
                <a:gd name="T1" fmla="*/ 0 h 42540"/>
                <a:gd name="T2" fmla="*/ 0 w 21600"/>
                <a:gd name="T3" fmla="*/ 0 h 42540"/>
                <a:gd name="T4" fmla="*/ 0 w 21600"/>
                <a:gd name="T5" fmla="*/ 0 h 4254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2540"/>
                <a:gd name="T11" fmla="*/ 21600 w 21600"/>
                <a:gd name="T12" fmla="*/ 42540 h 425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2540" fill="none" extrusionOk="0">
                  <a:moveTo>
                    <a:pt x="18919" y="42539"/>
                  </a:moveTo>
                  <a:cubicBezTo>
                    <a:pt x="8110" y="41187"/>
                    <a:pt x="0" y="31999"/>
                    <a:pt x="0" y="21107"/>
                  </a:cubicBezTo>
                  <a:cubicBezTo>
                    <a:pt x="-1" y="10945"/>
                    <a:pt x="7082" y="2157"/>
                    <a:pt x="17012" y="-1"/>
                  </a:cubicBezTo>
                </a:path>
                <a:path w="21600" h="42540" stroke="0" extrusionOk="0">
                  <a:moveTo>
                    <a:pt x="18919" y="42539"/>
                  </a:moveTo>
                  <a:cubicBezTo>
                    <a:pt x="8110" y="41187"/>
                    <a:pt x="0" y="31999"/>
                    <a:pt x="0" y="21107"/>
                  </a:cubicBezTo>
                  <a:cubicBezTo>
                    <a:pt x="-1" y="10945"/>
                    <a:pt x="7082" y="2157"/>
                    <a:pt x="17012" y="-1"/>
                  </a:cubicBezTo>
                  <a:lnTo>
                    <a:pt x="21600" y="21107"/>
                  </a:lnTo>
                  <a:close/>
                </a:path>
              </a:pathLst>
            </a:custGeom>
            <a:noFill/>
            <a:ln w="2857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Line 93"/>
            <p:cNvSpPr>
              <a:spLocks noChangeShapeType="1"/>
            </p:cNvSpPr>
            <p:nvPr/>
          </p:nvSpPr>
          <p:spPr bwMode="auto">
            <a:xfrm>
              <a:off x="3360" y="3600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94"/>
            <p:cNvSpPr>
              <a:spLocks noChangeShapeType="1"/>
            </p:cNvSpPr>
            <p:nvPr/>
          </p:nvSpPr>
          <p:spPr bwMode="auto">
            <a:xfrm>
              <a:off x="3408" y="3456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95"/>
            <p:cNvSpPr>
              <a:spLocks noChangeShapeType="1"/>
            </p:cNvSpPr>
            <p:nvPr/>
          </p:nvSpPr>
          <p:spPr bwMode="auto">
            <a:xfrm>
              <a:off x="3456" y="331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96"/>
            <p:cNvSpPr>
              <a:spLocks noChangeShapeType="1"/>
            </p:cNvSpPr>
            <p:nvPr/>
          </p:nvSpPr>
          <p:spPr bwMode="auto">
            <a:xfrm>
              <a:off x="3360" y="374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97"/>
            <p:cNvSpPr>
              <a:spLocks noChangeShapeType="1"/>
            </p:cNvSpPr>
            <p:nvPr/>
          </p:nvSpPr>
          <p:spPr bwMode="auto">
            <a:xfrm>
              <a:off x="3360" y="3888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98"/>
            <p:cNvSpPr>
              <a:spLocks noChangeShapeType="1"/>
            </p:cNvSpPr>
            <p:nvPr/>
          </p:nvSpPr>
          <p:spPr bwMode="auto">
            <a:xfrm>
              <a:off x="3408" y="4032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99"/>
            <p:cNvSpPr>
              <a:spLocks noChangeShapeType="1"/>
            </p:cNvSpPr>
            <p:nvPr/>
          </p:nvSpPr>
          <p:spPr bwMode="auto">
            <a:xfrm>
              <a:off x="3408" y="4128"/>
              <a:ext cx="192" cy="14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1" name="Oval 131"/>
          <p:cNvSpPr>
            <a:spLocks noChangeArrowheads="1"/>
          </p:cNvSpPr>
          <p:nvPr/>
        </p:nvSpPr>
        <p:spPr bwMode="auto">
          <a:xfrm>
            <a:off x="1091472" y="3270275"/>
            <a:ext cx="1260475" cy="1187450"/>
          </a:xfrm>
          <a:prstGeom prst="ellipse">
            <a:avLst/>
          </a:prstGeom>
          <a:noFill/>
          <a:ln w="38100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 Box 132"/>
          <p:cNvSpPr txBox="1">
            <a:spLocks noChangeArrowheads="1"/>
          </p:cNvSpPr>
          <p:nvPr/>
        </p:nvSpPr>
        <p:spPr bwMode="auto">
          <a:xfrm>
            <a:off x="1486759" y="3630637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113" name="Text Box 36"/>
          <p:cNvSpPr txBox="1">
            <a:spLocks noChangeArrowheads="1"/>
          </p:cNvSpPr>
          <p:nvPr/>
        </p:nvSpPr>
        <p:spPr bwMode="auto">
          <a:xfrm>
            <a:off x="2817084" y="3281387"/>
            <a:ext cx="4016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FF0000"/>
                </a:solidFill>
                <a:ea typeface="楷体_GB2312" pitchFamily="49" charset="-122"/>
              </a:rPr>
              <a:t>P</a:t>
            </a:r>
          </a:p>
          <a:p>
            <a:pPr eaLnBrk="1" hangingPunct="1">
              <a:lnSpc>
                <a:spcPct val="20000"/>
              </a:lnSpc>
            </a:pPr>
            <a:r>
              <a:rPr lang="en-US" altLang="zh-CN" sz="4000" b="1">
                <a:solidFill>
                  <a:srgbClr val="FF0000"/>
                </a:solidFill>
                <a:ea typeface="楷体_GB2312" pitchFamily="49" charset="-122"/>
              </a:rPr>
              <a:t>.</a:t>
            </a:r>
          </a:p>
        </p:txBody>
      </p:sp>
      <p:grpSp>
        <p:nvGrpSpPr>
          <p:cNvPr id="114" name="Group 18"/>
          <p:cNvGrpSpPr>
            <a:grpSpLocks/>
          </p:cNvGrpSpPr>
          <p:nvPr/>
        </p:nvGrpSpPr>
        <p:grpSpPr bwMode="auto">
          <a:xfrm>
            <a:off x="4859637" y="1638325"/>
            <a:ext cx="228600" cy="4419600"/>
            <a:chOff x="3168" y="1488"/>
            <a:chExt cx="144" cy="2784"/>
          </a:xfrm>
        </p:grpSpPr>
        <p:sp>
          <p:nvSpPr>
            <p:cNvPr id="115" name="AutoShape 19"/>
            <p:cNvSpPr>
              <a:spLocks noChangeArrowheads="1"/>
            </p:cNvSpPr>
            <p:nvPr/>
          </p:nvSpPr>
          <p:spPr bwMode="auto">
            <a:xfrm>
              <a:off x="3168" y="1872"/>
              <a:ext cx="144" cy="2016"/>
            </a:xfrm>
            <a:prstGeom prst="can">
              <a:avLst>
                <a:gd name="adj" fmla="val 50685"/>
              </a:avLst>
            </a:prstGeom>
            <a:gradFill rotWithShape="0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AutoShape 20"/>
            <p:cNvSpPr>
              <a:spLocks noChangeArrowheads="1"/>
            </p:cNvSpPr>
            <p:nvPr/>
          </p:nvSpPr>
          <p:spPr bwMode="auto">
            <a:xfrm>
              <a:off x="3168" y="1680"/>
              <a:ext cx="144" cy="144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" name="AutoShape 21"/>
            <p:cNvSpPr>
              <a:spLocks noChangeArrowheads="1"/>
            </p:cNvSpPr>
            <p:nvPr/>
          </p:nvSpPr>
          <p:spPr bwMode="auto">
            <a:xfrm>
              <a:off x="3168" y="1488"/>
              <a:ext cx="144" cy="144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" name="AutoShape 22"/>
            <p:cNvSpPr>
              <a:spLocks noChangeArrowheads="1"/>
            </p:cNvSpPr>
            <p:nvPr/>
          </p:nvSpPr>
          <p:spPr bwMode="auto">
            <a:xfrm>
              <a:off x="3168" y="4128"/>
              <a:ext cx="144" cy="144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AutoShape 23"/>
            <p:cNvSpPr>
              <a:spLocks noChangeArrowheads="1"/>
            </p:cNvSpPr>
            <p:nvPr/>
          </p:nvSpPr>
          <p:spPr bwMode="auto">
            <a:xfrm>
              <a:off x="3168" y="3936"/>
              <a:ext cx="144" cy="144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0" name="Group 24"/>
          <p:cNvGrpSpPr>
            <a:grpSpLocks/>
          </p:cNvGrpSpPr>
          <p:nvPr/>
        </p:nvGrpSpPr>
        <p:grpSpPr bwMode="auto">
          <a:xfrm>
            <a:off x="5697837" y="2933725"/>
            <a:ext cx="719137" cy="1600200"/>
            <a:chOff x="1296" y="1152"/>
            <a:chExt cx="217" cy="1008"/>
          </a:xfrm>
        </p:grpSpPr>
        <p:sp>
          <p:nvSpPr>
            <p:cNvPr id="121" name="Line 25"/>
            <p:cNvSpPr>
              <a:spLocks noChangeShapeType="1"/>
            </p:cNvSpPr>
            <p:nvPr/>
          </p:nvSpPr>
          <p:spPr bwMode="auto">
            <a:xfrm>
              <a:off x="1296" y="216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Line 26"/>
            <p:cNvSpPr>
              <a:spLocks noChangeShapeType="1"/>
            </p:cNvSpPr>
            <p:nvPr/>
          </p:nvSpPr>
          <p:spPr bwMode="auto">
            <a:xfrm>
              <a:off x="1296" y="1152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Line 27"/>
            <p:cNvSpPr>
              <a:spLocks noChangeShapeType="1"/>
            </p:cNvSpPr>
            <p:nvPr/>
          </p:nvSpPr>
          <p:spPr bwMode="auto">
            <a:xfrm flipV="1">
              <a:off x="1440" y="1152"/>
              <a:ext cx="0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Line 28"/>
            <p:cNvSpPr>
              <a:spLocks noChangeShapeType="1"/>
            </p:cNvSpPr>
            <p:nvPr/>
          </p:nvSpPr>
          <p:spPr bwMode="auto">
            <a:xfrm>
              <a:off x="1440" y="1872"/>
              <a:ext cx="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Text Box 29"/>
            <p:cNvSpPr txBox="1">
              <a:spLocks noChangeArrowheads="1"/>
            </p:cNvSpPr>
            <p:nvPr/>
          </p:nvSpPr>
          <p:spPr bwMode="auto">
            <a:xfrm>
              <a:off x="1397" y="1469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/>
                <a:t>h</a:t>
              </a:r>
              <a:endParaRPr lang="en-US" altLang="zh-CN" sz="2800" i="1"/>
            </a:p>
          </p:txBody>
        </p:sp>
      </p:grpSp>
      <p:grpSp>
        <p:nvGrpSpPr>
          <p:cNvPr id="126" name="Group 30"/>
          <p:cNvGrpSpPr>
            <a:grpSpLocks/>
          </p:cNvGrpSpPr>
          <p:nvPr/>
        </p:nvGrpSpPr>
        <p:grpSpPr bwMode="auto">
          <a:xfrm>
            <a:off x="3945237" y="2933725"/>
            <a:ext cx="2057400" cy="1600200"/>
            <a:chOff x="288" y="1488"/>
            <a:chExt cx="1296" cy="1104"/>
          </a:xfrm>
        </p:grpSpPr>
        <p:sp>
          <p:nvSpPr>
            <p:cNvPr id="127" name="Line 31"/>
            <p:cNvSpPr>
              <a:spLocks noChangeShapeType="1"/>
            </p:cNvSpPr>
            <p:nvPr/>
          </p:nvSpPr>
          <p:spPr bwMode="auto">
            <a:xfrm flipH="1">
              <a:off x="288" y="1488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Line 32"/>
            <p:cNvSpPr>
              <a:spLocks noChangeShapeType="1"/>
            </p:cNvSpPr>
            <p:nvPr/>
          </p:nvSpPr>
          <p:spPr bwMode="auto">
            <a:xfrm flipH="1">
              <a:off x="288" y="2016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Line 33"/>
            <p:cNvSpPr>
              <a:spLocks noChangeShapeType="1"/>
            </p:cNvSpPr>
            <p:nvPr/>
          </p:nvSpPr>
          <p:spPr bwMode="auto">
            <a:xfrm flipH="1">
              <a:off x="288" y="2592"/>
              <a:ext cx="3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0" name="Group 34"/>
            <p:cNvGrpSpPr>
              <a:grpSpLocks/>
            </p:cNvGrpSpPr>
            <p:nvPr/>
          </p:nvGrpSpPr>
          <p:grpSpPr bwMode="auto">
            <a:xfrm>
              <a:off x="1200" y="1488"/>
              <a:ext cx="384" cy="1104"/>
              <a:chOff x="1200" y="1488"/>
              <a:chExt cx="384" cy="1104"/>
            </a:xfrm>
          </p:grpSpPr>
          <p:sp>
            <p:nvSpPr>
              <p:cNvPr id="131" name="Line 35"/>
              <p:cNvSpPr>
                <a:spLocks noChangeShapeType="1"/>
              </p:cNvSpPr>
              <p:nvPr/>
            </p:nvSpPr>
            <p:spPr bwMode="auto">
              <a:xfrm>
                <a:off x="1200" y="1488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" name="Line 36"/>
              <p:cNvSpPr>
                <a:spLocks noChangeShapeType="1"/>
              </p:cNvSpPr>
              <p:nvPr/>
            </p:nvSpPr>
            <p:spPr bwMode="auto">
              <a:xfrm>
                <a:off x="1200" y="2016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" name="Line 37"/>
              <p:cNvSpPr>
                <a:spLocks noChangeShapeType="1"/>
              </p:cNvSpPr>
              <p:nvPr/>
            </p:nvSpPr>
            <p:spPr bwMode="auto">
              <a:xfrm>
                <a:off x="1200" y="2592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34" name="AutoShape 38"/>
          <p:cNvSpPr>
            <a:spLocks noChangeArrowheads="1"/>
          </p:cNvSpPr>
          <p:nvPr/>
        </p:nvSpPr>
        <p:spPr bwMode="auto">
          <a:xfrm>
            <a:off x="4173837" y="2628925"/>
            <a:ext cx="1600200" cy="2057400"/>
          </a:xfrm>
          <a:prstGeom prst="can">
            <a:avLst>
              <a:gd name="adj" fmla="val 37214"/>
            </a:avLst>
          </a:prstGeom>
          <a:gradFill rotWithShape="0">
            <a:gsLst>
              <a:gs pos="0">
                <a:srgbClr val="184776"/>
              </a:gs>
              <a:gs pos="50000">
                <a:srgbClr val="3399FF"/>
              </a:gs>
              <a:gs pos="100000">
                <a:srgbClr val="184776"/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5" name="Group 39"/>
          <p:cNvGrpSpPr>
            <a:grpSpLocks/>
          </p:cNvGrpSpPr>
          <p:nvPr/>
        </p:nvGrpSpPr>
        <p:grpSpPr bwMode="auto">
          <a:xfrm>
            <a:off x="4867574" y="1628800"/>
            <a:ext cx="228600" cy="1600200"/>
            <a:chOff x="576" y="672"/>
            <a:chExt cx="144" cy="1008"/>
          </a:xfrm>
        </p:grpSpPr>
        <p:sp>
          <p:nvSpPr>
            <p:cNvPr id="136" name="AutoShape 40"/>
            <p:cNvSpPr>
              <a:spLocks noChangeArrowheads="1"/>
            </p:cNvSpPr>
            <p:nvPr/>
          </p:nvSpPr>
          <p:spPr bwMode="auto">
            <a:xfrm>
              <a:off x="576" y="1056"/>
              <a:ext cx="144" cy="624"/>
            </a:xfrm>
            <a:prstGeom prst="can">
              <a:avLst>
                <a:gd name="adj" fmla="val 55671"/>
              </a:avLst>
            </a:prstGeom>
            <a:gradFill rotWithShape="0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AutoShape 41"/>
            <p:cNvSpPr>
              <a:spLocks noChangeArrowheads="1"/>
            </p:cNvSpPr>
            <p:nvPr/>
          </p:nvSpPr>
          <p:spPr bwMode="auto">
            <a:xfrm>
              <a:off x="576" y="864"/>
              <a:ext cx="144" cy="144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AutoShape 42"/>
            <p:cNvSpPr>
              <a:spLocks noChangeArrowheads="1"/>
            </p:cNvSpPr>
            <p:nvPr/>
          </p:nvSpPr>
          <p:spPr bwMode="auto">
            <a:xfrm>
              <a:off x="576" y="672"/>
              <a:ext cx="144" cy="144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9" name="Oval 43"/>
          <p:cNvSpPr>
            <a:spLocks noChangeArrowheads="1"/>
          </p:cNvSpPr>
          <p:nvPr/>
        </p:nvSpPr>
        <p:spPr bwMode="auto">
          <a:xfrm>
            <a:off x="4173837" y="2628925"/>
            <a:ext cx="1600200" cy="609600"/>
          </a:xfrm>
          <a:prstGeom prst="ellipse">
            <a:avLst/>
          </a:prstGeom>
          <a:gradFill rotWithShape="1">
            <a:gsLst>
              <a:gs pos="0">
                <a:srgbClr val="3399FF"/>
              </a:gs>
              <a:gs pos="100000">
                <a:srgbClr val="184776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0" name="Group 44"/>
          <p:cNvGrpSpPr>
            <a:grpSpLocks/>
          </p:cNvGrpSpPr>
          <p:nvPr/>
        </p:nvGrpSpPr>
        <p:grpSpPr bwMode="auto">
          <a:xfrm>
            <a:off x="5005687" y="2619400"/>
            <a:ext cx="533400" cy="563562"/>
            <a:chOff x="816" y="989"/>
            <a:chExt cx="336" cy="355"/>
          </a:xfrm>
        </p:grpSpPr>
        <p:sp>
          <p:nvSpPr>
            <p:cNvPr id="141" name="Line 45"/>
            <p:cNvSpPr>
              <a:spLocks noChangeShapeType="1"/>
            </p:cNvSpPr>
            <p:nvPr/>
          </p:nvSpPr>
          <p:spPr bwMode="auto">
            <a:xfrm>
              <a:off x="816" y="1152"/>
              <a:ext cx="336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" name="Text Box 46"/>
            <p:cNvSpPr txBox="1">
              <a:spLocks noChangeArrowheads="1"/>
            </p:cNvSpPr>
            <p:nvPr/>
          </p:nvSpPr>
          <p:spPr bwMode="auto">
            <a:xfrm>
              <a:off x="911" y="989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/>
                <a:t>r</a:t>
              </a:r>
              <a:endParaRPr lang="en-US" altLang="zh-CN" sz="2800" i="1"/>
            </a:p>
          </p:txBody>
        </p:sp>
      </p:grpSp>
      <p:grpSp>
        <p:nvGrpSpPr>
          <p:cNvPr id="143" name="Group 47"/>
          <p:cNvGrpSpPr>
            <a:grpSpLocks/>
          </p:cNvGrpSpPr>
          <p:nvPr/>
        </p:nvGrpSpPr>
        <p:grpSpPr bwMode="auto">
          <a:xfrm>
            <a:off x="4867574" y="1628800"/>
            <a:ext cx="228600" cy="1295400"/>
            <a:chOff x="192" y="768"/>
            <a:chExt cx="144" cy="816"/>
          </a:xfrm>
        </p:grpSpPr>
        <p:sp>
          <p:nvSpPr>
            <p:cNvPr id="144" name="AutoShape 48"/>
            <p:cNvSpPr>
              <a:spLocks noChangeArrowheads="1"/>
            </p:cNvSpPr>
            <p:nvPr/>
          </p:nvSpPr>
          <p:spPr bwMode="auto">
            <a:xfrm>
              <a:off x="192" y="1152"/>
              <a:ext cx="144" cy="432"/>
            </a:xfrm>
            <a:prstGeom prst="can">
              <a:avLst>
                <a:gd name="adj" fmla="val 59375"/>
              </a:avLst>
            </a:prstGeom>
            <a:gradFill rotWithShape="0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" name="AutoShape 49"/>
            <p:cNvSpPr>
              <a:spLocks noChangeArrowheads="1"/>
            </p:cNvSpPr>
            <p:nvPr/>
          </p:nvSpPr>
          <p:spPr bwMode="auto">
            <a:xfrm>
              <a:off x="192" y="960"/>
              <a:ext cx="144" cy="144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AutoShape 50"/>
            <p:cNvSpPr>
              <a:spLocks noChangeArrowheads="1"/>
            </p:cNvSpPr>
            <p:nvPr/>
          </p:nvSpPr>
          <p:spPr bwMode="auto">
            <a:xfrm>
              <a:off x="192" y="768"/>
              <a:ext cx="144" cy="144"/>
            </a:xfrm>
            <a:prstGeom prst="can">
              <a:avLst>
                <a:gd name="adj" fmla="val 50000"/>
              </a:avLst>
            </a:prstGeom>
            <a:gradFill rotWithShape="0">
              <a:gsLst>
                <a:gs pos="0">
                  <a:srgbClr val="767600"/>
                </a:gs>
                <a:gs pos="50000">
                  <a:srgbClr val="FFFF00"/>
                </a:gs>
                <a:gs pos="100000">
                  <a:srgbClr val="76760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7" name="Oval 63"/>
          <p:cNvSpPr>
            <a:spLocks noChangeArrowheads="1"/>
          </p:cNvSpPr>
          <p:nvPr/>
        </p:nvSpPr>
        <p:spPr bwMode="auto">
          <a:xfrm>
            <a:off x="4161137" y="4079900"/>
            <a:ext cx="1600200" cy="609600"/>
          </a:xfrm>
          <a:prstGeom prst="ellipse">
            <a:avLst/>
          </a:prstGeom>
          <a:solidFill>
            <a:srgbClr val="3399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" name="Arc 64"/>
          <p:cNvSpPr>
            <a:spLocks/>
          </p:cNvSpPr>
          <p:nvPr/>
        </p:nvSpPr>
        <p:spPr bwMode="auto">
          <a:xfrm>
            <a:off x="4164312" y="4114825"/>
            <a:ext cx="1584325" cy="358775"/>
          </a:xfrm>
          <a:custGeom>
            <a:avLst/>
            <a:gdLst>
              <a:gd name="T0" fmla="*/ 2147483647 w 43200"/>
              <a:gd name="T1" fmla="*/ 2147483647 h 23924"/>
              <a:gd name="T2" fmla="*/ 2147483647 w 43200"/>
              <a:gd name="T3" fmla="*/ 2147483647 h 23924"/>
              <a:gd name="T4" fmla="*/ 2147483647 w 43200"/>
              <a:gd name="T5" fmla="*/ 2147483647 h 23924"/>
              <a:gd name="T6" fmla="*/ 0 60000 65536"/>
              <a:gd name="T7" fmla="*/ 0 60000 65536"/>
              <a:gd name="T8" fmla="*/ 0 60000 65536"/>
              <a:gd name="T9" fmla="*/ 0 w 43200"/>
              <a:gd name="T10" fmla="*/ 0 h 23924"/>
              <a:gd name="T11" fmla="*/ 43200 w 43200"/>
              <a:gd name="T12" fmla="*/ 23924 h 239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3924" fill="none" extrusionOk="0">
                <a:moveTo>
                  <a:pt x="125" y="23923"/>
                </a:moveTo>
                <a:cubicBezTo>
                  <a:pt x="41" y="23152"/>
                  <a:pt x="0" y="2237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049"/>
                  <a:pt x="43185" y="22499"/>
                  <a:pt x="43157" y="22948"/>
                </a:cubicBezTo>
              </a:path>
              <a:path w="43200" h="23924" stroke="0" extrusionOk="0">
                <a:moveTo>
                  <a:pt x="125" y="23923"/>
                </a:moveTo>
                <a:cubicBezTo>
                  <a:pt x="41" y="23152"/>
                  <a:pt x="0" y="2237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049"/>
                  <a:pt x="43185" y="22499"/>
                  <a:pt x="43157" y="22948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9" name="Group 82"/>
          <p:cNvGrpSpPr>
            <a:grpSpLocks/>
          </p:cNvGrpSpPr>
          <p:nvPr/>
        </p:nvGrpSpPr>
        <p:grpSpPr bwMode="auto">
          <a:xfrm>
            <a:off x="5621101" y="3135337"/>
            <a:ext cx="576263" cy="762000"/>
            <a:chOff x="1382" y="2160"/>
            <a:chExt cx="233" cy="399"/>
          </a:xfrm>
        </p:grpSpPr>
        <p:sp>
          <p:nvSpPr>
            <p:cNvPr id="150" name="Text Box 83"/>
            <p:cNvSpPr txBox="1">
              <a:spLocks noChangeArrowheads="1"/>
            </p:cNvSpPr>
            <p:nvPr/>
          </p:nvSpPr>
          <p:spPr bwMode="auto">
            <a:xfrm>
              <a:off x="1392" y="2160"/>
              <a:ext cx="131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4400" b="1" dirty="0">
                  <a:solidFill>
                    <a:srgbClr val="FF0000"/>
                  </a:solidFill>
                </a:rPr>
                <a:t>.</a:t>
              </a:r>
              <a:endParaRPr lang="en-US" altLang="zh-CN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51" name="Text Box 84"/>
            <p:cNvSpPr txBox="1">
              <a:spLocks noChangeArrowheads="1"/>
            </p:cNvSpPr>
            <p:nvPr/>
          </p:nvSpPr>
          <p:spPr bwMode="auto">
            <a:xfrm>
              <a:off x="1382" y="2160"/>
              <a:ext cx="233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FF0000"/>
                  </a:solidFill>
                </a:rPr>
                <a:t>P</a:t>
              </a:r>
              <a:endParaRPr lang="en-US" altLang="zh-CN" sz="32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749790" y="2717308"/>
            <a:ext cx="2341562" cy="2239962"/>
            <a:chOff x="6749790" y="3282364"/>
            <a:chExt cx="2341562" cy="2239962"/>
          </a:xfrm>
        </p:grpSpPr>
        <p:pic>
          <p:nvPicPr>
            <p:cNvPr id="152" name="Picture 84"/>
            <p:cNvPicPr>
              <a:picLocks noChangeAspect="1"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7640" y="3282364"/>
              <a:ext cx="1258887" cy="2239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53" name="Group 93"/>
            <p:cNvGrpSpPr>
              <a:grpSpLocks/>
            </p:cNvGrpSpPr>
            <p:nvPr/>
          </p:nvGrpSpPr>
          <p:grpSpPr bwMode="auto">
            <a:xfrm>
              <a:off x="6749790" y="4290426"/>
              <a:ext cx="2341562" cy="1019175"/>
              <a:chOff x="3651" y="119"/>
              <a:chExt cx="1475" cy="642"/>
            </a:xfrm>
          </p:grpSpPr>
          <p:sp>
            <p:nvSpPr>
              <p:cNvPr id="154" name="Rectangle 94"/>
              <p:cNvSpPr>
                <a:spLocks noChangeArrowheads="1"/>
              </p:cNvSpPr>
              <p:nvPr/>
            </p:nvSpPr>
            <p:spPr bwMode="auto">
              <a:xfrm>
                <a:off x="4181" y="119"/>
                <a:ext cx="468" cy="352"/>
              </a:xfrm>
              <a:prstGeom prst="rect">
                <a:avLst/>
              </a:prstGeom>
              <a:gradFill rotWithShape="0">
                <a:gsLst>
                  <a:gs pos="0">
                    <a:schemeClr val="hlink">
                      <a:gamma/>
                      <a:shade val="46275"/>
                      <a:invGamma/>
                      <a:alpha val="83000"/>
                    </a:schemeClr>
                  </a:gs>
                  <a:gs pos="50000">
                    <a:schemeClr val="hlink">
                      <a:alpha val="84000"/>
                    </a:schemeClr>
                  </a:gs>
                  <a:gs pos="100000">
                    <a:schemeClr val="hlink">
                      <a:gamma/>
                      <a:shade val="46275"/>
                      <a:invGamma/>
                      <a:alpha val="83000"/>
                    </a:schemeClr>
                  </a:gs>
                </a:gsLst>
                <a:lin ang="5400000" scaled="1"/>
              </a:gra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5" name="Line 95"/>
              <p:cNvSpPr>
                <a:spLocks noChangeShapeType="1"/>
              </p:cNvSpPr>
              <p:nvPr/>
            </p:nvSpPr>
            <p:spPr bwMode="auto">
              <a:xfrm>
                <a:off x="4434" y="533"/>
                <a:ext cx="21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" name="Line 96"/>
              <p:cNvSpPr>
                <a:spLocks noChangeShapeType="1"/>
              </p:cNvSpPr>
              <p:nvPr/>
            </p:nvSpPr>
            <p:spPr bwMode="auto">
              <a:xfrm>
                <a:off x="4649" y="459"/>
                <a:ext cx="0" cy="13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7" name="Object 97"/>
              <p:cNvGraphicFramePr>
                <a:graphicFrameLocks noChangeAspect="1"/>
              </p:cNvGraphicFramePr>
              <p:nvPr/>
            </p:nvGraphicFramePr>
            <p:xfrm>
              <a:off x="4445" y="527"/>
              <a:ext cx="202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08" name="公式" r:id="rId16" imgW="139680" imgH="139680" progId="Equation.3">
                      <p:embed/>
                    </p:oleObj>
                  </mc:Choice>
                  <mc:Fallback>
                    <p:oleObj name="公式" r:id="rId16" imgW="139680" imgH="139680" progId="Equation.3">
                      <p:embed/>
                      <p:pic>
                        <p:nvPicPr>
                          <p:cNvPr id="157" name="Object 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5" y="527"/>
                            <a:ext cx="202" cy="2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8" name="Rectangle 98"/>
              <p:cNvSpPr>
                <a:spLocks noChangeArrowheads="1"/>
              </p:cNvSpPr>
              <p:nvPr/>
            </p:nvSpPr>
            <p:spPr bwMode="auto">
              <a:xfrm>
                <a:off x="3651" y="119"/>
                <a:ext cx="1475" cy="345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800" b="1"/>
              </a:p>
            </p:txBody>
          </p:sp>
        </p:grpSp>
      </p:grpSp>
      <p:graphicFrame>
        <p:nvGraphicFramePr>
          <p:cNvPr id="159" name="对象 158"/>
          <p:cNvGraphicFramePr>
            <a:graphicFrameLocks noChangeAspect="1"/>
          </p:cNvGraphicFramePr>
          <p:nvPr>
            <p:extLst/>
          </p:nvPr>
        </p:nvGraphicFramePr>
        <p:xfrm>
          <a:off x="2464659" y="6028561"/>
          <a:ext cx="2193640" cy="714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09" name="Equation" r:id="rId18" imgW="1675673" imgH="545863" progId="Equation.DSMT4">
                  <p:embed/>
                </p:oleObj>
              </mc:Choice>
              <mc:Fallback>
                <p:oleObj name="Equation" r:id="rId18" imgW="1675673" imgH="545863" progId="Equation.DSMT4">
                  <p:embed/>
                  <p:pic>
                    <p:nvPicPr>
                      <p:cNvPr id="159" name="对象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4659" y="6028561"/>
                        <a:ext cx="2193640" cy="714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" name="矩形 159"/>
          <p:cNvSpPr/>
          <p:nvPr/>
        </p:nvSpPr>
        <p:spPr>
          <a:xfrm>
            <a:off x="775236" y="6046392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latin typeface="黑体" pitchFamily="2" charset="-122"/>
                <a:ea typeface="黑体" pitchFamily="2" charset="-122"/>
              </a:rPr>
              <a:t>电场力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0265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23850" y="476250"/>
            <a:ext cx="4848225" cy="519113"/>
            <a:chOff x="325" y="245"/>
            <a:chExt cx="3054" cy="327"/>
          </a:xfrm>
        </p:grpSpPr>
        <p:sp>
          <p:nvSpPr>
            <p:cNvPr id="7247" name="Text Box 33"/>
            <p:cNvSpPr txBox="1">
              <a:spLocks noChangeArrowheads="1"/>
            </p:cNvSpPr>
            <p:nvPr/>
          </p:nvSpPr>
          <p:spPr bwMode="auto">
            <a:xfrm>
              <a:off x="325" y="245"/>
              <a:ext cx="30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（</a:t>
              </a:r>
              <a:r>
                <a:rPr lang="en-US" altLang="zh-CN" sz="2800" b="1"/>
                <a:t>2</a:t>
              </a:r>
              <a:r>
                <a:rPr lang="zh-CN" altLang="en-US" sz="2800" b="1"/>
                <a:t>）</a:t>
              </a:r>
              <a:r>
                <a:rPr lang="en-US" altLang="zh-CN" sz="2800" b="1" i="1"/>
                <a:t>E</a:t>
              </a:r>
              <a:r>
                <a:rPr lang="en-US" altLang="zh-CN" sz="2800" b="1"/>
                <a:t> </a:t>
              </a:r>
              <a:r>
                <a:rPr lang="zh-CN" altLang="zh-CN" sz="2800" b="1"/>
                <a:t>为非均匀场</a:t>
              </a:r>
              <a:endParaRPr lang="zh-CN" altLang="en-US" sz="2800" b="1"/>
            </a:p>
          </p:txBody>
        </p:sp>
        <p:sp>
          <p:nvSpPr>
            <p:cNvPr id="7248" name="Line 34"/>
            <p:cNvSpPr>
              <a:spLocks noChangeShapeType="1"/>
            </p:cNvSpPr>
            <p:nvPr/>
          </p:nvSpPr>
          <p:spPr bwMode="auto">
            <a:xfrm>
              <a:off x="987" y="304"/>
              <a:ext cx="124" cy="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5923" name="Text Box 35"/>
          <p:cNvSpPr txBox="1">
            <a:spLocks noChangeArrowheads="1"/>
          </p:cNvSpPr>
          <p:nvPr/>
        </p:nvSpPr>
        <p:spPr bwMode="auto">
          <a:xfrm>
            <a:off x="1117600" y="1001713"/>
            <a:ext cx="6911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曲面</a:t>
            </a:r>
            <a:r>
              <a:rPr lang="en-US" altLang="zh-CN" sz="2800" b="1" i="1"/>
              <a:t>S</a:t>
            </a:r>
            <a:r>
              <a:rPr lang="zh-CN" altLang="en-US" sz="2800" b="1"/>
              <a:t>上，各点 </a:t>
            </a:r>
            <a:r>
              <a:rPr lang="en-US" altLang="zh-CN" sz="2800" b="1" i="1"/>
              <a:t>E </a:t>
            </a:r>
            <a:r>
              <a:rPr lang="zh-CN" altLang="en-US" sz="2800" b="1"/>
              <a:t>大小方向均不同</a:t>
            </a:r>
          </a:p>
        </p:txBody>
      </p:sp>
      <p:sp>
        <p:nvSpPr>
          <p:cNvPr id="165924" name="Text Box 36"/>
          <p:cNvSpPr txBox="1">
            <a:spLocks noChangeArrowheads="1"/>
          </p:cNvSpPr>
          <p:nvPr/>
        </p:nvSpPr>
        <p:spPr bwMode="auto">
          <a:xfrm>
            <a:off x="3382963" y="1557338"/>
            <a:ext cx="57610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取面积元</a:t>
            </a:r>
            <a:r>
              <a:rPr lang="en-US" altLang="zh-CN" sz="2800"/>
              <a:t>d</a:t>
            </a:r>
            <a:r>
              <a:rPr lang="en-US" altLang="zh-CN" sz="2800" b="1" i="1"/>
              <a:t>S</a:t>
            </a:r>
            <a:r>
              <a:rPr lang="zh-CN" altLang="en-US" sz="2800" b="1"/>
              <a:t>，其上的电通量</a:t>
            </a: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307975" y="1814513"/>
            <a:ext cx="6532563" cy="7915275"/>
            <a:chOff x="103" y="1060"/>
            <a:chExt cx="4115" cy="4986"/>
          </a:xfrm>
        </p:grpSpPr>
        <p:sp>
          <p:nvSpPr>
            <p:cNvPr id="7221" name="Arc 6"/>
            <p:cNvSpPr>
              <a:spLocks/>
            </p:cNvSpPr>
            <p:nvPr/>
          </p:nvSpPr>
          <p:spPr bwMode="auto">
            <a:xfrm rot="-765020">
              <a:off x="103" y="1278"/>
              <a:ext cx="2617" cy="2438"/>
            </a:xfrm>
            <a:custGeom>
              <a:avLst/>
              <a:gdLst>
                <a:gd name="T0" fmla="*/ 0 w 20573"/>
                <a:gd name="T1" fmla="*/ 0 h 21284"/>
                <a:gd name="T2" fmla="*/ 0 w 20573"/>
                <a:gd name="T3" fmla="*/ 0 h 21284"/>
                <a:gd name="T4" fmla="*/ 0 w 20573"/>
                <a:gd name="T5" fmla="*/ 0 h 21284"/>
                <a:gd name="T6" fmla="*/ 0 60000 65536"/>
                <a:gd name="T7" fmla="*/ 0 60000 65536"/>
                <a:gd name="T8" fmla="*/ 0 60000 65536"/>
                <a:gd name="T9" fmla="*/ 0 w 20573"/>
                <a:gd name="T10" fmla="*/ 0 h 21284"/>
                <a:gd name="T11" fmla="*/ 20573 w 20573"/>
                <a:gd name="T12" fmla="*/ 21284 h 21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573" h="21284" fill="none" extrusionOk="0">
                  <a:moveTo>
                    <a:pt x="-1" y="14703"/>
                  </a:moveTo>
                  <a:cubicBezTo>
                    <a:pt x="2451" y="7039"/>
                    <a:pt x="8959" y="1372"/>
                    <a:pt x="16889" y="0"/>
                  </a:cubicBezTo>
                </a:path>
                <a:path w="20573" h="21284" stroke="0" extrusionOk="0">
                  <a:moveTo>
                    <a:pt x="-1" y="14703"/>
                  </a:moveTo>
                  <a:cubicBezTo>
                    <a:pt x="2451" y="7039"/>
                    <a:pt x="8959" y="1372"/>
                    <a:pt x="16889" y="0"/>
                  </a:cubicBezTo>
                  <a:lnTo>
                    <a:pt x="20573" y="21284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2" name="Arc 7"/>
            <p:cNvSpPr>
              <a:spLocks/>
            </p:cNvSpPr>
            <p:nvPr/>
          </p:nvSpPr>
          <p:spPr bwMode="auto">
            <a:xfrm rot="823724">
              <a:off x="622" y="1432"/>
              <a:ext cx="3103" cy="2798"/>
            </a:xfrm>
            <a:custGeom>
              <a:avLst/>
              <a:gdLst>
                <a:gd name="T0" fmla="*/ 0 w 21560"/>
                <a:gd name="T1" fmla="*/ 0 h 19477"/>
                <a:gd name="T2" fmla="*/ 0 w 21560"/>
                <a:gd name="T3" fmla="*/ 0 h 19477"/>
                <a:gd name="T4" fmla="*/ 0 w 21560"/>
                <a:gd name="T5" fmla="*/ 0 h 19477"/>
                <a:gd name="T6" fmla="*/ 0 60000 65536"/>
                <a:gd name="T7" fmla="*/ 0 60000 65536"/>
                <a:gd name="T8" fmla="*/ 0 60000 65536"/>
                <a:gd name="T9" fmla="*/ 0 w 21560"/>
                <a:gd name="T10" fmla="*/ 0 h 19477"/>
                <a:gd name="T11" fmla="*/ 21560 w 21560"/>
                <a:gd name="T12" fmla="*/ 19477 h 194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60" h="19477" fill="none" extrusionOk="0">
                  <a:moveTo>
                    <a:pt x="0" y="18160"/>
                  </a:moveTo>
                  <a:cubicBezTo>
                    <a:pt x="478" y="10337"/>
                    <a:pt x="5155" y="3387"/>
                    <a:pt x="12221" y="-1"/>
                  </a:cubicBezTo>
                </a:path>
                <a:path w="21560" h="19477" stroke="0" extrusionOk="0">
                  <a:moveTo>
                    <a:pt x="0" y="18160"/>
                  </a:moveTo>
                  <a:cubicBezTo>
                    <a:pt x="478" y="10337"/>
                    <a:pt x="5155" y="3387"/>
                    <a:pt x="12221" y="-1"/>
                  </a:cubicBezTo>
                  <a:lnTo>
                    <a:pt x="21560" y="19477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3" name="Arc 8"/>
            <p:cNvSpPr>
              <a:spLocks/>
            </p:cNvSpPr>
            <p:nvPr/>
          </p:nvSpPr>
          <p:spPr bwMode="auto">
            <a:xfrm rot="1440760">
              <a:off x="950" y="2116"/>
              <a:ext cx="3102" cy="2510"/>
            </a:xfrm>
            <a:custGeom>
              <a:avLst/>
              <a:gdLst>
                <a:gd name="T0" fmla="*/ 0 w 21549"/>
                <a:gd name="T1" fmla="*/ 0 h 17479"/>
                <a:gd name="T2" fmla="*/ 0 w 21549"/>
                <a:gd name="T3" fmla="*/ 0 h 17479"/>
                <a:gd name="T4" fmla="*/ 0 w 21549"/>
                <a:gd name="T5" fmla="*/ 0 h 17479"/>
                <a:gd name="T6" fmla="*/ 0 60000 65536"/>
                <a:gd name="T7" fmla="*/ 0 60000 65536"/>
                <a:gd name="T8" fmla="*/ 0 60000 65536"/>
                <a:gd name="T9" fmla="*/ 0 w 21549"/>
                <a:gd name="T10" fmla="*/ 0 h 17479"/>
                <a:gd name="T11" fmla="*/ 21549 w 21549"/>
                <a:gd name="T12" fmla="*/ 17479 h 174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49" h="17479" fill="none" extrusionOk="0">
                  <a:moveTo>
                    <a:pt x="-1" y="15998"/>
                  </a:moveTo>
                  <a:cubicBezTo>
                    <a:pt x="438" y="9617"/>
                    <a:pt x="3682" y="3758"/>
                    <a:pt x="8858" y="0"/>
                  </a:cubicBezTo>
                </a:path>
                <a:path w="21549" h="17479" stroke="0" extrusionOk="0">
                  <a:moveTo>
                    <a:pt x="-1" y="15998"/>
                  </a:moveTo>
                  <a:cubicBezTo>
                    <a:pt x="438" y="9617"/>
                    <a:pt x="3682" y="3758"/>
                    <a:pt x="8858" y="0"/>
                  </a:cubicBezTo>
                  <a:lnTo>
                    <a:pt x="21549" y="17479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4" name="Arc 9"/>
            <p:cNvSpPr>
              <a:spLocks/>
            </p:cNvSpPr>
            <p:nvPr/>
          </p:nvSpPr>
          <p:spPr bwMode="auto">
            <a:xfrm rot="2431067">
              <a:off x="1149" y="3019"/>
              <a:ext cx="3069" cy="1995"/>
            </a:xfrm>
            <a:custGeom>
              <a:avLst/>
              <a:gdLst>
                <a:gd name="T0" fmla="*/ 0 w 21560"/>
                <a:gd name="T1" fmla="*/ 0 h 14167"/>
                <a:gd name="T2" fmla="*/ 0 w 21560"/>
                <a:gd name="T3" fmla="*/ 0 h 14167"/>
                <a:gd name="T4" fmla="*/ 0 w 21560"/>
                <a:gd name="T5" fmla="*/ 0 h 14167"/>
                <a:gd name="T6" fmla="*/ 0 60000 65536"/>
                <a:gd name="T7" fmla="*/ 0 60000 65536"/>
                <a:gd name="T8" fmla="*/ 0 60000 65536"/>
                <a:gd name="T9" fmla="*/ 0 w 21560"/>
                <a:gd name="T10" fmla="*/ 0 h 14167"/>
                <a:gd name="T11" fmla="*/ 21560 w 21560"/>
                <a:gd name="T12" fmla="*/ 14167 h 14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60" h="14167" fill="none" extrusionOk="0">
                  <a:moveTo>
                    <a:pt x="0" y="12850"/>
                  </a:moveTo>
                  <a:cubicBezTo>
                    <a:pt x="290" y="8105"/>
                    <a:pt x="2137" y="3588"/>
                    <a:pt x="5254" y="-1"/>
                  </a:cubicBezTo>
                </a:path>
                <a:path w="21560" h="14167" stroke="0" extrusionOk="0">
                  <a:moveTo>
                    <a:pt x="0" y="12850"/>
                  </a:moveTo>
                  <a:cubicBezTo>
                    <a:pt x="290" y="8105"/>
                    <a:pt x="2137" y="3588"/>
                    <a:pt x="5254" y="-1"/>
                  </a:cubicBezTo>
                  <a:lnTo>
                    <a:pt x="21560" y="14167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5" name="Arc 10"/>
            <p:cNvSpPr>
              <a:spLocks/>
            </p:cNvSpPr>
            <p:nvPr/>
          </p:nvSpPr>
          <p:spPr bwMode="auto">
            <a:xfrm rot="-765020">
              <a:off x="164" y="1060"/>
              <a:ext cx="2602" cy="1954"/>
            </a:xfrm>
            <a:custGeom>
              <a:avLst/>
              <a:gdLst>
                <a:gd name="T0" fmla="*/ 0 w 20454"/>
                <a:gd name="T1" fmla="*/ 0 h 17060"/>
                <a:gd name="T2" fmla="*/ 0 w 20454"/>
                <a:gd name="T3" fmla="*/ 0 h 17060"/>
                <a:gd name="T4" fmla="*/ 0 w 20454"/>
                <a:gd name="T5" fmla="*/ 0 h 17060"/>
                <a:gd name="T6" fmla="*/ 0 60000 65536"/>
                <a:gd name="T7" fmla="*/ 0 60000 65536"/>
                <a:gd name="T8" fmla="*/ 0 60000 65536"/>
                <a:gd name="T9" fmla="*/ 0 w 20454"/>
                <a:gd name="T10" fmla="*/ 0 h 17060"/>
                <a:gd name="T11" fmla="*/ 20454 w 20454"/>
                <a:gd name="T12" fmla="*/ 17060 h 170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54" h="17060" fill="none" extrusionOk="0">
                  <a:moveTo>
                    <a:pt x="-1" y="10118"/>
                  </a:moveTo>
                  <a:cubicBezTo>
                    <a:pt x="1359" y="6112"/>
                    <a:pt x="3864" y="2594"/>
                    <a:pt x="7205" y="-1"/>
                  </a:cubicBezTo>
                </a:path>
                <a:path w="20454" h="17060" stroke="0" extrusionOk="0">
                  <a:moveTo>
                    <a:pt x="-1" y="10118"/>
                  </a:moveTo>
                  <a:cubicBezTo>
                    <a:pt x="1359" y="6112"/>
                    <a:pt x="3864" y="2594"/>
                    <a:pt x="7205" y="-1"/>
                  </a:cubicBezTo>
                  <a:lnTo>
                    <a:pt x="20454" y="1706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6" name="Arc 11"/>
            <p:cNvSpPr>
              <a:spLocks/>
            </p:cNvSpPr>
            <p:nvPr/>
          </p:nvSpPr>
          <p:spPr bwMode="auto">
            <a:xfrm rot="3383894">
              <a:off x="1275" y="3795"/>
              <a:ext cx="2825" cy="1678"/>
            </a:xfrm>
            <a:custGeom>
              <a:avLst/>
              <a:gdLst>
                <a:gd name="T0" fmla="*/ 0 w 21503"/>
                <a:gd name="T1" fmla="*/ 0 h 11005"/>
                <a:gd name="T2" fmla="*/ 0 w 21503"/>
                <a:gd name="T3" fmla="*/ 0 h 11005"/>
                <a:gd name="T4" fmla="*/ 0 w 21503"/>
                <a:gd name="T5" fmla="*/ 0 h 11005"/>
                <a:gd name="T6" fmla="*/ 0 60000 65536"/>
                <a:gd name="T7" fmla="*/ 0 60000 65536"/>
                <a:gd name="T8" fmla="*/ 0 60000 65536"/>
                <a:gd name="T9" fmla="*/ 0 w 21503"/>
                <a:gd name="T10" fmla="*/ 0 h 11005"/>
                <a:gd name="T11" fmla="*/ 21503 w 21503"/>
                <a:gd name="T12" fmla="*/ 11005 h 110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03" h="11005" fill="none" extrusionOk="0">
                  <a:moveTo>
                    <a:pt x="-1" y="8962"/>
                  </a:moveTo>
                  <a:cubicBezTo>
                    <a:pt x="300" y="5796"/>
                    <a:pt x="1296" y="2736"/>
                    <a:pt x="2916" y="-1"/>
                  </a:cubicBezTo>
                </a:path>
                <a:path w="21503" h="11005" stroke="0" extrusionOk="0">
                  <a:moveTo>
                    <a:pt x="-1" y="8962"/>
                  </a:moveTo>
                  <a:cubicBezTo>
                    <a:pt x="300" y="5796"/>
                    <a:pt x="1296" y="2736"/>
                    <a:pt x="2916" y="-1"/>
                  </a:cubicBezTo>
                  <a:lnTo>
                    <a:pt x="21503" y="11005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7" name="Line 12"/>
            <p:cNvSpPr>
              <a:spLocks noChangeShapeType="1"/>
            </p:cNvSpPr>
            <p:nvPr/>
          </p:nvSpPr>
          <p:spPr bwMode="auto">
            <a:xfrm flipV="1">
              <a:off x="682" y="1305"/>
              <a:ext cx="75" cy="10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8" name="Line 13"/>
            <p:cNvSpPr>
              <a:spLocks noChangeShapeType="1"/>
            </p:cNvSpPr>
            <p:nvPr/>
          </p:nvSpPr>
          <p:spPr bwMode="auto">
            <a:xfrm flipV="1">
              <a:off x="1665" y="1203"/>
              <a:ext cx="115" cy="5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9" name="Line 14"/>
            <p:cNvSpPr>
              <a:spLocks noChangeShapeType="1"/>
            </p:cNvSpPr>
            <p:nvPr/>
          </p:nvSpPr>
          <p:spPr bwMode="auto">
            <a:xfrm flipV="1">
              <a:off x="2408" y="1551"/>
              <a:ext cx="152" cy="4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0" name="Line 15"/>
            <p:cNvSpPr>
              <a:spLocks noChangeShapeType="1"/>
            </p:cNvSpPr>
            <p:nvPr/>
          </p:nvSpPr>
          <p:spPr bwMode="auto">
            <a:xfrm flipV="1">
              <a:off x="2609" y="2118"/>
              <a:ext cx="108" cy="3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1" name="Line 16"/>
            <p:cNvSpPr>
              <a:spLocks noChangeShapeType="1"/>
            </p:cNvSpPr>
            <p:nvPr/>
          </p:nvSpPr>
          <p:spPr bwMode="auto">
            <a:xfrm flipV="1">
              <a:off x="2499" y="3336"/>
              <a:ext cx="156" cy="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2" name="Line 17"/>
            <p:cNvSpPr>
              <a:spLocks noChangeShapeType="1"/>
            </p:cNvSpPr>
            <p:nvPr/>
          </p:nvSpPr>
          <p:spPr bwMode="auto">
            <a:xfrm flipV="1">
              <a:off x="2524" y="2757"/>
              <a:ext cx="147" cy="3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3" name="Freeform 18"/>
            <p:cNvSpPr>
              <a:spLocks/>
            </p:cNvSpPr>
            <p:nvPr/>
          </p:nvSpPr>
          <p:spPr bwMode="auto">
            <a:xfrm rot="2079135">
              <a:off x="103" y="1767"/>
              <a:ext cx="2512" cy="1256"/>
            </a:xfrm>
            <a:custGeom>
              <a:avLst/>
              <a:gdLst>
                <a:gd name="T0" fmla="*/ 0 w 2396"/>
                <a:gd name="T1" fmla="*/ 128 h 1576"/>
                <a:gd name="T2" fmla="*/ 105 w 2396"/>
                <a:gd name="T3" fmla="*/ 114 h 1576"/>
                <a:gd name="T4" fmla="*/ 229 w 2396"/>
                <a:gd name="T5" fmla="*/ 99 h 1576"/>
                <a:gd name="T6" fmla="*/ 385 w 2396"/>
                <a:gd name="T7" fmla="*/ 80 h 1576"/>
                <a:gd name="T8" fmla="*/ 597 w 2396"/>
                <a:gd name="T9" fmla="*/ 61 h 1576"/>
                <a:gd name="T10" fmla="*/ 753 w 2396"/>
                <a:gd name="T11" fmla="*/ 45 h 1576"/>
                <a:gd name="T12" fmla="*/ 894 w 2396"/>
                <a:gd name="T13" fmla="*/ 35 h 1576"/>
                <a:gd name="T14" fmla="*/ 1051 w 2396"/>
                <a:gd name="T15" fmla="*/ 23 h 1576"/>
                <a:gd name="T16" fmla="*/ 1155 w 2396"/>
                <a:gd name="T17" fmla="*/ 17 h 1576"/>
                <a:gd name="T18" fmla="*/ 1272 w 2396"/>
                <a:gd name="T19" fmla="*/ 11 h 1576"/>
                <a:gd name="T20" fmla="*/ 1496 w 2396"/>
                <a:gd name="T21" fmla="*/ 4 h 1576"/>
                <a:gd name="T22" fmla="*/ 1752 w 2396"/>
                <a:gd name="T23" fmla="*/ 0 h 1576"/>
                <a:gd name="T24" fmla="*/ 2010 w 2396"/>
                <a:gd name="T25" fmla="*/ 2 h 1576"/>
                <a:gd name="T26" fmla="*/ 2230 w 2396"/>
                <a:gd name="T27" fmla="*/ 5 h 1576"/>
                <a:gd name="T28" fmla="*/ 2470 w 2396"/>
                <a:gd name="T29" fmla="*/ 11 h 1576"/>
                <a:gd name="T30" fmla="*/ 2715 w 2396"/>
                <a:gd name="T31" fmla="*/ 24 h 1576"/>
                <a:gd name="T32" fmla="*/ 2954 w 2396"/>
                <a:gd name="T33" fmla="*/ 41 h 1576"/>
                <a:gd name="T34" fmla="*/ 3124 w 2396"/>
                <a:gd name="T35" fmla="*/ 57 h 1576"/>
                <a:gd name="T36" fmla="*/ 3306 w 2396"/>
                <a:gd name="T37" fmla="*/ 80 h 1576"/>
                <a:gd name="T38" fmla="*/ 3461 w 2396"/>
                <a:gd name="T39" fmla="*/ 111 h 1576"/>
                <a:gd name="T40" fmla="*/ 3499 w 2396"/>
                <a:gd name="T41" fmla="*/ 122 h 1576"/>
                <a:gd name="T42" fmla="*/ 3352 w 2396"/>
                <a:gd name="T43" fmla="*/ 128 h 1576"/>
                <a:gd name="T44" fmla="*/ 3140 w 2396"/>
                <a:gd name="T45" fmla="*/ 143 h 1576"/>
                <a:gd name="T46" fmla="*/ 2950 w 2396"/>
                <a:gd name="T47" fmla="*/ 158 h 1576"/>
                <a:gd name="T48" fmla="*/ 2764 w 2396"/>
                <a:gd name="T49" fmla="*/ 176 h 1576"/>
                <a:gd name="T50" fmla="*/ 2574 w 2396"/>
                <a:gd name="T51" fmla="*/ 198 h 1576"/>
                <a:gd name="T52" fmla="*/ 2470 w 2396"/>
                <a:gd name="T53" fmla="*/ 211 h 1576"/>
                <a:gd name="T54" fmla="*/ 2330 w 2396"/>
                <a:gd name="T55" fmla="*/ 233 h 1576"/>
                <a:gd name="T56" fmla="*/ 2177 w 2396"/>
                <a:gd name="T57" fmla="*/ 257 h 1576"/>
                <a:gd name="T58" fmla="*/ 2085 w 2396"/>
                <a:gd name="T59" fmla="*/ 242 h 1576"/>
                <a:gd name="T60" fmla="*/ 1945 w 2396"/>
                <a:gd name="T61" fmla="*/ 224 h 1576"/>
                <a:gd name="T62" fmla="*/ 1820 w 2396"/>
                <a:gd name="T63" fmla="*/ 210 h 1576"/>
                <a:gd name="T64" fmla="*/ 1599 w 2396"/>
                <a:gd name="T65" fmla="*/ 190 h 1576"/>
                <a:gd name="T66" fmla="*/ 1349 w 2396"/>
                <a:gd name="T67" fmla="*/ 171 h 1576"/>
                <a:gd name="T68" fmla="*/ 1103 w 2396"/>
                <a:gd name="T69" fmla="*/ 157 h 1576"/>
                <a:gd name="T70" fmla="*/ 894 w 2396"/>
                <a:gd name="T71" fmla="*/ 147 h 1576"/>
                <a:gd name="T72" fmla="*/ 621 w 2396"/>
                <a:gd name="T73" fmla="*/ 137 h 1576"/>
                <a:gd name="T74" fmla="*/ 297 w 2396"/>
                <a:gd name="T75" fmla="*/ 129 h 1576"/>
                <a:gd name="T76" fmla="*/ 48 w 2396"/>
                <a:gd name="T77" fmla="*/ 127 h 1576"/>
                <a:gd name="T78" fmla="*/ 0 w 2396"/>
                <a:gd name="T79" fmla="*/ 128 h 157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396"/>
                <a:gd name="T121" fmla="*/ 0 h 1576"/>
                <a:gd name="T122" fmla="*/ 2396 w 2396"/>
                <a:gd name="T123" fmla="*/ 1576 h 157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396" h="1576">
                  <a:moveTo>
                    <a:pt x="0" y="784"/>
                  </a:moveTo>
                  <a:lnTo>
                    <a:pt x="72" y="696"/>
                  </a:lnTo>
                  <a:lnTo>
                    <a:pt x="156" y="604"/>
                  </a:lnTo>
                  <a:lnTo>
                    <a:pt x="264" y="496"/>
                  </a:lnTo>
                  <a:lnTo>
                    <a:pt x="408" y="376"/>
                  </a:lnTo>
                  <a:lnTo>
                    <a:pt x="516" y="280"/>
                  </a:lnTo>
                  <a:lnTo>
                    <a:pt x="612" y="216"/>
                  </a:lnTo>
                  <a:lnTo>
                    <a:pt x="720" y="144"/>
                  </a:lnTo>
                  <a:lnTo>
                    <a:pt x="792" y="100"/>
                  </a:lnTo>
                  <a:lnTo>
                    <a:pt x="872" y="64"/>
                  </a:lnTo>
                  <a:lnTo>
                    <a:pt x="1024" y="24"/>
                  </a:lnTo>
                  <a:lnTo>
                    <a:pt x="1200" y="0"/>
                  </a:lnTo>
                  <a:lnTo>
                    <a:pt x="1376" y="4"/>
                  </a:lnTo>
                  <a:lnTo>
                    <a:pt x="1528" y="28"/>
                  </a:lnTo>
                  <a:lnTo>
                    <a:pt x="1692" y="72"/>
                  </a:lnTo>
                  <a:lnTo>
                    <a:pt x="1860" y="148"/>
                  </a:lnTo>
                  <a:lnTo>
                    <a:pt x="2024" y="248"/>
                  </a:lnTo>
                  <a:lnTo>
                    <a:pt x="2140" y="348"/>
                  </a:lnTo>
                  <a:lnTo>
                    <a:pt x="2264" y="496"/>
                  </a:lnTo>
                  <a:lnTo>
                    <a:pt x="2372" y="676"/>
                  </a:lnTo>
                  <a:lnTo>
                    <a:pt x="2396" y="748"/>
                  </a:lnTo>
                  <a:lnTo>
                    <a:pt x="2296" y="788"/>
                  </a:lnTo>
                  <a:lnTo>
                    <a:pt x="2152" y="872"/>
                  </a:lnTo>
                  <a:lnTo>
                    <a:pt x="2020" y="972"/>
                  </a:lnTo>
                  <a:lnTo>
                    <a:pt x="1892" y="1080"/>
                  </a:lnTo>
                  <a:lnTo>
                    <a:pt x="1764" y="1212"/>
                  </a:lnTo>
                  <a:lnTo>
                    <a:pt x="1692" y="1300"/>
                  </a:lnTo>
                  <a:lnTo>
                    <a:pt x="1596" y="1428"/>
                  </a:lnTo>
                  <a:lnTo>
                    <a:pt x="1492" y="1576"/>
                  </a:lnTo>
                  <a:lnTo>
                    <a:pt x="1428" y="1488"/>
                  </a:lnTo>
                  <a:lnTo>
                    <a:pt x="1332" y="1376"/>
                  </a:lnTo>
                  <a:lnTo>
                    <a:pt x="1248" y="1288"/>
                  </a:lnTo>
                  <a:lnTo>
                    <a:pt x="1096" y="1172"/>
                  </a:lnTo>
                  <a:lnTo>
                    <a:pt x="924" y="1048"/>
                  </a:lnTo>
                  <a:lnTo>
                    <a:pt x="756" y="964"/>
                  </a:lnTo>
                  <a:lnTo>
                    <a:pt x="612" y="904"/>
                  </a:lnTo>
                  <a:lnTo>
                    <a:pt x="424" y="844"/>
                  </a:lnTo>
                  <a:lnTo>
                    <a:pt x="204" y="796"/>
                  </a:lnTo>
                  <a:lnTo>
                    <a:pt x="32" y="780"/>
                  </a:lnTo>
                  <a:lnTo>
                    <a:pt x="0" y="784"/>
                  </a:lnTo>
                  <a:close/>
                </a:path>
              </a:pathLst>
            </a:custGeom>
            <a:gradFill rotWithShape="0">
              <a:gsLst>
                <a:gs pos="0">
                  <a:srgbClr val="DCDBB3"/>
                </a:gs>
                <a:gs pos="50000">
                  <a:srgbClr val="FFFFDD"/>
                </a:gs>
                <a:gs pos="100000">
                  <a:srgbClr val="DCDBB3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4" name="Oval 19"/>
            <p:cNvSpPr>
              <a:spLocks noChangeArrowheads="1"/>
            </p:cNvSpPr>
            <p:nvPr/>
          </p:nvSpPr>
          <p:spPr bwMode="auto">
            <a:xfrm>
              <a:off x="2195" y="2872"/>
              <a:ext cx="29" cy="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5" name="Oval 20"/>
            <p:cNvSpPr>
              <a:spLocks noChangeArrowheads="1"/>
            </p:cNvSpPr>
            <p:nvPr/>
          </p:nvSpPr>
          <p:spPr bwMode="auto">
            <a:xfrm>
              <a:off x="916" y="1802"/>
              <a:ext cx="29" cy="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6" name="Oval 21"/>
            <p:cNvSpPr>
              <a:spLocks noChangeArrowheads="1"/>
            </p:cNvSpPr>
            <p:nvPr/>
          </p:nvSpPr>
          <p:spPr bwMode="auto">
            <a:xfrm>
              <a:off x="1944" y="2398"/>
              <a:ext cx="31" cy="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7" name="Freeform 22"/>
            <p:cNvSpPr>
              <a:spLocks/>
            </p:cNvSpPr>
            <p:nvPr/>
          </p:nvSpPr>
          <p:spPr bwMode="auto">
            <a:xfrm>
              <a:off x="1959" y="2279"/>
              <a:ext cx="247" cy="129"/>
            </a:xfrm>
            <a:custGeom>
              <a:avLst/>
              <a:gdLst>
                <a:gd name="T0" fmla="*/ 0 w 228"/>
                <a:gd name="T1" fmla="*/ 129 h 129"/>
                <a:gd name="T2" fmla="*/ 138 w 228"/>
                <a:gd name="T3" fmla="*/ 81 h 129"/>
                <a:gd name="T4" fmla="*/ 432 w 228"/>
                <a:gd name="T5" fmla="*/ 0 h 129"/>
                <a:gd name="T6" fmla="*/ 0 60000 65536"/>
                <a:gd name="T7" fmla="*/ 0 60000 65536"/>
                <a:gd name="T8" fmla="*/ 0 60000 65536"/>
                <a:gd name="T9" fmla="*/ 0 w 228"/>
                <a:gd name="T10" fmla="*/ 0 h 129"/>
                <a:gd name="T11" fmla="*/ 228 w 228"/>
                <a:gd name="T12" fmla="*/ 129 h 1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" h="129">
                  <a:moveTo>
                    <a:pt x="0" y="129"/>
                  </a:moveTo>
                  <a:lnTo>
                    <a:pt x="72" y="81"/>
                  </a:lnTo>
                  <a:lnTo>
                    <a:pt x="228" y="0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8" name="Freeform 23"/>
            <p:cNvSpPr>
              <a:spLocks/>
            </p:cNvSpPr>
            <p:nvPr/>
          </p:nvSpPr>
          <p:spPr bwMode="auto">
            <a:xfrm>
              <a:off x="2212" y="2813"/>
              <a:ext cx="211" cy="72"/>
            </a:xfrm>
            <a:custGeom>
              <a:avLst/>
              <a:gdLst>
                <a:gd name="T0" fmla="*/ 0 w 195"/>
                <a:gd name="T1" fmla="*/ 72 h 72"/>
                <a:gd name="T2" fmla="*/ 211 w 195"/>
                <a:gd name="T3" fmla="*/ 27 h 72"/>
                <a:gd name="T4" fmla="*/ 367 w 195"/>
                <a:gd name="T5" fmla="*/ 0 h 72"/>
                <a:gd name="T6" fmla="*/ 0 60000 65536"/>
                <a:gd name="T7" fmla="*/ 0 60000 65536"/>
                <a:gd name="T8" fmla="*/ 0 60000 65536"/>
                <a:gd name="T9" fmla="*/ 0 w 195"/>
                <a:gd name="T10" fmla="*/ 0 h 72"/>
                <a:gd name="T11" fmla="*/ 195 w 195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5" h="72">
                  <a:moveTo>
                    <a:pt x="0" y="72"/>
                  </a:moveTo>
                  <a:lnTo>
                    <a:pt x="111" y="27"/>
                  </a:lnTo>
                  <a:lnTo>
                    <a:pt x="195" y="0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9" name="Freeform 24"/>
            <p:cNvSpPr>
              <a:spLocks/>
            </p:cNvSpPr>
            <p:nvPr/>
          </p:nvSpPr>
          <p:spPr bwMode="auto">
            <a:xfrm>
              <a:off x="930" y="1661"/>
              <a:ext cx="154" cy="157"/>
            </a:xfrm>
            <a:custGeom>
              <a:avLst/>
              <a:gdLst>
                <a:gd name="T0" fmla="*/ 0 w 142"/>
                <a:gd name="T1" fmla="*/ 157 h 157"/>
                <a:gd name="T2" fmla="*/ 152 w 142"/>
                <a:gd name="T3" fmla="*/ 66 h 157"/>
                <a:gd name="T4" fmla="*/ 272 w 142"/>
                <a:gd name="T5" fmla="*/ 0 h 157"/>
                <a:gd name="T6" fmla="*/ 0 60000 65536"/>
                <a:gd name="T7" fmla="*/ 0 60000 65536"/>
                <a:gd name="T8" fmla="*/ 0 60000 65536"/>
                <a:gd name="T9" fmla="*/ 0 w 142"/>
                <a:gd name="T10" fmla="*/ 0 h 157"/>
                <a:gd name="T11" fmla="*/ 142 w 142"/>
                <a:gd name="T12" fmla="*/ 157 h 1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2" h="157">
                  <a:moveTo>
                    <a:pt x="0" y="157"/>
                  </a:moveTo>
                  <a:lnTo>
                    <a:pt x="79" y="66"/>
                  </a:lnTo>
                  <a:lnTo>
                    <a:pt x="142" y="0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0" name="WordArt 25"/>
            <p:cNvSpPr>
              <a:spLocks noChangeArrowheads="1" noChangeShapeType="1" noTextEdit="1"/>
            </p:cNvSpPr>
            <p:nvPr/>
          </p:nvSpPr>
          <p:spPr bwMode="auto">
            <a:xfrm>
              <a:off x="1335" y="2697"/>
              <a:ext cx="251" cy="21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s</a:t>
              </a:r>
              <a:endParaRPr lang="zh-CN" altLang="en-US" sz="3600" b="1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7241" name="Group 26"/>
            <p:cNvGrpSpPr>
              <a:grpSpLocks/>
            </p:cNvGrpSpPr>
            <p:nvPr/>
          </p:nvGrpSpPr>
          <p:grpSpPr bwMode="auto">
            <a:xfrm>
              <a:off x="2199" y="1737"/>
              <a:ext cx="250" cy="252"/>
              <a:chOff x="2096" y="1617"/>
              <a:chExt cx="250" cy="252"/>
            </a:xfrm>
          </p:grpSpPr>
          <p:sp>
            <p:nvSpPr>
              <p:cNvPr id="7245" name="WordArt 27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96" y="1669"/>
                <a:ext cx="207" cy="2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E</a:t>
                </a:r>
                <a:endParaRPr lang="zh-CN" altLang="en-US" sz="3600" b="1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7246" name="Line 28"/>
              <p:cNvSpPr>
                <a:spLocks noChangeShapeType="1"/>
              </p:cNvSpPr>
              <p:nvPr/>
            </p:nvSpPr>
            <p:spPr bwMode="auto">
              <a:xfrm>
                <a:off x="2153" y="1617"/>
                <a:ext cx="1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242" name="Group 64"/>
            <p:cNvGrpSpPr>
              <a:grpSpLocks/>
            </p:cNvGrpSpPr>
            <p:nvPr/>
          </p:nvGrpSpPr>
          <p:grpSpPr bwMode="auto">
            <a:xfrm>
              <a:off x="1422" y="1899"/>
              <a:ext cx="324" cy="238"/>
              <a:chOff x="1334" y="1883"/>
              <a:chExt cx="324" cy="238"/>
            </a:xfrm>
          </p:grpSpPr>
          <p:sp>
            <p:nvSpPr>
              <p:cNvPr id="7243" name="Freeform 65"/>
              <p:cNvSpPr>
                <a:spLocks/>
              </p:cNvSpPr>
              <p:nvPr/>
            </p:nvSpPr>
            <p:spPr bwMode="auto">
              <a:xfrm>
                <a:off x="1352" y="1883"/>
                <a:ext cx="306" cy="220"/>
              </a:xfrm>
              <a:custGeom>
                <a:avLst/>
                <a:gdLst>
                  <a:gd name="T0" fmla="*/ 0 w 282"/>
                  <a:gd name="T1" fmla="*/ 220 h 220"/>
                  <a:gd name="T2" fmla="*/ 69 w 282"/>
                  <a:gd name="T3" fmla="*/ 190 h 220"/>
                  <a:gd name="T4" fmla="*/ 183 w 282"/>
                  <a:gd name="T5" fmla="*/ 141 h 220"/>
                  <a:gd name="T6" fmla="*/ 324 w 282"/>
                  <a:gd name="T7" fmla="*/ 84 h 220"/>
                  <a:gd name="T8" fmla="*/ 480 w 282"/>
                  <a:gd name="T9" fmla="*/ 25 h 220"/>
                  <a:gd name="T10" fmla="*/ 541 w 282"/>
                  <a:gd name="T11" fmla="*/ 0 h 2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2"/>
                  <a:gd name="T19" fmla="*/ 0 h 220"/>
                  <a:gd name="T20" fmla="*/ 282 w 282"/>
                  <a:gd name="T21" fmla="*/ 220 h 2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2" h="220">
                    <a:moveTo>
                      <a:pt x="0" y="220"/>
                    </a:moveTo>
                    <a:lnTo>
                      <a:pt x="36" y="190"/>
                    </a:lnTo>
                    <a:lnTo>
                      <a:pt x="96" y="141"/>
                    </a:lnTo>
                    <a:lnTo>
                      <a:pt x="169" y="84"/>
                    </a:lnTo>
                    <a:lnTo>
                      <a:pt x="250" y="25"/>
                    </a:lnTo>
                    <a:lnTo>
                      <a:pt x="282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44" name="Oval 66"/>
              <p:cNvSpPr>
                <a:spLocks noChangeArrowheads="1"/>
              </p:cNvSpPr>
              <p:nvPr/>
            </p:nvSpPr>
            <p:spPr bwMode="auto">
              <a:xfrm>
                <a:off x="1334" y="2083"/>
                <a:ext cx="38" cy="3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4670425" y="258763"/>
            <a:ext cx="4518025" cy="1085850"/>
            <a:chOff x="2942" y="222"/>
            <a:chExt cx="2846" cy="684"/>
          </a:xfrm>
        </p:grpSpPr>
        <p:graphicFrame>
          <p:nvGraphicFramePr>
            <p:cNvPr id="7173" name="Object 70"/>
            <p:cNvGraphicFramePr>
              <a:graphicFrameLocks noChangeAspect="1"/>
            </p:cNvGraphicFramePr>
            <p:nvPr/>
          </p:nvGraphicFramePr>
          <p:xfrm>
            <a:off x="3334" y="222"/>
            <a:ext cx="2192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30" name="Equation" r:id="rId4" imgW="1409400" imgH="253800" progId="Equation.DSMT4">
                    <p:embed/>
                  </p:oleObj>
                </mc:Choice>
                <mc:Fallback>
                  <p:oleObj name="Equation" r:id="rId4" imgW="1409400" imgH="253800" progId="Equation.DSMT4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222"/>
                          <a:ext cx="2192" cy="412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20" name="Text Box 71"/>
            <p:cNvSpPr txBox="1">
              <a:spLocks noChangeArrowheads="1"/>
            </p:cNvSpPr>
            <p:nvPr/>
          </p:nvSpPr>
          <p:spPr bwMode="auto">
            <a:xfrm>
              <a:off x="4037" y="618"/>
              <a:ext cx="17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黑体" pitchFamily="2" charset="-122"/>
                  <a:ea typeface="黑体" pitchFamily="2" charset="-122"/>
                </a:rPr>
                <a:t>(</a:t>
              </a:r>
              <a:r>
                <a:rPr lang="zh-CN" altLang="en-US" b="1">
                  <a:latin typeface="黑体" pitchFamily="2" charset="-122"/>
                  <a:ea typeface="黑体" pitchFamily="2" charset="-122"/>
                </a:rPr>
                <a:t>均匀场</a:t>
              </a:r>
              <a:r>
                <a:rPr lang="en-US" altLang="zh-CN" b="1">
                  <a:latin typeface="黑体" pitchFamily="2" charset="-122"/>
                  <a:ea typeface="黑体" pitchFamily="2" charset="-122"/>
                </a:rPr>
                <a:t>,</a:t>
              </a:r>
              <a:r>
                <a:rPr lang="zh-CN" altLang="en-US" b="1">
                  <a:latin typeface="黑体" pitchFamily="2" charset="-122"/>
                  <a:ea typeface="黑体" pitchFamily="2" charset="-122"/>
                </a:rPr>
                <a:t>平面</a:t>
              </a:r>
              <a:r>
                <a:rPr lang="en-US" altLang="zh-CN" b="1">
                  <a:latin typeface="黑体" pitchFamily="2" charset="-122"/>
                  <a:ea typeface="黑体" pitchFamily="2" charset="-122"/>
                </a:rPr>
                <a:t>)</a:t>
              </a:r>
            </a:p>
          </p:txBody>
        </p:sp>
        <p:graphicFrame>
          <p:nvGraphicFramePr>
            <p:cNvPr id="7174" name="Object 72"/>
            <p:cNvGraphicFramePr>
              <a:graphicFrameLocks noChangeAspect="1"/>
            </p:cNvGraphicFramePr>
            <p:nvPr/>
          </p:nvGraphicFramePr>
          <p:xfrm>
            <a:off x="2942" y="232"/>
            <a:ext cx="392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31" name="剪辑" r:id="rId6" imgW="3285720" imgH="3038040" progId="MS_ClipArt_Gallery.2">
                    <p:embed/>
                  </p:oleObj>
                </mc:Choice>
                <mc:Fallback>
                  <p:oleObj name="剪辑" r:id="rId6" imgW="3285720" imgH="3038040" progId="MS_ClipArt_Gallery.2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2" y="232"/>
                          <a:ext cx="392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5962" name="Oval 74" descr="窄横线"/>
          <p:cNvSpPr>
            <a:spLocks noChangeArrowheads="1"/>
          </p:cNvSpPr>
          <p:nvPr/>
        </p:nvSpPr>
        <p:spPr bwMode="auto">
          <a:xfrm rot="1761724">
            <a:off x="2124075" y="3357563"/>
            <a:ext cx="588963" cy="288925"/>
          </a:xfrm>
          <a:prstGeom prst="ellipse">
            <a:avLst/>
          </a:prstGeom>
          <a:pattFill prst="narHorz">
            <a:fgClr>
              <a:srgbClr val="CC6600"/>
            </a:fgClr>
            <a:bgClr>
              <a:srgbClr val="FFFFFF"/>
            </a:bgClr>
          </a:pattFill>
          <a:ln w="19050">
            <a:solidFill>
              <a:srgbClr val="CC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" name="Group 75"/>
          <p:cNvGrpSpPr>
            <a:grpSpLocks/>
          </p:cNvGrpSpPr>
          <p:nvPr/>
        </p:nvGrpSpPr>
        <p:grpSpPr bwMode="auto">
          <a:xfrm>
            <a:off x="2411413" y="3141663"/>
            <a:ext cx="514350" cy="377825"/>
            <a:chOff x="1334" y="1883"/>
            <a:chExt cx="324" cy="238"/>
          </a:xfrm>
        </p:grpSpPr>
        <p:sp>
          <p:nvSpPr>
            <p:cNvPr id="7218" name="Freeform 76"/>
            <p:cNvSpPr>
              <a:spLocks/>
            </p:cNvSpPr>
            <p:nvPr/>
          </p:nvSpPr>
          <p:spPr bwMode="auto">
            <a:xfrm>
              <a:off x="1352" y="1883"/>
              <a:ext cx="306" cy="220"/>
            </a:xfrm>
            <a:custGeom>
              <a:avLst/>
              <a:gdLst>
                <a:gd name="T0" fmla="*/ 0 w 282"/>
                <a:gd name="T1" fmla="*/ 220 h 220"/>
                <a:gd name="T2" fmla="*/ 69 w 282"/>
                <a:gd name="T3" fmla="*/ 190 h 220"/>
                <a:gd name="T4" fmla="*/ 183 w 282"/>
                <a:gd name="T5" fmla="*/ 141 h 220"/>
                <a:gd name="T6" fmla="*/ 324 w 282"/>
                <a:gd name="T7" fmla="*/ 84 h 220"/>
                <a:gd name="T8" fmla="*/ 480 w 282"/>
                <a:gd name="T9" fmla="*/ 25 h 220"/>
                <a:gd name="T10" fmla="*/ 541 w 282"/>
                <a:gd name="T11" fmla="*/ 0 h 2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2"/>
                <a:gd name="T19" fmla="*/ 0 h 220"/>
                <a:gd name="T20" fmla="*/ 282 w 282"/>
                <a:gd name="T21" fmla="*/ 220 h 2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2" h="220">
                  <a:moveTo>
                    <a:pt x="0" y="220"/>
                  </a:moveTo>
                  <a:lnTo>
                    <a:pt x="36" y="190"/>
                  </a:lnTo>
                  <a:lnTo>
                    <a:pt x="96" y="141"/>
                  </a:lnTo>
                  <a:lnTo>
                    <a:pt x="169" y="84"/>
                  </a:lnTo>
                  <a:lnTo>
                    <a:pt x="250" y="25"/>
                  </a:lnTo>
                  <a:lnTo>
                    <a:pt x="282" y="0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9" name="Oval 77"/>
            <p:cNvSpPr>
              <a:spLocks noChangeArrowheads="1"/>
            </p:cNvSpPr>
            <p:nvPr/>
          </p:nvSpPr>
          <p:spPr bwMode="auto">
            <a:xfrm>
              <a:off x="1334" y="2083"/>
              <a:ext cx="38" cy="3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78"/>
          <p:cNvGrpSpPr>
            <a:grpSpLocks/>
          </p:cNvGrpSpPr>
          <p:nvPr/>
        </p:nvGrpSpPr>
        <p:grpSpPr bwMode="auto">
          <a:xfrm>
            <a:off x="2441575" y="2205038"/>
            <a:ext cx="835025" cy="1270000"/>
            <a:chOff x="4558" y="1291"/>
            <a:chExt cx="526" cy="800"/>
          </a:xfrm>
        </p:grpSpPr>
        <p:sp>
          <p:nvSpPr>
            <p:cNvPr id="7214" name="Line 79"/>
            <p:cNvSpPr>
              <a:spLocks noChangeShapeType="1"/>
            </p:cNvSpPr>
            <p:nvPr/>
          </p:nvSpPr>
          <p:spPr bwMode="auto">
            <a:xfrm flipV="1">
              <a:off x="4558" y="1333"/>
              <a:ext cx="526" cy="758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215" name="Group 80"/>
            <p:cNvGrpSpPr>
              <a:grpSpLocks/>
            </p:cNvGrpSpPr>
            <p:nvPr/>
          </p:nvGrpSpPr>
          <p:grpSpPr bwMode="auto">
            <a:xfrm>
              <a:off x="4787" y="1291"/>
              <a:ext cx="194" cy="201"/>
              <a:chOff x="3306" y="1392"/>
              <a:chExt cx="224" cy="210"/>
            </a:xfrm>
          </p:grpSpPr>
          <p:sp>
            <p:nvSpPr>
              <p:cNvPr id="7216" name="WordArt 8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06" y="1466"/>
                <a:ext cx="161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n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7217" name="Line 82"/>
              <p:cNvSpPr>
                <a:spLocks noChangeShapeType="1"/>
              </p:cNvSpPr>
              <p:nvPr/>
            </p:nvSpPr>
            <p:spPr bwMode="auto">
              <a:xfrm>
                <a:off x="3331" y="1392"/>
                <a:ext cx="199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83"/>
          <p:cNvGrpSpPr>
            <a:grpSpLocks/>
          </p:cNvGrpSpPr>
          <p:nvPr/>
        </p:nvGrpSpPr>
        <p:grpSpPr bwMode="auto">
          <a:xfrm rot="716651">
            <a:off x="2536825" y="3643313"/>
            <a:ext cx="498475" cy="423862"/>
            <a:chOff x="3200" y="2332"/>
            <a:chExt cx="334" cy="211"/>
          </a:xfrm>
        </p:grpSpPr>
        <p:sp>
          <p:nvSpPr>
            <p:cNvPr id="7211" name="WordArt 84"/>
            <p:cNvSpPr>
              <a:spLocks noChangeArrowheads="1" noChangeShapeType="1" noTextEdit="1"/>
            </p:cNvSpPr>
            <p:nvPr/>
          </p:nvSpPr>
          <p:spPr bwMode="auto">
            <a:xfrm rot="-819131">
              <a:off x="3200" y="2388"/>
              <a:ext cx="155" cy="15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8537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sz="1800" kern="10">
                <a:ln w="317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7212" name="WordArt 85"/>
            <p:cNvSpPr>
              <a:spLocks noChangeArrowheads="1" noChangeShapeType="1" noTextEdit="1"/>
            </p:cNvSpPr>
            <p:nvPr/>
          </p:nvSpPr>
          <p:spPr bwMode="auto">
            <a:xfrm rot="-819131">
              <a:off x="3364" y="2399"/>
              <a:ext cx="158" cy="11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412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s</a:t>
              </a:r>
              <a:endParaRPr lang="zh-CN" altLang="en-US" sz="3600" kern="10">
                <a:ln w="317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7213" name="Line 86"/>
            <p:cNvSpPr>
              <a:spLocks noChangeShapeType="1"/>
            </p:cNvSpPr>
            <p:nvPr/>
          </p:nvSpPr>
          <p:spPr bwMode="auto">
            <a:xfrm rot="-1069991">
              <a:off x="3338" y="2332"/>
              <a:ext cx="196" cy="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5975" name="Line 87"/>
          <p:cNvSpPr>
            <a:spLocks noChangeShapeType="1"/>
          </p:cNvSpPr>
          <p:nvPr/>
        </p:nvSpPr>
        <p:spPr bwMode="auto">
          <a:xfrm flipV="1">
            <a:off x="2406650" y="2470150"/>
            <a:ext cx="1336675" cy="1044575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76" name="Arc 88"/>
          <p:cNvSpPr>
            <a:spLocks/>
          </p:cNvSpPr>
          <p:nvPr/>
        </p:nvSpPr>
        <p:spPr bwMode="auto">
          <a:xfrm rot="306924">
            <a:off x="2946400" y="2778125"/>
            <a:ext cx="239713" cy="225425"/>
          </a:xfrm>
          <a:custGeom>
            <a:avLst/>
            <a:gdLst>
              <a:gd name="T0" fmla="*/ 0 w 18481"/>
              <a:gd name="T1" fmla="*/ 0 h 21600"/>
              <a:gd name="T2" fmla="*/ 2147483647 w 18481"/>
              <a:gd name="T3" fmla="*/ 2147483647 h 21600"/>
              <a:gd name="T4" fmla="*/ 0 w 18481"/>
              <a:gd name="T5" fmla="*/ 2147483647 h 21600"/>
              <a:gd name="T6" fmla="*/ 0 60000 65536"/>
              <a:gd name="T7" fmla="*/ 0 60000 65536"/>
              <a:gd name="T8" fmla="*/ 0 60000 65536"/>
              <a:gd name="T9" fmla="*/ 0 w 18481"/>
              <a:gd name="T10" fmla="*/ 0 h 21600"/>
              <a:gd name="T11" fmla="*/ 18481 w 1848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81" h="21600" fill="none" extrusionOk="0">
                <a:moveTo>
                  <a:pt x="-1" y="0"/>
                </a:moveTo>
                <a:cubicBezTo>
                  <a:pt x="7559" y="0"/>
                  <a:pt x="14568" y="3951"/>
                  <a:pt x="18480" y="10419"/>
                </a:cubicBezTo>
              </a:path>
              <a:path w="18481" h="21600" stroke="0" extrusionOk="0">
                <a:moveTo>
                  <a:pt x="-1" y="0"/>
                </a:moveTo>
                <a:cubicBezTo>
                  <a:pt x="7559" y="0"/>
                  <a:pt x="14568" y="3951"/>
                  <a:pt x="18480" y="1041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5977" name="WordArt 89"/>
          <p:cNvSpPr>
            <a:spLocks noChangeArrowheads="1" noChangeShapeType="1" noTextEdit="1"/>
          </p:cNvSpPr>
          <p:nvPr/>
        </p:nvSpPr>
        <p:spPr bwMode="auto">
          <a:xfrm>
            <a:off x="3160713" y="2457450"/>
            <a:ext cx="247650" cy="2555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Symbol"/>
              </a:rPr>
              <a:t>q</a:t>
            </a:r>
            <a:endParaRPr lang="zh-CN" altLang="en-US" sz="3600" i="1" kern="10">
              <a:ln w="9525">
                <a:solidFill>
                  <a:schemeClr val="tx2"/>
                </a:solidFill>
                <a:round/>
                <a:headEnd/>
                <a:tailEnd/>
              </a:ln>
              <a:solidFill>
                <a:schemeClr val="tx2"/>
              </a:solidFill>
              <a:latin typeface="Symbol"/>
            </a:endParaRPr>
          </a:p>
        </p:txBody>
      </p:sp>
      <p:graphicFrame>
        <p:nvGraphicFramePr>
          <p:cNvPr id="165978" name="Object 90"/>
          <p:cNvGraphicFramePr>
            <a:graphicFrameLocks noChangeAspect="1"/>
          </p:cNvGraphicFramePr>
          <p:nvPr/>
        </p:nvGraphicFramePr>
        <p:xfrm>
          <a:off x="5248275" y="2149475"/>
          <a:ext cx="18081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2" name="Equation" r:id="rId8" imgW="1942920" imgH="495000" progId="Equation.DSMT4">
                  <p:embed/>
                </p:oleObj>
              </mc:Choice>
              <mc:Fallback>
                <p:oleObj name="Equation" r:id="rId8" imgW="1942920" imgH="495000" progId="Equation.DSMT4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275" y="2149475"/>
                        <a:ext cx="180816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80" name="Rectangle 92"/>
          <p:cNvSpPr>
            <a:spLocks noChangeArrowheads="1"/>
          </p:cNvSpPr>
          <p:nvPr/>
        </p:nvSpPr>
        <p:spPr bwMode="auto">
          <a:xfrm>
            <a:off x="4643438" y="3441700"/>
            <a:ext cx="3822700" cy="673100"/>
          </a:xfrm>
          <a:prstGeom prst="rect">
            <a:avLst/>
          </a:prstGeom>
          <a:solidFill>
            <a:schemeClr val="bg1"/>
          </a:solidFill>
          <a:ln w="38100">
            <a:solidFill>
              <a:srgbClr val="FF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 sz="2800" b="1">
              <a:solidFill>
                <a:srgbClr val="FF3399"/>
              </a:solidFill>
            </a:endParaRPr>
          </a:p>
        </p:txBody>
      </p:sp>
      <p:sp>
        <p:nvSpPr>
          <p:cNvPr id="165981" name="Text Box 93"/>
          <p:cNvSpPr txBox="1">
            <a:spLocks noChangeArrowheads="1"/>
          </p:cNvSpPr>
          <p:nvPr/>
        </p:nvSpPr>
        <p:spPr bwMode="auto">
          <a:xfrm>
            <a:off x="4535488" y="2816225"/>
            <a:ext cx="3889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S </a:t>
            </a:r>
            <a:r>
              <a:rPr lang="zh-CN" altLang="en-US" sz="2800" b="1"/>
              <a:t>面上的总通量</a:t>
            </a:r>
          </a:p>
        </p:txBody>
      </p:sp>
      <p:graphicFrame>
        <p:nvGraphicFramePr>
          <p:cNvPr id="165982" name="Object 94"/>
          <p:cNvGraphicFramePr>
            <a:graphicFrameLocks noChangeAspect="1"/>
          </p:cNvGraphicFramePr>
          <p:nvPr/>
        </p:nvGraphicFramePr>
        <p:xfrm>
          <a:off x="4822825" y="3500438"/>
          <a:ext cx="3465513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3" name="Equation" r:id="rId10" imgW="3251160" imgH="571320" progId="Equation.DSMT4">
                  <p:embed/>
                </p:oleObj>
              </mc:Choice>
              <mc:Fallback>
                <p:oleObj name="Equation" r:id="rId10" imgW="3251160" imgH="571320" progId="Equation.DSMT4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2825" y="3500438"/>
                        <a:ext cx="3465513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83" name="Text Box 95"/>
          <p:cNvSpPr txBox="1">
            <a:spLocks noChangeArrowheads="1"/>
          </p:cNvSpPr>
          <p:nvPr/>
        </p:nvSpPr>
        <p:spPr bwMode="auto">
          <a:xfrm>
            <a:off x="4427538" y="4508500"/>
            <a:ext cx="4371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若</a:t>
            </a:r>
            <a:r>
              <a:rPr lang="en-US" altLang="zh-CN" sz="2800" b="1" i="1"/>
              <a:t>S</a:t>
            </a:r>
            <a:r>
              <a:rPr lang="zh-CN" altLang="en-US" sz="2800" b="1"/>
              <a:t>为闭合曲面</a:t>
            </a:r>
          </a:p>
        </p:txBody>
      </p:sp>
      <p:grpSp>
        <p:nvGrpSpPr>
          <p:cNvPr id="11" name="Group 96"/>
          <p:cNvGrpSpPr>
            <a:grpSpLocks/>
          </p:cNvGrpSpPr>
          <p:nvPr/>
        </p:nvGrpSpPr>
        <p:grpSpPr bwMode="auto">
          <a:xfrm>
            <a:off x="7019925" y="4652963"/>
            <a:ext cx="1754188" cy="1909762"/>
            <a:chOff x="7816" y="1057"/>
            <a:chExt cx="1197" cy="1203"/>
          </a:xfrm>
        </p:grpSpPr>
        <p:sp>
          <p:nvSpPr>
            <p:cNvPr id="7195" name="Oval 97"/>
            <p:cNvSpPr>
              <a:spLocks noChangeArrowheads="1"/>
            </p:cNvSpPr>
            <p:nvPr/>
          </p:nvSpPr>
          <p:spPr bwMode="auto">
            <a:xfrm>
              <a:off x="7816" y="1060"/>
              <a:ext cx="1197" cy="1197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CACA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6" name="Oval 98"/>
            <p:cNvSpPr>
              <a:spLocks noChangeArrowheads="1"/>
            </p:cNvSpPr>
            <p:nvPr/>
          </p:nvSpPr>
          <p:spPr bwMode="auto">
            <a:xfrm>
              <a:off x="8204" y="1068"/>
              <a:ext cx="421" cy="1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7" name="Oval 99"/>
            <p:cNvSpPr>
              <a:spLocks noChangeArrowheads="1"/>
            </p:cNvSpPr>
            <p:nvPr/>
          </p:nvSpPr>
          <p:spPr bwMode="auto">
            <a:xfrm>
              <a:off x="8098" y="1068"/>
              <a:ext cx="633" cy="1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8" name="Oval 100"/>
            <p:cNvSpPr>
              <a:spLocks noChangeArrowheads="1"/>
            </p:cNvSpPr>
            <p:nvPr/>
          </p:nvSpPr>
          <p:spPr bwMode="auto">
            <a:xfrm>
              <a:off x="7982" y="1077"/>
              <a:ext cx="857" cy="11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9" name="Oval 101"/>
            <p:cNvSpPr>
              <a:spLocks noChangeArrowheads="1"/>
            </p:cNvSpPr>
            <p:nvPr/>
          </p:nvSpPr>
          <p:spPr bwMode="auto">
            <a:xfrm>
              <a:off x="7858" y="1068"/>
              <a:ext cx="1106" cy="1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0" name="Arc 102"/>
            <p:cNvSpPr>
              <a:spLocks/>
            </p:cNvSpPr>
            <p:nvPr/>
          </p:nvSpPr>
          <p:spPr bwMode="auto">
            <a:xfrm rot="5400000">
              <a:off x="8169" y="1179"/>
              <a:ext cx="488" cy="1180"/>
            </a:xfrm>
            <a:custGeom>
              <a:avLst/>
              <a:gdLst>
                <a:gd name="T0" fmla="*/ 0 w 24765"/>
                <a:gd name="T1" fmla="*/ 0 h 43200"/>
                <a:gd name="T2" fmla="*/ 0 w 24765"/>
                <a:gd name="T3" fmla="*/ 0 h 43200"/>
                <a:gd name="T4" fmla="*/ 0 w 24765"/>
                <a:gd name="T5" fmla="*/ 0 h 43200"/>
                <a:gd name="T6" fmla="*/ 0 60000 65536"/>
                <a:gd name="T7" fmla="*/ 0 60000 65536"/>
                <a:gd name="T8" fmla="*/ 0 60000 65536"/>
                <a:gd name="T9" fmla="*/ 0 w 24765"/>
                <a:gd name="T10" fmla="*/ 0 h 43200"/>
                <a:gd name="T11" fmla="*/ 24765 w 2476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765" h="43200" fill="none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</a:path>
                <a:path w="24765" h="43200" stroke="0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  <a:lnTo>
                    <a:pt x="316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1" name="Arc 103"/>
            <p:cNvSpPr>
              <a:spLocks/>
            </p:cNvSpPr>
            <p:nvPr/>
          </p:nvSpPr>
          <p:spPr bwMode="auto">
            <a:xfrm rot="5400000">
              <a:off x="8183" y="1097"/>
              <a:ext cx="463" cy="1120"/>
            </a:xfrm>
            <a:custGeom>
              <a:avLst/>
              <a:gdLst>
                <a:gd name="T0" fmla="*/ 0 w 24765"/>
                <a:gd name="T1" fmla="*/ 0 h 43200"/>
                <a:gd name="T2" fmla="*/ 0 w 24765"/>
                <a:gd name="T3" fmla="*/ 0 h 43200"/>
                <a:gd name="T4" fmla="*/ 0 w 24765"/>
                <a:gd name="T5" fmla="*/ 0 h 43200"/>
                <a:gd name="T6" fmla="*/ 0 60000 65536"/>
                <a:gd name="T7" fmla="*/ 0 60000 65536"/>
                <a:gd name="T8" fmla="*/ 0 60000 65536"/>
                <a:gd name="T9" fmla="*/ 0 w 24765"/>
                <a:gd name="T10" fmla="*/ 0 h 43200"/>
                <a:gd name="T11" fmla="*/ 24765 w 2476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765" h="43200" fill="none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</a:path>
                <a:path w="24765" h="43200" stroke="0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  <a:lnTo>
                    <a:pt x="316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2" name="Arc 104"/>
            <p:cNvSpPr>
              <a:spLocks/>
            </p:cNvSpPr>
            <p:nvPr/>
          </p:nvSpPr>
          <p:spPr bwMode="auto">
            <a:xfrm rot="5400000">
              <a:off x="8204" y="1042"/>
              <a:ext cx="422" cy="1019"/>
            </a:xfrm>
            <a:custGeom>
              <a:avLst/>
              <a:gdLst>
                <a:gd name="T0" fmla="*/ 0 w 24765"/>
                <a:gd name="T1" fmla="*/ 0 h 43200"/>
                <a:gd name="T2" fmla="*/ 0 w 24765"/>
                <a:gd name="T3" fmla="*/ 0 h 43200"/>
                <a:gd name="T4" fmla="*/ 0 w 24765"/>
                <a:gd name="T5" fmla="*/ 0 h 43200"/>
                <a:gd name="T6" fmla="*/ 0 60000 65536"/>
                <a:gd name="T7" fmla="*/ 0 60000 65536"/>
                <a:gd name="T8" fmla="*/ 0 60000 65536"/>
                <a:gd name="T9" fmla="*/ 0 w 24765"/>
                <a:gd name="T10" fmla="*/ 0 h 43200"/>
                <a:gd name="T11" fmla="*/ 24765 w 2476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765" h="43200" fill="none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</a:path>
                <a:path w="24765" h="43200" stroke="0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  <a:lnTo>
                    <a:pt x="316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3" name="Arc 105"/>
            <p:cNvSpPr>
              <a:spLocks/>
            </p:cNvSpPr>
            <p:nvPr/>
          </p:nvSpPr>
          <p:spPr bwMode="auto">
            <a:xfrm rot="5400000">
              <a:off x="8229" y="993"/>
              <a:ext cx="364" cy="877"/>
            </a:xfrm>
            <a:custGeom>
              <a:avLst/>
              <a:gdLst>
                <a:gd name="T0" fmla="*/ 0 w 24765"/>
                <a:gd name="T1" fmla="*/ 0 h 43200"/>
                <a:gd name="T2" fmla="*/ 0 w 24765"/>
                <a:gd name="T3" fmla="*/ 0 h 43200"/>
                <a:gd name="T4" fmla="*/ 0 w 24765"/>
                <a:gd name="T5" fmla="*/ 0 h 43200"/>
                <a:gd name="T6" fmla="*/ 0 60000 65536"/>
                <a:gd name="T7" fmla="*/ 0 60000 65536"/>
                <a:gd name="T8" fmla="*/ 0 60000 65536"/>
                <a:gd name="T9" fmla="*/ 0 w 24765"/>
                <a:gd name="T10" fmla="*/ 0 h 43200"/>
                <a:gd name="T11" fmla="*/ 24765 w 2476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765" h="43200" fill="none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</a:path>
                <a:path w="24765" h="43200" stroke="0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  <a:lnTo>
                    <a:pt x="316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4" name="Arc 106"/>
            <p:cNvSpPr>
              <a:spLocks/>
            </p:cNvSpPr>
            <p:nvPr/>
          </p:nvSpPr>
          <p:spPr bwMode="auto">
            <a:xfrm rot="5400000">
              <a:off x="8265" y="965"/>
              <a:ext cx="299" cy="719"/>
            </a:xfrm>
            <a:custGeom>
              <a:avLst/>
              <a:gdLst>
                <a:gd name="T0" fmla="*/ 0 w 24765"/>
                <a:gd name="T1" fmla="*/ 0 h 43200"/>
                <a:gd name="T2" fmla="*/ 0 w 24765"/>
                <a:gd name="T3" fmla="*/ 0 h 43200"/>
                <a:gd name="T4" fmla="*/ 0 w 24765"/>
                <a:gd name="T5" fmla="*/ 0 h 43200"/>
                <a:gd name="T6" fmla="*/ 0 60000 65536"/>
                <a:gd name="T7" fmla="*/ 0 60000 65536"/>
                <a:gd name="T8" fmla="*/ 0 60000 65536"/>
                <a:gd name="T9" fmla="*/ 0 w 24765"/>
                <a:gd name="T10" fmla="*/ 0 h 43200"/>
                <a:gd name="T11" fmla="*/ 24765 w 2476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765" h="43200" fill="none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</a:path>
                <a:path w="24765" h="43200" stroke="0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  <a:lnTo>
                    <a:pt x="316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5" name="Arc 107"/>
            <p:cNvSpPr>
              <a:spLocks/>
            </p:cNvSpPr>
            <p:nvPr/>
          </p:nvSpPr>
          <p:spPr bwMode="auto">
            <a:xfrm rot="5400000">
              <a:off x="8301" y="964"/>
              <a:ext cx="228" cy="551"/>
            </a:xfrm>
            <a:custGeom>
              <a:avLst/>
              <a:gdLst>
                <a:gd name="T0" fmla="*/ 0 w 24765"/>
                <a:gd name="T1" fmla="*/ 0 h 43200"/>
                <a:gd name="T2" fmla="*/ 0 w 24765"/>
                <a:gd name="T3" fmla="*/ 0 h 43200"/>
                <a:gd name="T4" fmla="*/ 0 w 24765"/>
                <a:gd name="T5" fmla="*/ 0 h 43200"/>
                <a:gd name="T6" fmla="*/ 0 60000 65536"/>
                <a:gd name="T7" fmla="*/ 0 60000 65536"/>
                <a:gd name="T8" fmla="*/ 0 60000 65536"/>
                <a:gd name="T9" fmla="*/ 0 w 24765"/>
                <a:gd name="T10" fmla="*/ 0 h 43200"/>
                <a:gd name="T11" fmla="*/ 24765 w 2476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765" h="43200" fill="none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</a:path>
                <a:path w="24765" h="43200" stroke="0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  <a:lnTo>
                    <a:pt x="316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6" name="Arc 108"/>
            <p:cNvSpPr>
              <a:spLocks/>
            </p:cNvSpPr>
            <p:nvPr/>
          </p:nvSpPr>
          <p:spPr bwMode="auto">
            <a:xfrm rot="5400000">
              <a:off x="8335" y="990"/>
              <a:ext cx="157" cy="379"/>
            </a:xfrm>
            <a:custGeom>
              <a:avLst/>
              <a:gdLst>
                <a:gd name="T0" fmla="*/ 0 w 24765"/>
                <a:gd name="T1" fmla="*/ 0 h 43200"/>
                <a:gd name="T2" fmla="*/ 0 w 24765"/>
                <a:gd name="T3" fmla="*/ 0 h 43200"/>
                <a:gd name="T4" fmla="*/ 0 w 24765"/>
                <a:gd name="T5" fmla="*/ 0 h 43200"/>
                <a:gd name="T6" fmla="*/ 0 60000 65536"/>
                <a:gd name="T7" fmla="*/ 0 60000 65536"/>
                <a:gd name="T8" fmla="*/ 0 60000 65536"/>
                <a:gd name="T9" fmla="*/ 0 w 24765"/>
                <a:gd name="T10" fmla="*/ 0 h 43200"/>
                <a:gd name="T11" fmla="*/ 24765 w 2476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765" h="43200" fill="none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</a:path>
                <a:path w="24765" h="43200" stroke="0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  <a:lnTo>
                    <a:pt x="316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7" name="Arc 109"/>
            <p:cNvSpPr>
              <a:spLocks/>
            </p:cNvSpPr>
            <p:nvPr/>
          </p:nvSpPr>
          <p:spPr bwMode="auto">
            <a:xfrm rot="5400000">
              <a:off x="8368" y="1007"/>
              <a:ext cx="99" cy="238"/>
            </a:xfrm>
            <a:custGeom>
              <a:avLst/>
              <a:gdLst>
                <a:gd name="T0" fmla="*/ 0 w 24765"/>
                <a:gd name="T1" fmla="*/ 0 h 43200"/>
                <a:gd name="T2" fmla="*/ 0 w 24765"/>
                <a:gd name="T3" fmla="*/ 0 h 43200"/>
                <a:gd name="T4" fmla="*/ 0 w 24765"/>
                <a:gd name="T5" fmla="*/ 0 h 43200"/>
                <a:gd name="T6" fmla="*/ 0 60000 65536"/>
                <a:gd name="T7" fmla="*/ 0 60000 65536"/>
                <a:gd name="T8" fmla="*/ 0 60000 65536"/>
                <a:gd name="T9" fmla="*/ 0 w 24765"/>
                <a:gd name="T10" fmla="*/ 0 h 43200"/>
                <a:gd name="T11" fmla="*/ 24765 w 2476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765" h="43200" fill="none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</a:path>
                <a:path w="24765" h="43200" stroke="0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  <a:lnTo>
                    <a:pt x="316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8" name="Arc 110"/>
            <p:cNvSpPr>
              <a:spLocks/>
            </p:cNvSpPr>
            <p:nvPr/>
          </p:nvSpPr>
          <p:spPr bwMode="auto">
            <a:xfrm rot="5400000">
              <a:off x="8192" y="1342"/>
              <a:ext cx="429" cy="1140"/>
            </a:xfrm>
            <a:custGeom>
              <a:avLst/>
              <a:gdLst>
                <a:gd name="T0" fmla="*/ 0 w 21600"/>
                <a:gd name="T1" fmla="*/ 0 h 41355"/>
                <a:gd name="T2" fmla="*/ 0 w 21600"/>
                <a:gd name="T3" fmla="*/ 0 h 41355"/>
                <a:gd name="T4" fmla="*/ 0 w 21600"/>
                <a:gd name="T5" fmla="*/ 0 h 4135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355"/>
                <a:gd name="T11" fmla="*/ 21600 w 21600"/>
                <a:gd name="T12" fmla="*/ 41355 h 413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355" fill="none" extrusionOk="0">
                  <a:moveTo>
                    <a:pt x="6745" y="0"/>
                  </a:moveTo>
                  <a:cubicBezTo>
                    <a:pt x="15609" y="2914"/>
                    <a:pt x="21600" y="11189"/>
                    <a:pt x="21600" y="20520"/>
                  </a:cubicBezTo>
                  <a:cubicBezTo>
                    <a:pt x="21600" y="30254"/>
                    <a:pt x="15088" y="38786"/>
                    <a:pt x="5698" y="41354"/>
                  </a:cubicBezTo>
                </a:path>
                <a:path w="21600" h="41355" stroke="0" extrusionOk="0">
                  <a:moveTo>
                    <a:pt x="6745" y="0"/>
                  </a:moveTo>
                  <a:cubicBezTo>
                    <a:pt x="15609" y="2914"/>
                    <a:pt x="21600" y="11189"/>
                    <a:pt x="21600" y="20520"/>
                  </a:cubicBezTo>
                  <a:cubicBezTo>
                    <a:pt x="21600" y="30254"/>
                    <a:pt x="15088" y="38786"/>
                    <a:pt x="5698" y="41354"/>
                  </a:cubicBezTo>
                  <a:lnTo>
                    <a:pt x="0" y="2052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9" name="Arc 111"/>
            <p:cNvSpPr>
              <a:spLocks/>
            </p:cNvSpPr>
            <p:nvPr/>
          </p:nvSpPr>
          <p:spPr bwMode="auto">
            <a:xfrm rot="5400000">
              <a:off x="8215" y="1684"/>
              <a:ext cx="429" cy="636"/>
            </a:xfrm>
            <a:custGeom>
              <a:avLst/>
              <a:gdLst>
                <a:gd name="T0" fmla="*/ 0 w 21600"/>
                <a:gd name="T1" fmla="*/ 0 h 23136"/>
                <a:gd name="T2" fmla="*/ 0 w 21600"/>
                <a:gd name="T3" fmla="*/ 0 h 23136"/>
                <a:gd name="T4" fmla="*/ 0 w 21600"/>
                <a:gd name="T5" fmla="*/ 0 h 2313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136"/>
                <a:gd name="T11" fmla="*/ 21600 w 21600"/>
                <a:gd name="T12" fmla="*/ 23136 h 23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136" fill="none" extrusionOk="0">
                  <a:moveTo>
                    <a:pt x="18362" y="-1"/>
                  </a:moveTo>
                  <a:cubicBezTo>
                    <a:pt x="20478" y="3416"/>
                    <a:pt x="21600" y="7355"/>
                    <a:pt x="21600" y="11375"/>
                  </a:cubicBezTo>
                  <a:cubicBezTo>
                    <a:pt x="21600" y="15549"/>
                    <a:pt x="20390" y="19634"/>
                    <a:pt x="18117" y="23136"/>
                  </a:cubicBezTo>
                </a:path>
                <a:path w="21600" h="23136" stroke="0" extrusionOk="0">
                  <a:moveTo>
                    <a:pt x="18362" y="-1"/>
                  </a:moveTo>
                  <a:cubicBezTo>
                    <a:pt x="20478" y="3416"/>
                    <a:pt x="21600" y="7355"/>
                    <a:pt x="21600" y="11375"/>
                  </a:cubicBezTo>
                  <a:cubicBezTo>
                    <a:pt x="21600" y="15549"/>
                    <a:pt x="20390" y="19634"/>
                    <a:pt x="18117" y="23136"/>
                  </a:cubicBezTo>
                  <a:lnTo>
                    <a:pt x="0" y="1137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0" name="Oval 112"/>
            <p:cNvSpPr>
              <a:spLocks noChangeArrowheads="1"/>
            </p:cNvSpPr>
            <p:nvPr/>
          </p:nvSpPr>
          <p:spPr bwMode="auto">
            <a:xfrm>
              <a:off x="8339" y="1057"/>
              <a:ext cx="171" cy="120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66004" name="Object 116"/>
          <p:cNvGraphicFramePr>
            <a:graphicFrameLocks noChangeAspect="1"/>
          </p:cNvGraphicFramePr>
          <p:nvPr/>
        </p:nvGraphicFramePr>
        <p:xfrm>
          <a:off x="4608513" y="5227638"/>
          <a:ext cx="2341562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4" name="Equation" r:id="rId12" imgW="2031840" imgH="558720" progId="Equation.DSMT4">
                  <p:embed/>
                </p:oleObj>
              </mc:Choice>
              <mc:Fallback>
                <p:oleObj name="Equation" r:id="rId12" imgW="2031840" imgH="558720" progId="Equation.DSMT4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5227638"/>
                        <a:ext cx="2341562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005" name="Oval 117"/>
          <p:cNvSpPr>
            <a:spLocks noChangeArrowheads="1"/>
          </p:cNvSpPr>
          <p:nvPr/>
        </p:nvSpPr>
        <p:spPr bwMode="auto">
          <a:xfrm>
            <a:off x="5603875" y="5457825"/>
            <a:ext cx="144463" cy="144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008" name="Text Box 120"/>
          <p:cNvSpPr txBox="1">
            <a:spLocks noChangeArrowheads="1"/>
          </p:cNvSpPr>
          <p:nvPr/>
        </p:nvSpPr>
        <p:spPr bwMode="auto">
          <a:xfrm>
            <a:off x="7281863" y="2713038"/>
            <a:ext cx="1598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黑体" pitchFamily="2" charset="-122"/>
              </a:rPr>
              <a:t>可正可负</a:t>
            </a:r>
          </a:p>
        </p:txBody>
      </p:sp>
      <p:sp>
        <p:nvSpPr>
          <p:cNvPr id="166010" name="Line 122"/>
          <p:cNvSpPr>
            <a:spLocks noChangeShapeType="1"/>
          </p:cNvSpPr>
          <p:nvPr/>
        </p:nvSpPr>
        <p:spPr bwMode="auto">
          <a:xfrm flipH="1">
            <a:off x="7797800" y="3108325"/>
            <a:ext cx="160338" cy="4699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94" name="Text Box 138"/>
          <p:cNvSpPr txBox="1">
            <a:spLocks noChangeArrowheads="1"/>
          </p:cNvSpPr>
          <p:nvPr/>
        </p:nvSpPr>
        <p:spPr bwMode="auto">
          <a:xfrm>
            <a:off x="8786813" y="6416675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cs typeface="Times New Roman" pitchFamily="18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165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fill="hold"/>
                                        <p:tgtEl>
                                          <p:spTgt spid="165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125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75"/>
                                        <p:tgtEl>
                                          <p:spTgt spid="16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975"/>
                            </p:stCondLst>
                            <p:childTnLst>
                              <p:par>
                                <p:cTn id="3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6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475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975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6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16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75"/>
                                        <p:tgtEl>
                                          <p:spTgt spid="16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16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16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75" fill="hold"/>
                                        <p:tgtEl>
                                          <p:spTgt spid="165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75" fill="hold"/>
                                        <p:tgtEl>
                                          <p:spTgt spid="165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8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6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6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6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6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6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66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23" grpId="0" autoUpdateAnimBg="0"/>
      <p:bldP spid="165924" grpId="0" autoUpdateAnimBg="0"/>
      <p:bldP spid="165962" grpId="0" animBg="1"/>
      <p:bldP spid="165975" grpId="0" animBg="1"/>
      <p:bldP spid="165976" grpId="0" animBg="1"/>
      <p:bldP spid="165977" grpId="0" animBg="1"/>
      <p:bldP spid="165980" grpId="0" animBg="1" autoUpdateAnimBg="0"/>
      <p:bldP spid="165981" grpId="0" autoUpdateAnimBg="0"/>
      <p:bldP spid="165983" grpId="0" autoUpdateAnimBg="0"/>
      <p:bldP spid="166005" grpId="0" animBg="1"/>
      <p:bldP spid="166008" grpId="0"/>
      <p:bldP spid="1660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696075" y="4125913"/>
            <a:ext cx="1754188" cy="1909762"/>
            <a:chOff x="7816" y="1057"/>
            <a:chExt cx="1197" cy="1203"/>
          </a:xfrm>
        </p:grpSpPr>
        <p:sp>
          <p:nvSpPr>
            <p:cNvPr id="8259" name="Oval 3"/>
            <p:cNvSpPr>
              <a:spLocks noChangeArrowheads="1"/>
            </p:cNvSpPr>
            <p:nvPr/>
          </p:nvSpPr>
          <p:spPr bwMode="auto">
            <a:xfrm>
              <a:off x="7816" y="1060"/>
              <a:ext cx="1197" cy="1197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D2D2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60" name="Oval 4"/>
            <p:cNvSpPr>
              <a:spLocks noChangeArrowheads="1"/>
            </p:cNvSpPr>
            <p:nvPr/>
          </p:nvSpPr>
          <p:spPr bwMode="auto">
            <a:xfrm>
              <a:off x="8204" y="1068"/>
              <a:ext cx="421" cy="1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61" name="Oval 5"/>
            <p:cNvSpPr>
              <a:spLocks noChangeArrowheads="1"/>
            </p:cNvSpPr>
            <p:nvPr/>
          </p:nvSpPr>
          <p:spPr bwMode="auto">
            <a:xfrm>
              <a:off x="8098" y="1068"/>
              <a:ext cx="633" cy="1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62" name="Oval 6"/>
            <p:cNvSpPr>
              <a:spLocks noChangeArrowheads="1"/>
            </p:cNvSpPr>
            <p:nvPr/>
          </p:nvSpPr>
          <p:spPr bwMode="auto">
            <a:xfrm>
              <a:off x="7982" y="1077"/>
              <a:ext cx="857" cy="11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63" name="Oval 7"/>
            <p:cNvSpPr>
              <a:spLocks noChangeArrowheads="1"/>
            </p:cNvSpPr>
            <p:nvPr/>
          </p:nvSpPr>
          <p:spPr bwMode="auto">
            <a:xfrm>
              <a:off x="7858" y="1068"/>
              <a:ext cx="1106" cy="1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64" name="Arc 8"/>
            <p:cNvSpPr>
              <a:spLocks/>
            </p:cNvSpPr>
            <p:nvPr/>
          </p:nvSpPr>
          <p:spPr bwMode="auto">
            <a:xfrm rot="5400000">
              <a:off x="8169" y="1179"/>
              <a:ext cx="488" cy="1180"/>
            </a:xfrm>
            <a:custGeom>
              <a:avLst/>
              <a:gdLst>
                <a:gd name="T0" fmla="*/ 0 w 24765"/>
                <a:gd name="T1" fmla="*/ 0 h 43200"/>
                <a:gd name="T2" fmla="*/ 0 w 24765"/>
                <a:gd name="T3" fmla="*/ 0 h 43200"/>
                <a:gd name="T4" fmla="*/ 0 w 24765"/>
                <a:gd name="T5" fmla="*/ 0 h 43200"/>
                <a:gd name="T6" fmla="*/ 0 60000 65536"/>
                <a:gd name="T7" fmla="*/ 0 60000 65536"/>
                <a:gd name="T8" fmla="*/ 0 60000 65536"/>
                <a:gd name="T9" fmla="*/ 0 w 24765"/>
                <a:gd name="T10" fmla="*/ 0 h 43200"/>
                <a:gd name="T11" fmla="*/ 24765 w 2476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765" h="43200" fill="none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</a:path>
                <a:path w="24765" h="43200" stroke="0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  <a:lnTo>
                    <a:pt x="316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65" name="Arc 9"/>
            <p:cNvSpPr>
              <a:spLocks/>
            </p:cNvSpPr>
            <p:nvPr/>
          </p:nvSpPr>
          <p:spPr bwMode="auto">
            <a:xfrm rot="5400000">
              <a:off x="8183" y="1097"/>
              <a:ext cx="463" cy="1120"/>
            </a:xfrm>
            <a:custGeom>
              <a:avLst/>
              <a:gdLst>
                <a:gd name="T0" fmla="*/ 0 w 24765"/>
                <a:gd name="T1" fmla="*/ 0 h 43200"/>
                <a:gd name="T2" fmla="*/ 0 w 24765"/>
                <a:gd name="T3" fmla="*/ 0 h 43200"/>
                <a:gd name="T4" fmla="*/ 0 w 24765"/>
                <a:gd name="T5" fmla="*/ 0 h 43200"/>
                <a:gd name="T6" fmla="*/ 0 60000 65536"/>
                <a:gd name="T7" fmla="*/ 0 60000 65536"/>
                <a:gd name="T8" fmla="*/ 0 60000 65536"/>
                <a:gd name="T9" fmla="*/ 0 w 24765"/>
                <a:gd name="T10" fmla="*/ 0 h 43200"/>
                <a:gd name="T11" fmla="*/ 24765 w 2476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765" h="43200" fill="none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</a:path>
                <a:path w="24765" h="43200" stroke="0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  <a:lnTo>
                    <a:pt x="316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66" name="Arc 10"/>
            <p:cNvSpPr>
              <a:spLocks/>
            </p:cNvSpPr>
            <p:nvPr/>
          </p:nvSpPr>
          <p:spPr bwMode="auto">
            <a:xfrm rot="5400000">
              <a:off x="8204" y="1042"/>
              <a:ext cx="422" cy="1019"/>
            </a:xfrm>
            <a:custGeom>
              <a:avLst/>
              <a:gdLst>
                <a:gd name="T0" fmla="*/ 0 w 24765"/>
                <a:gd name="T1" fmla="*/ 0 h 43200"/>
                <a:gd name="T2" fmla="*/ 0 w 24765"/>
                <a:gd name="T3" fmla="*/ 0 h 43200"/>
                <a:gd name="T4" fmla="*/ 0 w 24765"/>
                <a:gd name="T5" fmla="*/ 0 h 43200"/>
                <a:gd name="T6" fmla="*/ 0 60000 65536"/>
                <a:gd name="T7" fmla="*/ 0 60000 65536"/>
                <a:gd name="T8" fmla="*/ 0 60000 65536"/>
                <a:gd name="T9" fmla="*/ 0 w 24765"/>
                <a:gd name="T10" fmla="*/ 0 h 43200"/>
                <a:gd name="T11" fmla="*/ 24765 w 2476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765" h="43200" fill="none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</a:path>
                <a:path w="24765" h="43200" stroke="0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  <a:lnTo>
                    <a:pt x="316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67" name="Arc 11"/>
            <p:cNvSpPr>
              <a:spLocks/>
            </p:cNvSpPr>
            <p:nvPr/>
          </p:nvSpPr>
          <p:spPr bwMode="auto">
            <a:xfrm rot="5400000">
              <a:off x="8229" y="993"/>
              <a:ext cx="364" cy="877"/>
            </a:xfrm>
            <a:custGeom>
              <a:avLst/>
              <a:gdLst>
                <a:gd name="T0" fmla="*/ 0 w 24765"/>
                <a:gd name="T1" fmla="*/ 0 h 43200"/>
                <a:gd name="T2" fmla="*/ 0 w 24765"/>
                <a:gd name="T3" fmla="*/ 0 h 43200"/>
                <a:gd name="T4" fmla="*/ 0 w 24765"/>
                <a:gd name="T5" fmla="*/ 0 h 43200"/>
                <a:gd name="T6" fmla="*/ 0 60000 65536"/>
                <a:gd name="T7" fmla="*/ 0 60000 65536"/>
                <a:gd name="T8" fmla="*/ 0 60000 65536"/>
                <a:gd name="T9" fmla="*/ 0 w 24765"/>
                <a:gd name="T10" fmla="*/ 0 h 43200"/>
                <a:gd name="T11" fmla="*/ 24765 w 2476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765" h="43200" fill="none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</a:path>
                <a:path w="24765" h="43200" stroke="0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  <a:lnTo>
                    <a:pt x="316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68" name="Arc 12"/>
            <p:cNvSpPr>
              <a:spLocks/>
            </p:cNvSpPr>
            <p:nvPr/>
          </p:nvSpPr>
          <p:spPr bwMode="auto">
            <a:xfrm rot="5400000">
              <a:off x="8265" y="965"/>
              <a:ext cx="299" cy="719"/>
            </a:xfrm>
            <a:custGeom>
              <a:avLst/>
              <a:gdLst>
                <a:gd name="T0" fmla="*/ 0 w 24765"/>
                <a:gd name="T1" fmla="*/ 0 h 43200"/>
                <a:gd name="T2" fmla="*/ 0 w 24765"/>
                <a:gd name="T3" fmla="*/ 0 h 43200"/>
                <a:gd name="T4" fmla="*/ 0 w 24765"/>
                <a:gd name="T5" fmla="*/ 0 h 43200"/>
                <a:gd name="T6" fmla="*/ 0 60000 65536"/>
                <a:gd name="T7" fmla="*/ 0 60000 65536"/>
                <a:gd name="T8" fmla="*/ 0 60000 65536"/>
                <a:gd name="T9" fmla="*/ 0 w 24765"/>
                <a:gd name="T10" fmla="*/ 0 h 43200"/>
                <a:gd name="T11" fmla="*/ 24765 w 2476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765" h="43200" fill="none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</a:path>
                <a:path w="24765" h="43200" stroke="0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  <a:lnTo>
                    <a:pt x="316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69" name="Arc 13"/>
            <p:cNvSpPr>
              <a:spLocks/>
            </p:cNvSpPr>
            <p:nvPr/>
          </p:nvSpPr>
          <p:spPr bwMode="auto">
            <a:xfrm rot="5400000">
              <a:off x="8301" y="964"/>
              <a:ext cx="228" cy="551"/>
            </a:xfrm>
            <a:custGeom>
              <a:avLst/>
              <a:gdLst>
                <a:gd name="T0" fmla="*/ 0 w 24765"/>
                <a:gd name="T1" fmla="*/ 0 h 43200"/>
                <a:gd name="T2" fmla="*/ 0 w 24765"/>
                <a:gd name="T3" fmla="*/ 0 h 43200"/>
                <a:gd name="T4" fmla="*/ 0 w 24765"/>
                <a:gd name="T5" fmla="*/ 0 h 43200"/>
                <a:gd name="T6" fmla="*/ 0 60000 65536"/>
                <a:gd name="T7" fmla="*/ 0 60000 65536"/>
                <a:gd name="T8" fmla="*/ 0 60000 65536"/>
                <a:gd name="T9" fmla="*/ 0 w 24765"/>
                <a:gd name="T10" fmla="*/ 0 h 43200"/>
                <a:gd name="T11" fmla="*/ 24765 w 2476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765" h="43200" fill="none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</a:path>
                <a:path w="24765" h="43200" stroke="0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  <a:lnTo>
                    <a:pt x="316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70" name="Arc 14"/>
            <p:cNvSpPr>
              <a:spLocks/>
            </p:cNvSpPr>
            <p:nvPr/>
          </p:nvSpPr>
          <p:spPr bwMode="auto">
            <a:xfrm rot="5400000">
              <a:off x="8335" y="990"/>
              <a:ext cx="157" cy="379"/>
            </a:xfrm>
            <a:custGeom>
              <a:avLst/>
              <a:gdLst>
                <a:gd name="T0" fmla="*/ 0 w 24765"/>
                <a:gd name="T1" fmla="*/ 0 h 43200"/>
                <a:gd name="T2" fmla="*/ 0 w 24765"/>
                <a:gd name="T3" fmla="*/ 0 h 43200"/>
                <a:gd name="T4" fmla="*/ 0 w 24765"/>
                <a:gd name="T5" fmla="*/ 0 h 43200"/>
                <a:gd name="T6" fmla="*/ 0 60000 65536"/>
                <a:gd name="T7" fmla="*/ 0 60000 65536"/>
                <a:gd name="T8" fmla="*/ 0 60000 65536"/>
                <a:gd name="T9" fmla="*/ 0 w 24765"/>
                <a:gd name="T10" fmla="*/ 0 h 43200"/>
                <a:gd name="T11" fmla="*/ 24765 w 2476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765" h="43200" fill="none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</a:path>
                <a:path w="24765" h="43200" stroke="0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  <a:lnTo>
                    <a:pt x="316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71" name="Arc 15"/>
            <p:cNvSpPr>
              <a:spLocks/>
            </p:cNvSpPr>
            <p:nvPr/>
          </p:nvSpPr>
          <p:spPr bwMode="auto">
            <a:xfrm rot="5400000">
              <a:off x="8368" y="1007"/>
              <a:ext cx="99" cy="238"/>
            </a:xfrm>
            <a:custGeom>
              <a:avLst/>
              <a:gdLst>
                <a:gd name="T0" fmla="*/ 0 w 24765"/>
                <a:gd name="T1" fmla="*/ 0 h 43200"/>
                <a:gd name="T2" fmla="*/ 0 w 24765"/>
                <a:gd name="T3" fmla="*/ 0 h 43200"/>
                <a:gd name="T4" fmla="*/ 0 w 24765"/>
                <a:gd name="T5" fmla="*/ 0 h 43200"/>
                <a:gd name="T6" fmla="*/ 0 60000 65536"/>
                <a:gd name="T7" fmla="*/ 0 60000 65536"/>
                <a:gd name="T8" fmla="*/ 0 60000 65536"/>
                <a:gd name="T9" fmla="*/ 0 w 24765"/>
                <a:gd name="T10" fmla="*/ 0 h 43200"/>
                <a:gd name="T11" fmla="*/ 24765 w 2476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765" h="43200" fill="none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</a:path>
                <a:path w="24765" h="43200" stroke="0" extrusionOk="0">
                  <a:moveTo>
                    <a:pt x="771" y="132"/>
                  </a:moveTo>
                  <a:cubicBezTo>
                    <a:pt x="1566" y="44"/>
                    <a:pt x="2365" y="-1"/>
                    <a:pt x="3165" y="0"/>
                  </a:cubicBezTo>
                  <a:cubicBezTo>
                    <a:pt x="15094" y="0"/>
                    <a:pt x="24765" y="9670"/>
                    <a:pt x="24765" y="21600"/>
                  </a:cubicBezTo>
                  <a:cubicBezTo>
                    <a:pt x="24765" y="33529"/>
                    <a:pt x="15094" y="43200"/>
                    <a:pt x="3165" y="43200"/>
                  </a:cubicBezTo>
                  <a:cubicBezTo>
                    <a:pt x="2105" y="43200"/>
                    <a:pt x="1047" y="43122"/>
                    <a:pt x="0" y="42966"/>
                  </a:cubicBezTo>
                  <a:lnTo>
                    <a:pt x="316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72" name="Arc 16"/>
            <p:cNvSpPr>
              <a:spLocks/>
            </p:cNvSpPr>
            <p:nvPr/>
          </p:nvSpPr>
          <p:spPr bwMode="auto">
            <a:xfrm rot="5400000">
              <a:off x="8192" y="1342"/>
              <a:ext cx="429" cy="1140"/>
            </a:xfrm>
            <a:custGeom>
              <a:avLst/>
              <a:gdLst>
                <a:gd name="T0" fmla="*/ 0 w 21600"/>
                <a:gd name="T1" fmla="*/ 0 h 41355"/>
                <a:gd name="T2" fmla="*/ 0 w 21600"/>
                <a:gd name="T3" fmla="*/ 0 h 41355"/>
                <a:gd name="T4" fmla="*/ 0 w 21600"/>
                <a:gd name="T5" fmla="*/ 0 h 41355"/>
                <a:gd name="T6" fmla="*/ 0 60000 65536"/>
                <a:gd name="T7" fmla="*/ 0 60000 65536"/>
                <a:gd name="T8" fmla="*/ 0 60000 65536"/>
                <a:gd name="T9" fmla="*/ 0 w 21600"/>
                <a:gd name="T10" fmla="*/ 0 h 41355"/>
                <a:gd name="T11" fmla="*/ 21600 w 21600"/>
                <a:gd name="T12" fmla="*/ 41355 h 413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1355" fill="none" extrusionOk="0">
                  <a:moveTo>
                    <a:pt x="6745" y="0"/>
                  </a:moveTo>
                  <a:cubicBezTo>
                    <a:pt x="15609" y="2914"/>
                    <a:pt x="21600" y="11189"/>
                    <a:pt x="21600" y="20520"/>
                  </a:cubicBezTo>
                  <a:cubicBezTo>
                    <a:pt x="21600" y="30254"/>
                    <a:pt x="15088" y="38786"/>
                    <a:pt x="5698" y="41354"/>
                  </a:cubicBezTo>
                </a:path>
                <a:path w="21600" h="41355" stroke="0" extrusionOk="0">
                  <a:moveTo>
                    <a:pt x="6745" y="0"/>
                  </a:moveTo>
                  <a:cubicBezTo>
                    <a:pt x="15609" y="2914"/>
                    <a:pt x="21600" y="11189"/>
                    <a:pt x="21600" y="20520"/>
                  </a:cubicBezTo>
                  <a:cubicBezTo>
                    <a:pt x="21600" y="30254"/>
                    <a:pt x="15088" y="38786"/>
                    <a:pt x="5698" y="41354"/>
                  </a:cubicBezTo>
                  <a:lnTo>
                    <a:pt x="0" y="2052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73" name="Arc 17"/>
            <p:cNvSpPr>
              <a:spLocks/>
            </p:cNvSpPr>
            <p:nvPr/>
          </p:nvSpPr>
          <p:spPr bwMode="auto">
            <a:xfrm rot="5400000">
              <a:off x="8215" y="1684"/>
              <a:ext cx="429" cy="636"/>
            </a:xfrm>
            <a:custGeom>
              <a:avLst/>
              <a:gdLst>
                <a:gd name="T0" fmla="*/ 0 w 21600"/>
                <a:gd name="T1" fmla="*/ 0 h 23136"/>
                <a:gd name="T2" fmla="*/ 0 w 21600"/>
                <a:gd name="T3" fmla="*/ 0 h 23136"/>
                <a:gd name="T4" fmla="*/ 0 w 21600"/>
                <a:gd name="T5" fmla="*/ 0 h 2313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3136"/>
                <a:gd name="T11" fmla="*/ 21600 w 21600"/>
                <a:gd name="T12" fmla="*/ 23136 h 231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3136" fill="none" extrusionOk="0">
                  <a:moveTo>
                    <a:pt x="18362" y="-1"/>
                  </a:moveTo>
                  <a:cubicBezTo>
                    <a:pt x="20478" y="3416"/>
                    <a:pt x="21600" y="7355"/>
                    <a:pt x="21600" y="11375"/>
                  </a:cubicBezTo>
                  <a:cubicBezTo>
                    <a:pt x="21600" y="15549"/>
                    <a:pt x="20390" y="19634"/>
                    <a:pt x="18117" y="23136"/>
                  </a:cubicBezTo>
                </a:path>
                <a:path w="21600" h="23136" stroke="0" extrusionOk="0">
                  <a:moveTo>
                    <a:pt x="18362" y="-1"/>
                  </a:moveTo>
                  <a:cubicBezTo>
                    <a:pt x="20478" y="3416"/>
                    <a:pt x="21600" y="7355"/>
                    <a:pt x="21600" y="11375"/>
                  </a:cubicBezTo>
                  <a:cubicBezTo>
                    <a:pt x="21600" y="15549"/>
                    <a:pt x="20390" y="19634"/>
                    <a:pt x="18117" y="23136"/>
                  </a:cubicBezTo>
                  <a:lnTo>
                    <a:pt x="0" y="1137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74" name="Oval 18"/>
            <p:cNvSpPr>
              <a:spLocks noChangeArrowheads="1"/>
            </p:cNvSpPr>
            <p:nvPr/>
          </p:nvSpPr>
          <p:spPr bwMode="auto">
            <a:xfrm>
              <a:off x="8339" y="1057"/>
              <a:ext cx="171" cy="120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02" name="Text Box 63"/>
          <p:cNvSpPr txBox="1">
            <a:spLocks noChangeArrowheads="1"/>
          </p:cNvSpPr>
          <p:nvPr/>
        </p:nvSpPr>
        <p:spPr bwMode="auto">
          <a:xfrm>
            <a:off x="639763" y="1082675"/>
            <a:ext cx="37893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S</a:t>
            </a:r>
            <a:r>
              <a:rPr lang="zh-CN" altLang="en-US" sz="2800" b="1"/>
              <a:t>为闭合曲面</a:t>
            </a:r>
          </a:p>
        </p:txBody>
      </p:sp>
      <p:sp>
        <p:nvSpPr>
          <p:cNvPr id="168003" name="Text Box 67"/>
          <p:cNvSpPr txBox="1">
            <a:spLocks noChangeArrowheads="1"/>
          </p:cNvSpPr>
          <p:nvPr/>
        </p:nvSpPr>
        <p:spPr bwMode="auto">
          <a:xfrm>
            <a:off x="719138" y="1665288"/>
            <a:ext cx="78851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规定：闭合曲面的法线自内向外为正方向</a:t>
            </a:r>
          </a:p>
        </p:txBody>
      </p:sp>
      <p:sp>
        <p:nvSpPr>
          <p:cNvPr id="168005" name="Text Box 69"/>
          <p:cNvSpPr txBox="1">
            <a:spLocks noChangeArrowheads="1"/>
          </p:cNvSpPr>
          <p:nvPr/>
        </p:nvSpPr>
        <p:spPr bwMode="auto">
          <a:xfrm>
            <a:off x="4064000" y="2205038"/>
            <a:ext cx="4937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ym typeface="Symbol" pitchFamily="18" charset="2"/>
              </a:rPr>
              <a:t>电场</a:t>
            </a:r>
            <a:r>
              <a:rPr lang="zh-CN" altLang="zh-CN" sz="2800" b="1">
                <a:sym typeface="Symbol" pitchFamily="18" charset="2"/>
              </a:rPr>
              <a:t>线从曲面内向外穿出</a:t>
            </a:r>
            <a:endParaRPr lang="zh-CN" altLang="en-US" sz="2800" b="1"/>
          </a:p>
        </p:txBody>
      </p:sp>
      <p:graphicFrame>
        <p:nvGraphicFramePr>
          <p:cNvPr id="168006" name="Object 70"/>
          <p:cNvGraphicFramePr>
            <a:graphicFrameLocks noChangeAspect="1"/>
          </p:cNvGraphicFramePr>
          <p:nvPr/>
        </p:nvGraphicFramePr>
        <p:xfrm>
          <a:off x="5491163" y="2744788"/>
          <a:ext cx="9874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" name="Equation" r:id="rId3" imgW="939600" imgH="431640" progId="Equation.DSMT4">
                  <p:embed/>
                </p:oleObj>
              </mc:Choice>
              <mc:Fallback>
                <p:oleObj name="Equation" r:id="rId3" imgW="939600" imgH="431640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1163" y="2744788"/>
                        <a:ext cx="9874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007" name="Text Box 71"/>
          <p:cNvSpPr txBox="1">
            <a:spLocks noChangeArrowheads="1"/>
          </p:cNvSpPr>
          <p:nvPr/>
        </p:nvSpPr>
        <p:spPr bwMode="auto">
          <a:xfrm>
            <a:off x="4032250" y="3178175"/>
            <a:ext cx="5111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ym typeface="Symbol" pitchFamily="18" charset="2"/>
              </a:rPr>
              <a:t>电场</a:t>
            </a:r>
            <a:r>
              <a:rPr lang="zh-CN" altLang="zh-CN" sz="2800" b="1">
                <a:sym typeface="Symbol" pitchFamily="18" charset="2"/>
              </a:rPr>
              <a:t>线从曲面外向内穿进</a:t>
            </a:r>
            <a:endParaRPr lang="zh-CN" altLang="en-US" sz="2800" b="1">
              <a:sym typeface="Symbol" pitchFamily="18" charset="2"/>
            </a:endParaRPr>
          </a:p>
        </p:txBody>
      </p:sp>
      <p:graphicFrame>
        <p:nvGraphicFramePr>
          <p:cNvPr id="168008" name="Object 72"/>
          <p:cNvGraphicFramePr>
            <a:graphicFrameLocks noChangeAspect="1"/>
          </p:cNvGraphicFramePr>
          <p:nvPr/>
        </p:nvGraphicFramePr>
        <p:xfrm>
          <a:off x="5400675" y="3860800"/>
          <a:ext cx="9699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" name="Equation" r:id="rId5" imgW="939600" imgH="431640" progId="Equation.DSMT4">
                  <p:embed/>
                </p:oleObj>
              </mc:Choice>
              <mc:Fallback>
                <p:oleObj name="Equation" r:id="rId5" imgW="939600" imgH="43164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3860800"/>
                        <a:ext cx="9699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009" name="Object 73"/>
          <p:cNvGraphicFramePr>
            <a:graphicFrameLocks noChangeAspect="1"/>
          </p:cNvGraphicFramePr>
          <p:nvPr/>
        </p:nvGraphicFramePr>
        <p:xfrm>
          <a:off x="7993063" y="3933825"/>
          <a:ext cx="7921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" name="Equation" r:id="rId7" imgW="939600" imgH="431640" progId="Equation.DSMT4">
                  <p:embed/>
                </p:oleObj>
              </mc:Choice>
              <mc:Fallback>
                <p:oleObj name="Equation" r:id="rId7" imgW="939600" imgH="431640" progId="Equation.DSMT4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3063" y="3933825"/>
                        <a:ext cx="792162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010" name="Object 74"/>
          <p:cNvGraphicFramePr>
            <a:graphicFrameLocks noChangeAspect="1"/>
          </p:cNvGraphicFramePr>
          <p:nvPr/>
        </p:nvGraphicFramePr>
        <p:xfrm>
          <a:off x="7993063" y="5984875"/>
          <a:ext cx="8413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" name="Equation" r:id="rId9" imgW="939600" imgH="431640" progId="Equation.DSMT4">
                  <p:embed/>
                </p:oleObj>
              </mc:Choice>
              <mc:Fallback>
                <p:oleObj name="Equation" r:id="rId9" imgW="939600" imgH="431640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3063" y="5984875"/>
                        <a:ext cx="84137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Text Box 77"/>
          <p:cNvSpPr txBox="1">
            <a:spLocks noChangeArrowheads="1"/>
          </p:cNvSpPr>
          <p:nvPr/>
        </p:nvSpPr>
        <p:spPr bwMode="auto">
          <a:xfrm>
            <a:off x="614363" y="454025"/>
            <a:ext cx="4894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曲面</a:t>
            </a:r>
            <a:r>
              <a:rPr lang="en-US" altLang="zh-CN" sz="2800" b="1" i="1"/>
              <a:t>S</a:t>
            </a:r>
            <a:r>
              <a:rPr lang="zh-CN" altLang="en-US" sz="2800" b="1"/>
              <a:t>的电通量</a:t>
            </a:r>
          </a:p>
        </p:txBody>
      </p:sp>
      <p:sp>
        <p:nvSpPr>
          <p:cNvPr id="168019" name="Freeform 83"/>
          <p:cNvSpPr>
            <a:spLocks/>
          </p:cNvSpPr>
          <p:nvPr/>
        </p:nvSpPr>
        <p:spPr bwMode="auto">
          <a:xfrm>
            <a:off x="7656513" y="5657850"/>
            <a:ext cx="349250" cy="517525"/>
          </a:xfrm>
          <a:custGeom>
            <a:avLst/>
            <a:gdLst>
              <a:gd name="T0" fmla="*/ 0 w 175"/>
              <a:gd name="T1" fmla="*/ 0 h 288"/>
              <a:gd name="T2" fmla="*/ 2147483647 w 175"/>
              <a:gd name="T3" fmla="*/ 2147483647 h 288"/>
              <a:gd name="T4" fmla="*/ 2147483647 w 175"/>
              <a:gd name="T5" fmla="*/ 2147483647 h 288"/>
              <a:gd name="T6" fmla="*/ 0 60000 65536"/>
              <a:gd name="T7" fmla="*/ 0 60000 65536"/>
              <a:gd name="T8" fmla="*/ 0 60000 65536"/>
              <a:gd name="T9" fmla="*/ 0 w 175"/>
              <a:gd name="T10" fmla="*/ 0 h 288"/>
              <a:gd name="T11" fmla="*/ 175 w 175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5" h="288">
                <a:moveTo>
                  <a:pt x="0" y="0"/>
                </a:moveTo>
                <a:cubicBezTo>
                  <a:pt x="10" y="45"/>
                  <a:pt x="21" y="90"/>
                  <a:pt x="50" y="138"/>
                </a:cubicBezTo>
                <a:cubicBezTo>
                  <a:pt x="79" y="186"/>
                  <a:pt x="127" y="237"/>
                  <a:pt x="175" y="288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8020" name="Freeform 84"/>
          <p:cNvSpPr>
            <a:spLocks/>
          </p:cNvSpPr>
          <p:nvPr/>
        </p:nvSpPr>
        <p:spPr bwMode="auto">
          <a:xfrm rot="-5400000" flipH="1" flipV="1">
            <a:off x="7163594" y="5895182"/>
            <a:ext cx="695325" cy="204787"/>
          </a:xfrm>
          <a:custGeom>
            <a:avLst/>
            <a:gdLst>
              <a:gd name="T0" fmla="*/ 0 w 175"/>
              <a:gd name="T1" fmla="*/ 0 h 288"/>
              <a:gd name="T2" fmla="*/ 2147483647 w 175"/>
              <a:gd name="T3" fmla="*/ 2147483647 h 288"/>
              <a:gd name="T4" fmla="*/ 2147483647 w 175"/>
              <a:gd name="T5" fmla="*/ 2147483647 h 288"/>
              <a:gd name="T6" fmla="*/ 0 60000 65536"/>
              <a:gd name="T7" fmla="*/ 0 60000 65536"/>
              <a:gd name="T8" fmla="*/ 0 60000 65536"/>
              <a:gd name="T9" fmla="*/ 0 w 175"/>
              <a:gd name="T10" fmla="*/ 0 h 288"/>
              <a:gd name="T11" fmla="*/ 175 w 175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5" h="288">
                <a:moveTo>
                  <a:pt x="0" y="0"/>
                </a:moveTo>
                <a:cubicBezTo>
                  <a:pt x="10" y="45"/>
                  <a:pt x="21" y="90"/>
                  <a:pt x="50" y="138"/>
                </a:cubicBezTo>
                <a:cubicBezTo>
                  <a:pt x="79" y="186"/>
                  <a:pt x="127" y="237"/>
                  <a:pt x="175" y="288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8021" name="Freeform 85"/>
          <p:cNvSpPr>
            <a:spLocks/>
          </p:cNvSpPr>
          <p:nvPr/>
        </p:nvSpPr>
        <p:spPr bwMode="auto">
          <a:xfrm>
            <a:off x="7620000" y="5699125"/>
            <a:ext cx="184150" cy="617538"/>
          </a:xfrm>
          <a:custGeom>
            <a:avLst/>
            <a:gdLst>
              <a:gd name="T0" fmla="*/ 0 w 175"/>
              <a:gd name="T1" fmla="*/ 0 h 288"/>
              <a:gd name="T2" fmla="*/ 2147483647 w 175"/>
              <a:gd name="T3" fmla="*/ 2147483647 h 288"/>
              <a:gd name="T4" fmla="*/ 2147483647 w 175"/>
              <a:gd name="T5" fmla="*/ 2147483647 h 288"/>
              <a:gd name="T6" fmla="*/ 0 60000 65536"/>
              <a:gd name="T7" fmla="*/ 0 60000 65536"/>
              <a:gd name="T8" fmla="*/ 0 60000 65536"/>
              <a:gd name="T9" fmla="*/ 0 w 175"/>
              <a:gd name="T10" fmla="*/ 0 h 288"/>
              <a:gd name="T11" fmla="*/ 175 w 175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5" h="288">
                <a:moveTo>
                  <a:pt x="0" y="0"/>
                </a:moveTo>
                <a:cubicBezTo>
                  <a:pt x="10" y="45"/>
                  <a:pt x="21" y="90"/>
                  <a:pt x="50" y="138"/>
                </a:cubicBezTo>
                <a:cubicBezTo>
                  <a:pt x="79" y="186"/>
                  <a:pt x="127" y="237"/>
                  <a:pt x="175" y="288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 type="triangle" w="med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8022" name="Freeform 86"/>
          <p:cNvSpPr>
            <a:spLocks/>
          </p:cNvSpPr>
          <p:nvPr/>
        </p:nvSpPr>
        <p:spPr bwMode="auto">
          <a:xfrm>
            <a:off x="7586663" y="3824288"/>
            <a:ext cx="92075" cy="736600"/>
          </a:xfrm>
          <a:custGeom>
            <a:avLst/>
            <a:gdLst>
              <a:gd name="T0" fmla="*/ 0 w 668"/>
              <a:gd name="T1" fmla="*/ 2147483647 h 188"/>
              <a:gd name="T2" fmla="*/ 2147483647 w 668"/>
              <a:gd name="T3" fmla="*/ 2147483647 h 188"/>
              <a:gd name="T4" fmla="*/ 2147483647 w 668"/>
              <a:gd name="T5" fmla="*/ 0 h 188"/>
              <a:gd name="T6" fmla="*/ 0 60000 65536"/>
              <a:gd name="T7" fmla="*/ 0 60000 65536"/>
              <a:gd name="T8" fmla="*/ 0 60000 65536"/>
              <a:gd name="T9" fmla="*/ 0 w 668"/>
              <a:gd name="T10" fmla="*/ 0 h 188"/>
              <a:gd name="T11" fmla="*/ 668 w 668"/>
              <a:gd name="T12" fmla="*/ 188 h 1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8" h="188">
                <a:moveTo>
                  <a:pt x="0" y="188"/>
                </a:moveTo>
                <a:cubicBezTo>
                  <a:pt x="52" y="178"/>
                  <a:pt x="202" y="156"/>
                  <a:pt x="313" y="125"/>
                </a:cubicBezTo>
                <a:cubicBezTo>
                  <a:pt x="424" y="94"/>
                  <a:pt x="594" y="26"/>
                  <a:pt x="668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8023" name="Freeform 87"/>
          <p:cNvSpPr>
            <a:spLocks/>
          </p:cNvSpPr>
          <p:nvPr/>
        </p:nvSpPr>
        <p:spPr bwMode="auto">
          <a:xfrm>
            <a:off x="7643813" y="3887788"/>
            <a:ext cx="441325" cy="636587"/>
          </a:xfrm>
          <a:custGeom>
            <a:avLst/>
            <a:gdLst>
              <a:gd name="T0" fmla="*/ 0 w 301"/>
              <a:gd name="T1" fmla="*/ 2147483647 h 401"/>
              <a:gd name="T2" fmla="*/ 2147483647 w 301"/>
              <a:gd name="T3" fmla="*/ 2147483647 h 401"/>
              <a:gd name="T4" fmla="*/ 2147483647 w 301"/>
              <a:gd name="T5" fmla="*/ 0 h 401"/>
              <a:gd name="T6" fmla="*/ 0 60000 65536"/>
              <a:gd name="T7" fmla="*/ 0 60000 65536"/>
              <a:gd name="T8" fmla="*/ 0 60000 65536"/>
              <a:gd name="T9" fmla="*/ 0 w 301"/>
              <a:gd name="T10" fmla="*/ 0 h 401"/>
              <a:gd name="T11" fmla="*/ 301 w 301"/>
              <a:gd name="T12" fmla="*/ 401 h 4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1" h="401">
                <a:moveTo>
                  <a:pt x="0" y="401"/>
                </a:moveTo>
                <a:cubicBezTo>
                  <a:pt x="17" y="369"/>
                  <a:pt x="50" y="274"/>
                  <a:pt x="101" y="208"/>
                </a:cubicBezTo>
                <a:cubicBezTo>
                  <a:pt x="151" y="142"/>
                  <a:pt x="259" y="43"/>
                  <a:pt x="301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8024" name="Freeform 88"/>
          <p:cNvSpPr>
            <a:spLocks/>
          </p:cNvSpPr>
          <p:nvPr/>
        </p:nvSpPr>
        <p:spPr bwMode="auto">
          <a:xfrm>
            <a:off x="7310438" y="3886200"/>
            <a:ext cx="236537" cy="641350"/>
          </a:xfrm>
          <a:custGeom>
            <a:avLst/>
            <a:gdLst>
              <a:gd name="T0" fmla="*/ 2147483647 w 162"/>
              <a:gd name="T1" fmla="*/ 2147483647 h 404"/>
              <a:gd name="T2" fmla="*/ 2147483647 w 162"/>
              <a:gd name="T3" fmla="*/ 2147483647 h 404"/>
              <a:gd name="T4" fmla="*/ 0 w 162"/>
              <a:gd name="T5" fmla="*/ 0 h 404"/>
              <a:gd name="T6" fmla="*/ 0 60000 65536"/>
              <a:gd name="T7" fmla="*/ 0 60000 65536"/>
              <a:gd name="T8" fmla="*/ 0 60000 65536"/>
              <a:gd name="T9" fmla="*/ 0 w 162"/>
              <a:gd name="T10" fmla="*/ 0 h 404"/>
              <a:gd name="T11" fmla="*/ 162 w 162"/>
              <a:gd name="T12" fmla="*/ 404 h 4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2" h="404">
                <a:moveTo>
                  <a:pt x="162" y="404"/>
                </a:moveTo>
                <a:cubicBezTo>
                  <a:pt x="152" y="370"/>
                  <a:pt x="128" y="264"/>
                  <a:pt x="101" y="197"/>
                </a:cubicBezTo>
                <a:cubicBezTo>
                  <a:pt x="77" y="126"/>
                  <a:pt x="21" y="41"/>
                  <a:pt x="0" y="0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8213" name="Group 89"/>
          <p:cNvGrpSpPr>
            <a:grpSpLocks/>
          </p:cNvGrpSpPr>
          <p:nvPr/>
        </p:nvGrpSpPr>
        <p:grpSpPr bwMode="auto">
          <a:xfrm>
            <a:off x="179388" y="2174875"/>
            <a:ext cx="6532562" cy="7915275"/>
            <a:chOff x="103" y="1060"/>
            <a:chExt cx="4115" cy="4986"/>
          </a:xfrm>
        </p:grpSpPr>
        <p:sp>
          <p:nvSpPr>
            <p:cNvPr id="8233" name="Arc 90"/>
            <p:cNvSpPr>
              <a:spLocks/>
            </p:cNvSpPr>
            <p:nvPr/>
          </p:nvSpPr>
          <p:spPr bwMode="auto">
            <a:xfrm rot="-765020">
              <a:off x="103" y="1278"/>
              <a:ext cx="2617" cy="2438"/>
            </a:xfrm>
            <a:custGeom>
              <a:avLst/>
              <a:gdLst>
                <a:gd name="T0" fmla="*/ 0 w 20573"/>
                <a:gd name="T1" fmla="*/ 0 h 21284"/>
                <a:gd name="T2" fmla="*/ 0 w 20573"/>
                <a:gd name="T3" fmla="*/ 0 h 21284"/>
                <a:gd name="T4" fmla="*/ 0 w 20573"/>
                <a:gd name="T5" fmla="*/ 0 h 21284"/>
                <a:gd name="T6" fmla="*/ 0 60000 65536"/>
                <a:gd name="T7" fmla="*/ 0 60000 65536"/>
                <a:gd name="T8" fmla="*/ 0 60000 65536"/>
                <a:gd name="T9" fmla="*/ 0 w 20573"/>
                <a:gd name="T10" fmla="*/ 0 h 21284"/>
                <a:gd name="T11" fmla="*/ 20573 w 20573"/>
                <a:gd name="T12" fmla="*/ 21284 h 21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573" h="21284" fill="none" extrusionOk="0">
                  <a:moveTo>
                    <a:pt x="-1" y="14703"/>
                  </a:moveTo>
                  <a:cubicBezTo>
                    <a:pt x="2451" y="7039"/>
                    <a:pt x="8959" y="1372"/>
                    <a:pt x="16889" y="0"/>
                  </a:cubicBezTo>
                </a:path>
                <a:path w="20573" h="21284" stroke="0" extrusionOk="0">
                  <a:moveTo>
                    <a:pt x="-1" y="14703"/>
                  </a:moveTo>
                  <a:cubicBezTo>
                    <a:pt x="2451" y="7039"/>
                    <a:pt x="8959" y="1372"/>
                    <a:pt x="16889" y="0"/>
                  </a:cubicBezTo>
                  <a:lnTo>
                    <a:pt x="20573" y="21284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4" name="Arc 91"/>
            <p:cNvSpPr>
              <a:spLocks/>
            </p:cNvSpPr>
            <p:nvPr/>
          </p:nvSpPr>
          <p:spPr bwMode="auto">
            <a:xfrm rot="823724">
              <a:off x="622" y="1432"/>
              <a:ext cx="3103" cy="2798"/>
            </a:xfrm>
            <a:custGeom>
              <a:avLst/>
              <a:gdLst>
                <a:gd name="T0" fmla="*/ 0 w 21560"/>
                <a:gd name="T1" fmla="*/ 0 h 19477"/>
                <a:gd name="T2" fmla="*/ 0 w 21560"/>
                <a:gd name="T3" fmla="*/ 0 h 19477"/>
                <a:gd name="T4" fmla="*/ 0 w 21560"/>
                <a:gd name="T5" fmla="*/ 0 h 19477"/>
                <a:gd name="T6" fmla="*/ 0 60000 65536"/>
                <a:gd name="T7" fmla="*/ 0 60000 65536"/>
                <a:gd name="T8" fmla="*/ 0 60000 65536"/>
                <a:gd name="T9" fmla="*/ 0 w 21560"/>
                <a:gd name="T10" fmla="*/ 0 h 19477"/>
                <a:gd name="T11" fmla="*/ 21560 w 21560"/>
                <a:gd name="T12" fmla="*/ 19477 h 194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60" h="19477" fill="none" extrusionOk="0">
                  <a:moveTo>
                    <a:pt x="0" y="18160"/>
                  </a:moveTo>
                  <a:cubicBezTo>
                    <a:pt x="478" y="10337"/>
                    <a:pt x="5155" y="3387"/>
                    <a:pt x="12221" y="-1"/>
                  </a:cubicBezTo>
                </a:path>
                <a:path w="21560" h="19477" stroke="0" extrusionOk="0">
                  <a:moveTo>
                    <a:pt x="0" y="18160"/>
                  </a:moveTo>
                  <a:cubicBezTo>
                    <a:pt x="478" y="10337"/>
                    <a:pt x="5155" y="3387"/>
                    <a:pt x="12221" y="-1"/>
                  </a:cubicBezTo>
                  <a:lnTo>
                    <a:pt x="21560" y="19477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5" name="Arc 92"/>
            <p:cNvSpPr>
              <a:spLocks/>
            </p:cNvSpPr>
            <p:nvPr/>
          </p:nvSpPr>
          <p:spPr bwMode="auto">
            <a:xfrm rot="1440760">
              <a:off x="950" y="2116"/>
              <a:ext cx="3102" cy="2510"/>
            </a:xfrm>
            <a:custGeom>
              <a:avLst/>
              <a:gdLst>
                <a:gd name="T0" fmla="*/ 0 w 21549"/>
                <a:gd name="T1" fmla="*/ 0 h 17479"/>
                <a:gd name="T2" fmla="*/ 0 w 21549"/>
                <a:gd name="T3" fmla="*/ 0 h 17479"/>
                <a:gd name="T4" fmla="*/ 0 w 21549"/>
                <a:gd name="T5" fmla="*/ 0 h 17479"/>
                <a:gd name="T6" fmla="*/ 0 60000 65536"/>
                <a:gd name="T7" fmla="*/ 0 60000 65536"/>
                <a:gd name="T8" fmla="*/ 0 60000 65536"/>
                <a:gd name="T9" fmla="*/ 0 w 21549"/>
                <a:gd name="T10" fmla="*/ 0 h 17479"/>
                <a:gd name="T11" fmla="*/ 21549 w 21549"/>
                <a:gd name="T12" fmla="*/ 17479 h 174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49" h="17479" fill="none" extrusionOk="0">
                  <a:moveTo>
                    <a:pt x="-1" y="15998"/>
                  </a:moveTo>
                  <a:cubicBezTo>
                    <a:pt x="438" y="9617"/>
                    <a:pt x="3682" y="3758"/>
                    <a:pt x="8858" y="0"/>
                  </a:cubicBezTo>
                </a:path>
                <a:path w="21549" h="17479" stroke="0" extrusionOk="0">
                  <a:moveTo>
                    <a:pt x="-1" y="15998"/>
                  </a:moveTo>
                  <a:cubicBezTo>
                    <a:pt x="438" y="9617"/>
                    <a:pt x="3682" y="3758"/>
                    <a:pt x="8858" y="0"/>
                  </a:cubicBezTo>
                  <a:lnTo>
                    <a:pt x="21549" y="17479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6" name="Arc 93"/>
            <p:cNvSpPr>
              <a:spLocks/>
            </p:cNvSpPr>
            <p:nvPr/>
          </p:nvSpPr>
          <p:spPr bwMode="auto">
            <a:xfrm rot="2431067">
              <a:off x="1149" y="3019"/>
              <a:ext cx="3069" cy="1995"/>
            </a:xfrm>
            <a:custGeom>
              <a:avLst/>
              <a:gdLst>
                <a:gd name="T0" fmla="*/ 0 w 21560"/>
                <a:gd name="T1" fmla="*/ 0 h 14167"/>
                <a:gd name="T2" fmla="*/ 0 w 21560"/>
                <a:gd name="T3" fmla="*/ 0 h 14167"/>
                <a:gd name="T4" fmla="*/ 0 w 21560"/>
                <a:gd name="T5" fmla="*/ 0 h 14167"/>
                <a:gd name="T6" fmla="*/ 0 60000 65536"/>
                <a:gd name="T7" fmla="*/ 0 60000 65536"/>
                <a:gd name="T8" fmla="*/ 0 60000 65536"/>
                <a:gd name="T9" fmla="*/ 0 w 21560"/>
                <a:gd name="T10" fmla="*/ 0 h 14167"/>
                <a:gd name="T11" fmla="*/ 21560 w 21560"/>
                <a:gd name="T12" fmla="*/ 14167 h 14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60" h="14167" fill="none" extrusionOk="0">
                  <a:moveTo>
                    <a:pt x="0" y="12850"/>
                  </a:moveTo>
                  <a:cubicBezTo>
                    <a:pt x="290" y="8105"/>
                    <a:pt x="2137" y="3588"/>
                    <a:pt x="5254" y="-1"/>
                  </a:cubicBezTo>
                </a:path>
                <a:path w="21560" h="14167" stroke="0" extrusionOk="0">
                  <a:moveTo>
                    <a:pt x="0" y="12850"/>
                  </a:moveTo>
                  <a:cubicBezTo>
                    <a:pt x="290" y="8105"/>
                    <a:pt x="2137" y="3588"/>
                    <a:pt x="5254" y="-1"/>
                  </a:cubicBezTo>
                  <a:lnTo>
                    <a:pt x="21560" y="14167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7" name="Arc 94"/>
            <p:cNvSpPr>
              <a:spLocks/>
            </p:cNvSpPr>
            <p:nvPr/>
          </p:nvSpPr>
          <p:spPr bwMode="auto">
            <a:xfrm rot="-765020">
              <a:off x="164" y="1060"/>
              <a:ext cx="2602" cy="1954"/>
            </a:xfrm>
            <a:custGeom>
              <a:avLst/>
              <a:gdLst>
                <a:gd name="T0" fmla="*/ 0 w 20454"/>
                <a:gd name="T1" fmla="*/ 0 h 17060"/>
                <a:gd name="T2" fmla="*/ 0 w 20454"/>
                <a:gd name="T3" fmla="*/ 0 h 17060"/>
                <a:gd name="T4" fmla="*/ 0 w 20454"/>
                <a:gd name="T5" fmla="*/ 0 h 17060"/>
                <a:gd name="T6" fmla="*/ 0 60000 65536"/>
                <a:gd name="T7" fmla="*/ 0 60000 65536"/>
                <a:gd name="T8" fmla="*/ 0 60000 65536"/>
                <a:gd name="T9" fmla="*/ 0 w 20454"/>
                <a:gd name="T10" fmla="*/ 0 h 17060"/>
                <a:gd name="T11" fmla="*/ 20454 w 20454"/>
                <a:gd name="T12" fmla="*/ 17060 h 170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54" h="17060" fill="none" extrusionOk="0">
                  <a:moveTo>
                    <a:pt x="-1" y="10118"/>
                  </a:moveTo>
                  <a:cubicBezTo>
                    <a:pt x="1359" y="6112"/>
                    <a:pt x="3864" y="2594"/>
                    <a:pt x="7205" y="-1"/>
                  </a:cubicBezTo>
                </a:path>
                <a:path w="20454" h="17060" stroke="0" extrusionOk="0">
                  <a:moveTo>
                    <a:pt x="-1" y="10118"/>
                  </a:moveTo>
                  <a:cubicBezTo>
                    <a:pt x="1359" y="6112"/>
                    <a:pt x="3864" y="2594"/>
                    <a:pt x="7205" y="-1"/>
                  </a:cubicBezTo>
                  <a:lnTo>
                    <a:pt x="20454" y="1706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8" name="Arc 95"/>
            <p:cNvSpPr>
              <a:spLocks/>
            </p:cNvSpPr>
            <p:nvPr/>
          </p:nvSpPr>
          <p:spPr bwMode="auto">
            <a:xfrm rot="3383894">
              <a:off x="1275" y="3795"/>
              <a:ext cx="2825" cy="1678"/>
            </a:xfrm>
            <a:custGeom>
              <a:avLst/>
              <a:gdLst>
                <a:gd name="T0" fmla="*/ 0 w 21503"/>
                <a:gd name="T1" fmla="*/ 0 h 11005"/>
                <a:gd name="T2" fmla="*/ 0 w 21503"/>
                <a:gd name="T3" fmla="*/ 0 h 11005"/>
                <a:gd name="T4" fmla="*/ 0 w 21503"/>
                <a:gd name="T5" fmla="*/ 0 h 11005"/>
                <a:gd name="T6" fmla="*/ 0 60000 65536"/>
                <a:gd name="T7" fmla="*/ 0 60000 65536"/>
                <a:gd name="T8" fmla="*/ 0 60000 65536"/>
                <a:gd name="T9" fmla="*/ 0 w 21503"/>
                <a:gd name="T10" fmla="*/ 0 h 11005"/>
                <a:gd name="T11" fmla="*/ 21503 w 21503"/>
                <a:gd name="T12" fmla="*/ 11005 h 110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03" h="11005" fill="none" extrusionOk="0">
                  <a:moveTo>
                    <a:pt x="-1" y="8962"/>
                  </a:moveTo>
                  <a:cubicBezTo>
                    <a:pt x="300" y="5796"/>
                    <a:pt x="1296" y="2736"/>
                    <a:pt x="2916" y="-1"/>
                  </a:cubicBezTo>
                </a:path>
                <a:path w="21503" h="11005" stroke="0" extrusionOk="0">
                  <a:moveTo>
                    <a:pt x="-1" y="8962"/>
                  </a:moveTo>
                  <a:cubicBezTo>
                    <a:pt x="300" y="5796"/>
                    <a:pt x="1296" y="2736"/>
                    <a:pt x="2916" y="-1"/>
                  </a:cubicBezTo>
                  <a:lnTo>
                    <a:pt x="21503" y="11005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9" name="Line 96"/>
            <p:cNvSpPr>
              <a:spLocks noChangeShapeType="1"/>
            </p:cNvSpPr>
            <p:nvPr/>
          </p:nvSpPr>
          <p:spPr bwMode="auto">
            <a:xfrm flipV="1">
              <a:off x="682" y="1305"/>
              <a:ext cx="75" cy="10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0" name="Line 97"/>
            <p:cNvSpPr>
              <a:spLocks noChangeShapeType="1"/>
            </p:cNvSpPr>
            <p:nvPr/>
          </p:nvSpPr>
          <p:spPr bwMode="auto">
            <a:xfrm flipV="1">
              <a:off x="1665" y="1203"/>
              <a:ext cx="115" cy="5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1" name="Line 98"/>
            <p:cNvSpPr>
              <a:spLocks noChangeShapeType="1"/>
            </p:cNvSpPr>
            <p:nvPr/>
          </p:nvSpPr>
          <p:spPr bwMode="auto">
            <a:xfrm flipV="1">
              <a:off x="2408" y="1551"/>
              <a:ext cx="152" cy="4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2" name="Line 99"/>
            <p:cNvSpPr>
              <a:spLocks noChangeShapeType="1"/>
            </p:cNvSpPr>
            <p:nvPr/>
          </p:nvSpPr>
          <p:spPr bwMode="auto">
            <a:xfrm flipV="1">
              <a:off x="2609" y="2118"/>
              <a:ext cx="108" cy="3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3" name="Line 100"/>
            <p:cNvSpPr>
              <a:spLocks noChangeShapeType="1"/>
            </p:cNvSpPr>
            <p:nvPr/>
          </p:nvSpPr>
          <p:spPr bwMode="auto">
            <a:xfrm flipV="1">
              <a:off x="2499" y="3336"/>
              <a:ext cx="156" cy="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4" name="Line 101"/>
            <p:cNvSpPr>
              <a:spLocks noChangeShapeType="1"/>
            </p:cNvSpPr>
            <p:nvPr/>
          </p:nvSpPr>
          <p:spPr bwMode="auto">
            <a:xfrm flipV="1">
              <a:off x="2524" y="2757"/>
              <a:ext cx="147" cy="3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5" name="Freeform 102"/>
            <p:cNvSpPr>
              <a:spLocks/>
            </p:cNvSpPr>
            <p:nvPr/>
          </p:nvSpPr>
          <p:spPr bwMode="auto">
            <a:xfrm rot="2079135">
              <a:off x="103" y="1767"/>
              <a:ext cx="2512" cy="1256"/>
            </a:xfrm>
            <a:custGeom>
              <a:avLst/>
              <a:gdLst>
                <a:gd name="T0" fmla="*/ 0 w 2396"/>
                <a:gd name="T1" fmla="*/ 128 h 1576"/>
                <a:gd name="T2" fmla="*/ 105 w 2396"/>
                <a:gd name="T3" fmla="*/ 114 h 1576"/>
                <a:gd name="T4" fmla="*/ 229 w 2396"/>
                <a:gd name="T5" fmla="*/ 99 h 1576"/>
                <a:gd name="T6" fmla="*/ 385 w 2396"/>
                <a:gd name="T7" fmla="*/ 80 h 1576"/>
                <a:gd name="T8" fmla="*/ 597 w 2396"/>
                <a:gd name="T9" fmla="*/ 61 h 1576"/>
                <a:gd name="T10" fmla="*/ 753 w 2396"/>
                <a:gd name="T11" fmla="*/ 45 h 1576"/>
                <a:gd name="T12" fmla="*/ 894 w 2396"/>
                <a:gd name="T13" fmla="*/ 35 h 1576"/>
                <a:gd name="T14" fmla="*/ 1051 w 2396"/>
                <a:gd name="T15" fmla="*/ 23 h 1576"/>
                <a:gd name="T16" fmla="*/ 1155 w 2396"/>
                <a:gd name="T17" fmla="*/ 17 h 1576"/>
                <a:gd name="T18" fmla="*/ 1272 w 2396"/>
                <a:gd name="T19" fmla="*/ 11 h 1576"/>
                <a:gd name="T20" fmla="*/ 1496 w 2396"/>
                <a:gd name="T21" fmla="*/ 4 h 1576"/>
                <a:gd name="T22" fmla="*/ 1752 w 2396"/>
                <a:gd name="T23" fmla="*/ 0 h 1576"/>
                <a:gd name="T24" fmla="*/ 2010 w 2396"/>
                <a:gd name="T25" fmla="*/ 2 h 1576"/>
                <a:gd name="T26" fmla="*/ 2230 w 2396"/>
                <a:gd name="T27" fmla="*/ 5 h 1576"/>
                <a:gd name="T28" fmla="*/ 2470 w 2396"/>
                <a:gd name="T29" fmla="*/ 11 h 1576"/>
                <a:gd name="T30" fmla="*/ 2715 w 2396"/>
                <a:gd name="T31" fmla="*/ 24 h 1576"/>
                <a:gd name="T32" fmla="*/ 2954 w 2396"/>
                <a:gd name="T33" fmla="*/ 41 h 1576"/>
                <a:gd name="T34" fmla="*/ 3124 w 2396"/>
                <a:gd name="T35" fmla="*/ 57 h 1576"/>
                <a:gd name="T36" fmla="*/ 3306 w 2396"/>
                <a:gd name="T37" fmla="*/ 80 h 1576"/>
                <a:gd name="T38" fmla="*/ 3461 w 2396"/>
                <a:gd name="T39" fmla="*/ 111 h 1576"/>
                <a:gd name="T40" fmla="*/ 3499 w 2396"/>
                <a:gd name="T41" fmla="*/ 122 h 1576"/>
                <a:gd name="T42" fmla="*/ 3352 w 2396"/>
                <a:gd name="T43" fmla="*/ 128 h 1576"/>
                <a:gd name="T44" fmla="*/ 3140 w 2396"/>
                <a:gd name="T45" fmla="*/ 143 h 1576"/>
                <a:gd name="T46" fmla="*/ 2950 w 2396"/>
                <a:gd name="T47" fmla="*/ 158 h 1576"/>
                <a:gd name="T48" fmla="*/ 2764 w 2396"/>
                <a:gd name="T49" fmla="*/ 176 h 1576"/>
                <a:gd name="T50" fmla="*/ 2574 w 2396"/>
                <a:gd name="T51" fmla="*/ 198 h 1576"/>
                <a:gd name="T52" fmla="*/ 2470 w 2396"/>
                <a:gd name="T53" fmla="*/ 211 h 1576"/>
                <a:gd name="T54" fmla="*/ 2330 w 2396"/>
                <a:gd name="T55" fmla="*/ 233 h 1576"/>
                <a:gd name="T56" fmla="*/ 2177 w 2396"/>
                <a:gd name="T57" fmla="*/ 257 h 1576"/>
                <a:gd name="T58" fmla="*/ 2085 w 2396"/>
                <a:gd name="T59" fmla="*/ 242 h 1576"/>
                <a:gd name="T60" fmla="*/ 1945 w 2396"/>
                <a:gd name="T61" fmla="*/ 224 h 1576"/>
                <a:gd name="T62" fmla="*/ 1820 w 2396"/>
                <a:gd name="T63" fmla="*/ 210 h 1576"/>
                <a:gd name="T64" fmla="*/ 1599 w 2396"/>
                <a:gd name="T65" fmla="*/ 190 h 1576"/>
                <a:gd name="T66" fmla="*/ 1349 w 2396"/>
                <a:gd name="T67" fmla="*/ 171 h 1576"/>
                <a:gd name="T68" fmla="*/ 1103 w 2396"/>
                <a:gd name="T69" fmla="*/ 157 h 1576"/>
                <a:gd name="T70" fmla="*/ 894 w 2396"/>
                <a:gd name="T71" fmla="*/ 147 h 1576"/>
                <a:gd name="T72" fmla="*/ 621 w 2396"/>
                <a:gd name="T73" fmla="*/ 137 h 1576"/>
                <a:gd name="T74" fmla="*/ 297 w 2396"/>
                <a:gd name="T75" fmla="*/ 129 h 1576"/>
                <a:gd name="T76" fmla="*/ 48 w 2396"/>
                <a:gd name="T77" fmla="*/ 127 h 1576"/>
                <a:gd name="T78" fmla="*/ 0 w 2396"/>
                <a:gd name="T79" fmla="*/ 128 h 157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396"/>
                <a:gd name="T121" fmla="*/ 0 h 1576"/>
                <a:gd name="T122" fmla="*/ 2396 w 2396"/>
                <a:gd name="T123" fmla="*/ 1576 h 157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396" h="1576">
                  <a:moveTo>
                    <a:pt x="0" y="784"/>
                  </a:moveTo>
                  <a:lnTo>
                    <a:pt x="72" y="696"/>
                  </a:lnTo>
                  <a:lnTo>
                    <a:pt x="156" y="604"/>
                  </a:lnTo>
                  <a:lnTo>
                    <a:pt x="264" y="496"/>
                  </a:lnTo>
                  <a:lnTo>
                    <a:pt x="408" y="376"/>
                  </a:lnTo>
                  <a:lnTo>
                    <a:pt x="516" y="280"/>
                  </a:lnTo>
                  <a:lnTo>
                    <a:pt x="612" y="216"/>
                  </a:lnTo>
                  <a:lnTo>
                    <a:pt x="720" y="144"/>
                  </a:lnTo>
                  <a:lnTo>
                    <a:pt x="792" y="100"/>
                  </a:lnTo>
                  <a:lnTo>
                    <a:pt x="872" y="64"/>
                  </a:lnTo>
                  <a:lnTo>
                    <a:pt x="1024" y="24"/>
                  </a:lnTo>
                  <a:lnTo>
                    <a:pt x="1200" y="0"/>
                  </a:lnTo>
                  <a:lnTo>
                    <a:pt x="1376" y="4"/>
                  </a:lnTo>
                  <a:lnTo>
                    <a:pt x="1528" y="28"/>
                  </a:lnTo>
                  <a:lnTo>
                    <a:pt x="1692" y="72"/>
                  </a:lnTo>
                  <a:lnTo>
                    <a:pt x="1860" y="148"/>
                  </a:lnTo>
                  <a:lnTo>
                    <a:pt x="2024" y="248"/>
                  </a:lnTo>
                  <a:lnTo>
                    <a:pt x="2140" y="348"/>
                  </a:lnTo>
                  <a:lnTo>
                    <a:pt x="2264" y="496"/>
                  </a:lnTo>
                  <a:lnTo>
                    <a:pt x="2372" y="676"/>
                  </a:lnTo>
                  <a:lnTo>
                    <a:pt x="2396" y="748"/>
                  </a:lnTo>
                  <a:lnTo>
                    <a:pt x="2296" y="788"/>
                  </a:lnTo>
                  <a:lnTo>
                    <a:pt x="2152" y="872"/>
                  </a:lnTo>
                  <a:lnTo>
                    <a:pt x="2020" y="972"/>
                  </a:lnTo>
                  <a:lnTo>
                    <a:pt x="1892" y="1080"/>
                  </a:lnTo>
                  <a:lnTo>
                    <a:pt x="1764" y="1212"/>
                  </a:lnTo>
                  <a:lnTo>
                    <a:pt x="1692" y="1300"/>
                  </a:lnTo>
                  <a:lnTo>
                    <a:pt x="1596" y="1428"/>
                  </a:lnTo>
                  <a:lnTo>
                    <a:pt x="1492" y="1576"/>
                  </a:lnTo>
                  <a:lnTo>
                    <a:pt x="1428" y="1488"/>
                  </a:lnTo>
                  <a:lnTo>
                    <a:pt x="1332" y="1376"/>
                  </a:lnTo>
                  <a:lnTo>
                    <a:pt x="1248" y="1288"/>
                  </a:lnTo>
                  <a:lnTo>
                    <a:pt x="1096" y="1172"/>
                  </a:lnTo>
                  <a:lnTo>
                    <a:pt x="924" y="1048"/>
                  </a:lnTo>
                  <a:lnTo>
                    <a:pt x="756" y="964"/>
                  </a:lnTo>
                  <a:lnTo>
                    <a:pt x="612" y="904"/>
                  </a:lnTo>
                  <a:lnTo>
                    <a:pt x="424" y="844"/>
                  </a:lnTo>
                  <a:lnTo>
                    <a:pt x="204" y="796"/>
                  </a:lnTo>
                  <a:lnTo>
                    <a:pt x="32" y="780"/>
                  </a:lnTo>
                  <a:lnTo>
                    <a:pt x="0" y="784"/>
                  </a:lnTo>
                  <a:close/>
                </a:path>
              </a:pathLst>
            </a:custGeom>
            <a:gradFill rotWithShape="0">
              <a:gsLst>
                <a:gs pos="0">
                  <a:srgbClr val="DCDBB3"/>
                </a:gs>
                <a:gs pos="50000">
                  <a:srgbClr val="FFFFDD"/>
                </a:gs>
                <a:gs pos="100000">
                  <a:srgbClr val="DCDBB3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6" name="Oval 103"/>
            <p:cNvSpPr>
              <a:spLocks noChangeArrowheads="1"/>
            </p:cNvSpPr>
            <p:nvPr/>
          </p:nvSpPr>
          <p:spPr bwMode="auto">
            <a:xfrm>
              <a:off x="2195" y="2872"/>
              <a:ext cx="29" cy="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7" name="Oval 104"/>
            <p:cNvSpPr>
              <a:spLocks noChangeArrowheads="1"/>
            </p:cNvSpPr>
            <p:nvPr/>
          </p:nvSpPr>
          <p:spPr bwMode="auto">
            <a:xfrm>
              <a:off x="916" y="1802"/>
              <a:ext cx="29" cy="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8" name="Oval 105"/>
            <p:cNvSpPr>
              <a:spLocks noChangeArrowheads="1"/>
            </p:cNvSpPr>
            <p:nvPr/>
          </p:nvSpPr>
          <p:spPr bwMode="auto">
            <a:xfrm>
              <a:off x="1944" y="2398"/>
              <a:ext cx="31" cy="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9" name="Freeform 106"/>
            <p:cNvSpPr>
              <a:spLocks/>
            </p:cNvSpPr>
            <p:nvPr/>
          </p:nvSpPr>
          <p:spPr bwMode="auto">
            <a:xfrm>
              <a:off x="1959" y="2279"/>
              <a:ext cx="247" cy="129"/>
            </a:xfrm>
            <a:custGeom>
              <a:avLst/>
              <a:gdLst>
                <a:gd name="T0" fmla="*/ 0 w 228"/>
                <a:gd name="T1" fmla="*/ 129 h 129"/>
                <a:gd name="T2" fmla="*/ 138 w 228"/>
                <a:gd name="T3" fmla="*/ 81 h 129"/>
                <a:gd name="T4" fmla="*/ 432 w 228"/>
                <a:gd name="T5" fmla="*/ 0 h 129"/>
                <a:gd name="T6" fmla="*/ 0 60000 65536"/>
                <a:gd name="T7" fmla="*/ 0 60000 65536"/>
                <a:gd name="T8" fmla="*/ 0 60000 65536"/>
                <a:gd name="T9" fmla="*/ 0 w 228"/>
                <a:gd name="T10" fmla="*/ 0 h 129"/>
                <a:gd name="T11" fmla="*/ 228 w 228"/>
                <a:gd name="T12" fmla="*/ 129 h 1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" h="129">
                  <a:moveTo>
                    <a:pt x="0" y="129"/>
                  </a:moveTo>
                  <a:lnTo>
                    <a:pt x="72" y="81"/>
                  </a:lnTo>
                  <a:lnTo>
                    <a:pt x="228" y="0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0" name="Freeform 107"/>
            <p:cNvSpPr>
              <a:spLocks/>
            </p:cNvSpPr>
            <p:nvPr/>
          </p:nvSpPr>
          <p:spPr bwMode="auto">
            <a:xfrm>
              <a:off x="2212" y="2813"/>
              <a:ext cx="211" cy="72"/>
            </a:xfrm>
            <a:custGeom>
              <a:avLst/>
              <a:gdLst>
                <a:gd name="T0" fmla="*/ 0 w 195"/>
                <a:gd name="T1" fmla="*/ 72 h 72"/>
                <a:gd name="T2" fmla="*/ 211 w 195"/>
                <a:gd name="T3" fmla="*/ 27 h 72"/>
                <a:gd name="T4" fmla="*/ 367 w 195"/>
                <a:gd name="T5" fmla="*/ 0 h 72"/>
                <a:gd name="T6" fmla="*/ 0 60000 65536"/>
                <a:gd name="T7" fmla="*/ 0 60000 65536"/>
                <a:gd name="T8" fmla="*/ 0 60000 65536"/>
                <a:gd name="T9" fmla="*/ 0 w 195"/>
                <a:gd name="T10" fmla="*/ 0 h 72"/>
                <a:gd name="T11" fmla="*/ 195 w 195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5" h="72">
                  <a:moveTo>
                    <a:pt x="0" y="72"/>
                  </a:moveTo>
                  <a:lnTo>
                    <a:pt x="111" y="27"/>
                  </a:lnTo>
                  <a:lnTo>
                    <a:pt x="195" y="0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1" name="Freeform 108"/>
            <p:cNvSpPr>
              <a:spLocks/>
            </p:cNvSpPr>
            <p:nvPr/>
          </p:nvSpPr>
          <p:spPr bwMode="auto">
            <a:xfrm>
              <a:off x="930" y="1661"/>
              <a:ext cx="154" cy="157"/>
            </a:xfrm>
            <a:custGeom>
              <a:avLst/>
              <a:gdLst>
                <a:gd name="T0" fmla="*/ 0 w 142"/>
                <a:gd name="T1" fmla="*/ 157 h 157"/>
                <a:gd name="T2" fmla="*/ 152 w 142"/>
                <a:gd name="T3" fmla="*/ 66 h 157"/>
                <a:gd name="T4" fmla="*/ 272 w 142"/>
                <a:gd name="T5" fmla="*/ 0 h 157"/>
                <a:gd name="T6" fmla="*/ 0 60000 65536"/>
                <a:gd name="T7" fmla="*/ 0 60000 65536"/>
                <a:gd name="T8" fmla="*/ 0 60000 65536"/>
                <a:gd name="T9" fmla="*/ 0 w 142"/>
                <a:gd name="T10" fmla="*/ 0 h 157"/>
                <a:gd name="T11" fmla="*/ 142 w 142"/>
                <a:gd name="T12" fmla="*/ 157 h 1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2" h="157">
                  <a:moveTo>
                    <a:pt x="0" y="157"/>
                  </a:moveTo>
                  <a:lnTo>
                    <a:pt x="79" y="66"/>
                  </a:lnTo>
                  <a:lnTo>
                    <a:pt x="142" y="0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52" name="WordArt 109"/>
            <p:cNvSpPr>
              <a:spLocks noChangeArrowheads="1" noChangeShapeType="1" noTextEdit="1"/>
            </p:cNvSpPr>
            <p:nvPr/>
          </p:nvSpPr>
          <p:spPr bwMode="auto">
            <a:xfrm>
              <a:off x="1335" y="2697"/>
              <a:ext cx="251" cy="21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s</a:t>
              </a:r>
              <a:endParaRPr lang="zh-CN" altLang="en-US" sz="3600" b="1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8253" name="Group 110"/>
            <p:cNvGrpSpPr>
              <a:grpSpLocks/>
            </p:cNvGrpSpPr>
            <p:nvPr/>
          </p:nvGrpSpPr>
          <p:grpSpPr bwMode="auto">
            <a:xfrm>
              <a:off x="2199" y="1737"/>
              <a:ext cx="250" cy="252"/>
              <a:chOff x="2096" y="1617"/>
              <a:chExt cx="250" cy="252"/>
            </a:xfrm>
          </p:grpSpPr>
          <p:sp>
            <p:nvSpPr>
              <p:cNvPr id="8257" name="WordArt 111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96" y="1669"/>
                <a:ext cx="207" cy="2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E</a:t>
                </a:r>
                <a:endParaRPr lang="zh-CN" altLang="en-US" sz="3600" b="1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8258" name="Line 112"/>
              <p:cNvSpPr>
                <a:spLocks noChangeShapeType="1"/>
              </p:cNvSpPr>
              <p:nvPr/>
            </p:nvSpPr>
            <p:spPr bwMode="auto">
              <a:xfrm>
                <a:off x="2153" y="1617"/>
                <a:ext cx="1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54" name="Group 113"/>
            <p:cNvGrpSpPr>
              <a:grpSpLocks/>
            </p:cNvGrpSpPr>
            <p:nvPr/>
          </p:nvGrpSpPr>
          <p:grpSpPr bwMode="auto">
            <a:xfrm>
              <a:off x="1422" y="1899"/>
              <a:ext cx="324" cy="238"/>
              <a:chOff x="1334" y="1883"/>
              <a:chExt cx="324" cy="238"/>
            </a:xfrm>
          </p:grpSpPr>
          <p:sp>
            <p:nvSpPr>
              <p:cNvPr id="8255" name="Freeform 114"/>
              <p:cNvSpPr>
                <a:spLocks/>
              </p:cNvSpPr>
              <p:nvPr/>
            </p:nvSpPr>
            <p:spPr bwMode="auto">
              <a:xfrm>
                <a:off x="1352" y="1883"/>
                <a:ext cx="306" cy="220"/>
              </a:xfrm>
              <a:custGeom>
                <a:avLst/>
                <a:gdLst>
                  <a:gd name="T0" fmla="*/ 0 w 282"/>
                  <a:gd name="T1" fmla="*/ 220 h 220"/>
                  <a:gd name="T2" fmla="*/ 69 w 282"/>
                  <a:gd name="T3" fmla="*/ 190 h 220"/>
                  <a:gd name="T4" fmla="*/ 183 w 282"/>
                  <a:gd name="T5" fmla="*/ 141 h 220"/>
                  <a:gd name="T6" fmla="*/ 324 w 282"/>
                  <a:gd name="T7" fmla="*/ 84 h 220"/>
                  <a:gd name="T8" fmla="*/ 480 w 282"/>
                  <a:gd name="T9" fmla="*/ 25 h 220"/>
                  <a:gd name="T10" fmla="*/ 541 w 282"/>
                  <a:gd name="T11" fmla="*/ 0 h 2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2"/>
                  <a:gd name="T19" fmla="*/ 0 h 220"/>
                  <a:gd name="T20" fmla="*/ 282 w 282"/>
                  <a:gd name="T21" fmla="*/ 220 h 2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2" h="220">
                    <a:moveTo>
                      <a:pt x="0" y="220"/>
                    </a:moveTo>
                    <a:lnTo>
                      <a:pt x="36" y="190"/>
                    </a:lnTo>
                    <a:lnTo>
                      <a:pt x="96" y="141"/>
                    </a:lnTo>
                    <a:lnTo>
                      <a:pt x="169" y="84"/>
                    </a:lnTo>
                    <a:lnTo>
                      <a:pt x="250" y="25"/>
                    </a:lnTo>
                    <a:lnTo>
                      <a:pt x="282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56" name="Oval 115"/>
              <p:cNvSpPr>
                <a:spLocks noChangeArrowheads="1"/>
              </p:cNvSpPr>
              <p:nvPr/>
            </p:nvSpPr>
            <p:spPr bwMode="auto">
              <a:xfrm>
                <a:off x="1334" y="2083"/>
                <a:ext cx="38" cy="3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8214" name="Oval 116" descr="窄横线"/>
          <p:cNvSpPr>
            <a:spLocks noChangeArrowheads="1"/>
          </p:cNvSpPr>
          <p:nvPr/>
        </p:nvSpPr>
        <p:spPr bwMode="auto">
          <a:xfrm rot="1761724">
            <a:off x="1995488" y="3717925"/>
            <a:ext cx="588962" cy="288925"/>
          </a:xfrm>
          <a:prstGeom prst="ellipse">
            <a:avLst/>
          </a:prstGeom>
          <a:pattFill prst="narHorz">
            <a:fgClr>
              <a:srgbClr val="CC6600"/>
            </a:fgClr>
            <a:bgClr>
              <a:srgbClr val="FFFFFF"/>
            </a:bgClr>
          </a:pattFill>
          <a:ln w="19050">
            <a:solidFill>
              <a:srgbClr val="CC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215" name="Group 117"/>
          <p:cNvGrpSpPr>
            <a:grpSpLocks/>
          </p:cNvGrpSpPr>
          <p:nvPr/>
        </p:nvGrpSpPr>
        <p:grpSpPr bwMode="auto">
          <a:xfrm>
            <a:off x="2282825" y="3502025"/>
            <a:ext cx="514350" cy="377825"/>
            <a:chOff x="1334" y="1883"/>
            <a:chExt cx="324" cy="238"/>
          </a:xfrm>
        </p:grpSpPr>
        <p:sp>
          <p:nvSpPr>
            <p:cNvPr id="8231" name="Freeform 118"/>
            <p:cNvSpPr>
              <a:spLocks/>
            </p:cNvSpPr>
            <p:nvPr/>
          </p:nvSpPr>
          <p:spPr bwMode="auto">
            <a:xfrm>
              <a:off x="1352" y="1883"/>
              <a:ext cx="306" cy="220"/>
            </a:xfrm>
            <a:custGeom>
              <a:avLst/>
              <a:gdLst>
                <a:gd name="T0" fmla="*/ 0 w 282"/>
                <a:gd name="T1" fmla="*/ 220 h 220"/>
                <a:gd name="T2" fmla="*/ 69 w 282"/>
                <a:gd name="T3" fmla="*/ 190 h 220"/>
                <a:gd name="T4" fmla="*/ 183 w 282"/>
                <a:gd name="T5" fmla="*/ 141 h 220"/>
                <a:gd name="T6" fmla="*/ 324 w 282"/>
                <a:gd name="T7" fmla="*/ 84 h 220"/>
                <a:gd name="T8" fmla="*/ 480 w 282"/>
                <a:gd name="T9" fmla="*/ 25 h 220"/>
                <a:gd name="T10" fmla="*/ 541 w 282"/>
                <a:gd name="T11" fmla="*/ 0 h 2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2"/>
                <a:gd name="T19" fmla="*/ 0 h 220"/>
                <a:gd name="T20" fmla="*/ 282 w 282"/>
                <a:gd name="T21" fmla="*/ 220 h 2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2" h="220">
                  <a:moveTo>
                    <a:pt x="0" y="220"/>
                  </a:moveTo>
                  <a:lnTo>
                    <a:pt x="36" y="190"/>
                  </a:lnTo>
                  <a:lnTo>
                    <a:pt x="96" y="141"/>
                  </a:lnTo>
                  <a:lnTo>
                    <a:pt x="169" y="84"/>
                  </a:lnTo>
                  <a:lnTo>
                    <a:pt x="250" y="25"/>
                  </a:lnTo>
                  <a:lnTo>
                    <a:pt x="282" y="0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2" name="Oval 119"/>
            <p:cNvSpPr>
              <a:spLocks noChangeArrowheads="1"/>
            </p:cNvSpPr>
            <p:nvPr/>
          </p:nvSpPr>
          <p:spPr bwMode="auto">
            <a:xfrm>
              <a:off x="1334" y="2083"/>
              <a:ext cx="38" cy="38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16" name="Group 120"/>
          <p:cNvGrpSpPr>
            <a:grpSpLocks/>
          </p:cNvGrpSpPr>
          <p:nvPr/>
        </p:nvGrpSpPr>
        <p:grpSpPr bwMode="auto">
          <a:xfrm>
            <a:off x="2312988" y="2565400"/>
            <a:ext cx="835025" cy="1270000"/>
            <a:chOff x="4558" y="1291"/>
            <a:chExt cx="526" cy="800"/>
          </a:xfrm>
        </p:grpSpPr>
        <p:sp>
          <p:nvSpPr>
            <p:cNvPr id="8227" name="Line 121"/>
            <p:cNvSpPr>
              <a:spLocks noChangeShapeType="1"/>
            </p:cNvSpPr>
            <p:nvPr/>
          </p:nvSpPr>
          <p:spPr bwMode="auto">
            <a:xfrm flipV="1">
              <a:off x="4558" y="1333"/>
              <a:ext cx="526" cy="758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228" name="Group 122"/>
            <p:cNvGrpSpPr>
              <a:grpSpLocks/>
            </p:cNvGrpSpPr>
            <p:nvPr/>
          </p:nvGrpSpPr>
          <p:grpSpPr bwMode="auto">
            <a:xfrm>
              <a:off x="4787" y="1291"/>
              <a:ext cx="194" cy="201"/>
              <a:chOff x="3306" y="1392"/>
              <a:chExt cx="224" cy="210"/>
            </a:xfrm>
          </p:grpSpPr>
          <p:sp>
            <p:nvSpPr>
              <p:cNvPr id="8229" name="WordArt 1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06" y="1466"/>
                <a:ext cx="161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n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8230" name="Line 124"/>
              <p:cNvSpPr>
                <a:spLocks noChangeShapeType="1"/>
              </p:cNvSpPr>
              <p:nvPr/>
            </p:nvSpPr>
            <p:spPr bwMode="auto">
              <a:xfrm>
                <a:off x="3331" y="1392"/>
                <a:ext cx="199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217" name="Group 125"/>
          <p:cNvGrpSpPr>
            <a:grpSpLocks/>
          </p:cNvGrpSpPr>
          <p:nvPr/>
        </p:nvGrpSpPr>
        <p:grpSpPr bwMode="auto">
          <a:xfrm rot="716651">
            <a:off x="2408238" y="4003675"/>
            <a:ext cx="498475" cy="423863"/>
            <a:chOff x="3200" y="2332"/>
            <a:chExt cx="334" cy="211"/>
          </a:xfrm>
        </p:grpSpPr>
        <p:sp>
          <p:nvSpPr>
            <p:cNvPr id="8224" name="WordArt 126"/>
            <p:cNvSpPr>
              <a:spLocks noChangeArrowheads="1" noChangeShapeType="1" noTextEdit="1"/>
            </p:cNvSpPr>
            <p:nvPr/>
          </p:nvSpPr>
          <p:spPr bwMode="auto">
            <a:xfrm rot="-819131">
              <a:off x="3200" y="2388"/>
              <a:ext cx="155" cy="15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8537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sz="1800" kern="10">
                <a:ln w="317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8225" name="WordArt 127"/>
            <p:cNvSpPr>
              <a:spLocks noChangeArrowheads="1" noChangeShapeType="1" noTextEdit="1"/>
            </p:cNvSpPr>
            <p:nvPr/>
          </p:nvSpPr>
          <p:spPr bwMode="auto">
            <a:xfrm rot="-819131">
              <a:off x="3364" y="2399"/>
              <a:ext cx="158" cy="111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412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s</a:t>
              </a:r>
              <a:endParaRPr lang="zh-CN" altLang="en-US" sz="3600" kern="10">
                <a:ln w="317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8226" name="Line 128"/>
            <p:cNvSpPr>
              <a:spLocks noChangeShapeType="1"/>
            </p:cNvSpPr>
            <p:nvPr/>
          </p:nvSpPr>
          <p:spPr bwMode="auto">
            <a:xfrm rot="-1069991">
              <a:off x="3338" y="2332"/>
              <a:ext cx="196" cy="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18" name="Line 129"/>
          <p:cNvSpPr>
            <a:spLocks noChangeShapeType="1"/>
          </p:cNvSpPr>
          <p:nvPr/>
        </p:nvSpPr>
        <p:spPr bwMode="auto">
          <a:xfrm flipV="1">
            <a:off x="2278063" y="2830513"/>
            <a:ext cx="1336675" cy="104457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9" name="Arc 130"/>
          <p:cNvSpPr>
            <a:spLocks/>
          </p:cNvSpPr>
          <p:nvPr/>
        </p:nvSpPr>
        <p:spPr bwMode="auto">
          <a:xfrm rot="306924">
            <a:off x="2817813" y="3138488"/>
            <a:ext cx="239712" cy="225425"/>
          </a:xfrm>
          <a:custGeom>
            <a:avLst/>
            <a:gdLst>
              <a:gd name="T0" fmla="*/ 0 w 18481"/>
              <a:gd name="T1" fmla="*/ 0 h 21600"/>
              <a:gd name="T2" fmla="*/ 2147483647 w 18481"/>
              <a:gd name="T3" fmla="*/ 2147483647 h 21600"/>
              <a:gd name="T4" fmla="*/ 0 w 18481"/>
              <a:gd name="T5" fmla="*/ 2147483647 h 21600"/>
              <a:gd name="T6" fmla="*/ 0 60000 65536"/>
              <a:gd name="T7" fmla="*/ 0 60000 65536"/>
              <a:gd name="T8" fmla="*/ 0 60000 65536"/>
              <a:gd name="T9" fmla="*/ 0 w 18481"/>
              <a:gd name="T10" fmla="*/ 0 h 21600"/>
              <a:gd name="T11" fmla="*/ 18481 w 1848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81" h="21600" fill="none" extrusionOk="0">
                <a:moveTo>
                  <a:pt x="-1" y="0"/>
                </a:moveTo>
                <a:cubicBezTo>
                  <a:pt x="7559" y="0"/>
                  <a:pt x="14568" y="3951"/>
                  <a:pt x="18480" y="10419"/>
                </a:cubicBezTo>
              </a:path>
              <a:path w="18481" h="21600" stroke="0" extrusionOk="0">
                <a:moveTo>
                  <a:pt x="-1" y="0"/>
                </a:moveTo>
                <a:cubicBezTo>
                  <a:pt x="7559" y="0"/>
                  <a:pt x="14568" y="3951"/>
                  <a:pt x="18480" y="10419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0" name="WordArt 131"/>
          <p:cNvSpPr>
            <a:spLocks noChangeArrowheads="1" noChangeShapeType="1" noTextEdit="1"/>
          </p:cNvSpPr>
          <p:nvPr/>
        </p:nvSpPr>
        <p:spPr bwMode="auto">
          <a:xfrm>
            <a:off x="3032125" y="2817813"/>
            <a:ext cx="247650" cy="2555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Symbol"/>
              </a:rPr>
              <a:t>q</a:t>
            </a:r>
            <a:endParaRPr lang="zh-CN" altLang="en-US" sz="3600" i="1" kern="10">
              <a:ln w="9525">
                <a:solidFill>
                  <a:schemeClr val="tx2"/>
                </a:solidFill>
                <a:round/>
                <a:headEnd/>
                <a:tailEnd/>
              </a:ln>
              <a:solidFill>
                <a:schemeClr val="tx2"/>
              </a:solidFill>
              <a:latin typeface="Symbol"/>
            </a:endParaRPr>
          </a:p>
        </p:txBody>
      </p:sp>
      <p:graphicFrame>
        <p:nvGraphicFramePr>
          <p:cNvPr id="8198" name="Object 132"/>
          <p:cNvGraphicFramePr>
            <a:graphicFrameLocks noChangeAspect="1"/>
          </p:cNvGraphicFramePr>
          <p:nvPr/>
        </p:nvGraphicFramePr>
        <p:xfrm>
          <a:off x="3311525" y="404813"/>
          <a:ext cx="3465513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" name="Equation" r:id="rId11" imgW="3251160" imgH="571320" progId="Equation.DSMT4">
                  <p:embed/>
                </p:oleObj>
              </mc:Choice>
              <mc:Fallback>
                <p:oleObj name="Equation" r:id="rId11" imgW="3251160" imgH="571320" progId="Equation.DSMT4">
                  <p:embed/>
                  <p:pic>
                    <p:nvPicPr>
                      <p:cNvPr id="0" name="Object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404813"/>
                        <a:ext cx="3465513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133"/>
          <p:cNvGraphicFramePr>
            <a:graphicFrameLocks noChangeAspect="1"/>
          </p:cNvGraphicFramePr>
          <p:nvPr/>
        </p:nvGraphicFramePr>
        <p:xfrm>
          <a:off x="3309938" y="1082675"/>
          <a:ext cx="223361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" name="Equation" r:id="rId13" imgW="2031840" imgH="558720" progId="Equation.DSMT4">
                  <p:embed/>
                </p:oleObj>
              </mc:Choice>
              <mc:Fallback>
                <p:oleObj name="Equation" r:id="rId13" imgW="2031840" imgH="558720" progId="Equation.DSMT4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1082675"/>
                        <a:ext cx="2233612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1" name="Oval 134"/>
          <p:cNvSpPr>
            <a:spLocks noChangeArrowheads="1"/>
          </p:cNvSpPr>
          <p:nvPr/>
        </p:nvSpPr>
        <p:spPr bwMode="auto">
          <a:xfrm>
            <a:off x="4248150" y="1304925"/>
            <a:ext cx="144463" cy="144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071" name="Text Box 135"/>
          <p:cNvSpPr txBox="1">
            <a:spLocks noChangeArrowheads="1"/>
          </p:cNvSpPr>
          <p:nvPr/>
        </p:nvSpPr>
        <p:spPr bwMode="auto">
          <a:xfrm>
            <a:off x="4500563" y="4746625"/>
            <a:ext cx="3416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sym typeface="Symbol" pitchFamily="18" charset="2"/>
              </a:rPr>
              <a:t></a:t>
            </a:r>
            <a:r>
              <a:rPr lang="en-US" altLang="zh-CN" sz="2800" b="1" i="1" baseline="-25000">
                <a:solidFill>
                  <a:srgbClr val="FF0000"/>
                </a:solidFill>
                <a:sym typeface="Symbol" pitchFamily="18" charset="2"/>
              </a:rPr>
              <a:t>E</a:t>
            </a:r>
            <a:r>
              <a:rPr lang="zh-CN" altLang="en-US" sz="2800" b="1">
                <a:sym typeface="Symbol" pitchFamily="18" charset="2"/>
              </a:rPr>
              <a:t>的单位：</a:t>
            </a:r>
            <a:endParaRPr lang="zh-CN" altLang="en-US" sz="2800" b="1"/>
          </a:p>
        </p:txBody>
      </p:sp>
      <p:graphicFrame>
        <p:nvGraphicFramePr>
          <p:cNvPr id="168072" name="Object 136"/>
          <p:cNvGraphicFramePr>
            <a:graphicFrameLocks noChangeAspect="1"/>
          </p:cNvGraphicFramePr>
          <p:nvPr/>
        </p:nvGraphicFramePr>
        <p:xfrm>
          <a:off x="5075238" y="5441950"/>
          <a:ext cx="14414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" name="公式" r:id="rId15" imgW="1650960" imgH="457200" progId="Equation.3">
                  <p:embed/>
                </p:oleObj>
              </mc:Choice>
              <mc:Fallback>
                <p:oleObj name="公式" r:id="rId15" imgW="1650960" imgH="457200" progId="Equation.3">
                  <p:embed/>
                  <p:pic>
                    <p:nvPicPr>
                      <p:cNvPr id="0" name="Objec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5441950"/>
                        <a:ext cx="14414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3" name="Text Box 138"/>
          <p:cNvSpPr txBox="1">
            <a:spLocks noChangeArrowheads="1"/>
          </p:cNvSpPr>
          <p:nvPr/>
        </p:nvSpPr>
        <p:spPr bwMode="auto">
          <a:xfrm>
            <a:off x="8786813" y="6416675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cs typeface="Times New Roman" pitchFamily="18" charset="0"/>
              </a:rPr>
              <a:t>7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168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168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" fill="hold"/>
                                        <p:tgtEl>
                                          <p:spTgt spid="168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168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8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8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6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" fill="hold"/>
                                        <p:tgtEl>
                                          <p:spTgt spid="168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" fill="hold"/>
                                        <p:tgtEl>
                                          <p:spTgt spid="168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" fill="hold"/>
                                        <p:tgtEl>
                                          <p:spTgt spid="168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" fill="hold"/>
                                        <p:tgtEl>
                                          <p:spTgt spid="168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8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8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6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6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9" dur="500"/>
                                        <p:tgtEl>
                                          <p:spTgt spid="16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75" fill="hold"/>
                                        <p:tgtEl>
                                          <p:spTgt spid="168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" fill="hold"/>
                                        <p:tgtEl>
                                          <p:spTgt spid="168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5" fill="hold"/>
                                        <p:tgtEl>
                                          <p:spTgt spid="168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" fill="hold"/>
                                        <p:tgtEl>
                                          <p:spTgt spid="168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003" grpId="0"/>
      <p:bldP spid="168005" grpId="0" autoUpdateAnimBg="0"/>
      <p:bldP spid="168007" grpId="0" autoUpdateAnimBg="0"/>
      <p:bldP spid="168019" grpId="0" animBg="1"/>
      <p:bldP spid="168020" grpId="0" animBg="1"/>
      <p:bldP spid="168021" grpId="0" animBg="1"/>
      <p:bldP spid="168022" grpId="0" animBg="1"/>
      <p:bldP spid="168023" grpId="0" animBg="1"/>
      <p:bldP spid="168024" grpId="0" animBg="1"/>
      <p:bldP spid="16807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971550" y="5318125"/>
            <a:ext cx="77962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2</a:t>
            </a:r>
            <a:r>
              <a:rPr lang="en-US" altLang="zh-CN" sz="2800" b="1">
                <a:cs typeface="Times New Roman" pitchFamily="18" charset="0"/>
              </a:rPr>
              <a:t>º  </a:t>
            </a:r>
            <a:r>
              <a:rPr lang="zh-CN" altLang="en-US" sz="2800" b="1"/>
              <a:t>引入电场线，只是为了形象理解电场</a:t>
            </a:r>
            <a:r>
              <a:rPr lang="en-US" altLang="zh-CN" sz="2800" b="1" i="1"/>
              <a:t>E</a:t>
            </a:r>
            <a:r>
              <a:rPr lang="zh-CN" altLang="en-US" sz="2800" b="1"/>
              <a:t>，</a:t>
            </a:r>
          </a:p>
          <a:p>
            <a:pPr eaLnBrk="1" hangingPunct="1"/>
            <a:r>
              <a:rPr lang="zh-CN" altLang="en-US" sz="2800" b="1"/>
              <a:t>     实际上 </a:t>
            </a:r>
            <a:r>
              <a:rPr lang="en-US" altLang="zh-CN" sz="2800" b="1" i="1"/>
              <a:t>E </a:t>
            </a:r>
            <a:r>
              <a:rPr lang="zh-CN" altLang="en-US" sz="2800" b="1"/>
              <a:t>是连续分布于空间。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31800" y="1808163"/>
            <a:ext cx="2667000" cy="1143000"/>
            <a:chOff x="384" y="1222"/>
            <a:chExt cx="1680" cy="720"/>
          </a:xfrm>
        </p:grpSpPr>
        <p:sp>
          <p:nvSpPr>
            <p:cNvPr id="9295" name="AutoShape 5"/>
            <p:cNvSpPr>
              <a:spLocks noChangeArrowheads="1"/>
            </p:cNvSpPr>
            <p:nvPr/>
          </p:nvSpPr>
          <p:spPr bwMode="auto">
            <a:xfrm>
              <a:off x="384" y="1222"/>
              <a:ext cx="1104" cy="720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96" name="Text Box 6"/>
            <p:cNvSpPr txBox="1">
              <a:spLocks noChangeArrowheads="1"/>
            </p:cNvSpPr>
            <p:nvPr/>
          </p:nvSpPr>
          <p:spPr bwMode="auto">
            <a:xfrm>
              <a:off x="624" y="1308"/>
              <a:ext cx="144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4000" b="1">
                  <a:solidFill>
                    <a:srgbClr val="FF0000"/>
                  </a:solidFill>
                  <a:ea typeface="隶书" pitchFamily="49" charset="-122"/>
                </a:rPr>
                <a:t>注：</a:t>
              </a:r>
              <a:endParaRPr lang="zh-CN" altLang="en-US" sz="4000" b="1">
                <a:ea typeface="隶书" pitchFamily="49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35038" y="3105150"/>
            <a:ext cx="8172450" cy="2087563"/>
            <a:chOff x="935038" y="3105150"/>
            <a:chExt cx="8172450" cy="2087563"/>
          </a:xfrm>
        </p:grpSpPr>
        <p:sp>
          <p:nvSpPr>
            <p:cNvPr id="100354" name="Text Box 2"/>
            <p:cNvSpPr txBox="1">
              <a:spLocks noChangeArrowheads="1"/>
            </p:cNvSpPr>
            <p:nvPr/>
          </p:nvSpPr>
          <p:spPr bwMode="auto">
            <a:xfrm>
              <a:off x="1563688" y="3681413"/>
              <a:ext cx="7292975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/>
                <a:t>表示净穿出</a:t>
              </a:r>
              <a:r>
                <a:rPr lang="en-US" altLang="zh-CN" sz="2800" b="1" dirty="0"/>
                <a:t>(</a:t>
              </a:r>
              <a:r>
                <a:rPr lang="zh-CN" altLang="en-US" sz="2800" b="1" dirty="0"/>
                <a:t>入</a:t>
              </a:r>
              <a:r>
                <a:rPr lang="en-US" altLang="zh-CN" sz="2800" b="1" dirty="0"/>
                <a:t>)</a:t>
              </a:r>
              <a:r>
                <a:rPr lang="zh-CN" altLang="en-US" sz="2800" b="1" dirty="0"/>
                <a:t>闭合面的电场线的总根数</a:t>
              </a:r>
            </a:p>
          </p:txBody>
        </p:sp>
        <p:sp>
          <p:nvSpPr>
            <p:cNvPr id="100359" name="Text Box 7"/>
            <p:cNvSpPr txBox="1">
              <a:spLocks noChangeArrowheads="1"/>
            </p:cNvSpPr>
            <p:nvPr/>
          </p:nvSpPr>
          <p:spPr bwMode="auto">
            <a:xfrm>
              <a:off x="935038" y="3105150"/>
              <a:ext cx="1649412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ea typeface="隶书" pitchFamily="49" charset="-122"/>
                </a:rPr>
                <a:t>1</a:t>
              </a:r>
              <a:r>
                <a:rPr lang="en-US" altLang="zh-CN" sz="2800" b="1">
                  <a:ea typeface="隶书" pitchFamily="49" charset="-122"/>
                  <a:cs typeface="Times New Roman" pitchFamily="18" charset="0"/>
                </a:rPr>
                <a:t>º</a:t>
              </a:r>
              <a:endParaRPr lang="en-US" altLang="en-US" sz="2800" b="1">
                <a:ea typeface="隶书" pitchFamily="49" charset="-122"/>
                <a:cs typeface="Times New Roman" pitchFamily="18" charset="0"/>
              </a:endParaRPr>
            </a:p>
          </p:txBody>
        </p:sp>
        <p:sp>
          <p:nvSpPr>
            <p:cNvPr id="100405" name="Text Box 53"/>
            <p:cNvSpPr txBox="1">
              <a:spLocks noChangeArrowheads="1"/>
            </p:cNvSpPr>
            <p:nvPr/>
          </p:nvSpPr>
          <p:spPr bwMode="auto">
            <a:xfrm>
              <a:off x="2840038" y="4184650"/>
              <a:ext cx="62674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ea typeface="黑体" pitchFamily="2" charset="-122"/>
                  <a:sym typeface="Symbol" pitchFamily="18" charset="2"/>
                </a:rPr>
                <a:t>有</a:t>
              </a:r>
              <a:r>
                <a:rPr lang="zh-CN" altLang="en-US" sz="2800" b="1">
                  <a:solidFill>
                    <a:srgbClr val="FF0000"/>
                  </a:solidFill>
                  <a:ea typeface="黑体" pitchFamily="2" charset="-122"/>
                  <a:sym typeface="Symbol" pitchFamily="18" charset="2"/>
                </a:rPr>
                <a:t>净</a:t>
              </a:r>
              <a:r>
                <a:rPr lang="zh-CN" altLang="en-US" sz="2800" b="1">
                  <a:ea typeface="黑体" pitchFamily="2" charset="-122"/>
                  <a:sym typeface="Symbol" pitchFamily="18" charset="2"/>
                </a:rPr>
                <a:t>电场</a:t>
              </a:r>
              <a:r>
                <a:rPr lang="zh-CN" altLang="zh-CN" sz="2800" b="1">
                  <a:ea typeface="黑体" pitchFamily="2" charset="-122"/>
                  <a:sym typeface="Symbol" pitchFamily="18" charset="2"/>
                </a:rPr>
                <a:t>线从曲面内向外</a:t>
              </a:r>
              <a:r>
                <a:rPr lang="zh-CN" altLang="zh-CN" sz="2800" b="1">
                  <a:solidFill>
                    <a:srgbClr val="FF0000"/>
                  </a:solidFill>
                  <a:ea typeface="黑体" pitchFamily="2" charset="-122"/>
                  <a:sym typeface="Symbol" pitchFamily="18" charset="2"/>
                </a:rPr>
                <a:t>穿出</a:t>
              </a:r>
              <a:endParaRPr lang="zh-CN" altLang="en-US" sz="2800" b="1">
                <a:solidFill>
                  <a:srgbClr val="FF0000"/>
                </a:solidFill>
                <a:ea typeface="黑体" pitchFamily="2" charset="-122"/>
              </a:endParaRPr>
            </a:p>
          </p:txBody>
        </p:sp>
        <p:graphicFrame>
          <p:nvGraphicFramePr>
            <p:cNvPr id="100406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5340779"/>
                </p:ext>
              </p:extLst>
            </p:nvPr>
          </p:nvGraphicFramePr>
          <p:xfrm>
            <a:off x="1798638" y="4257675"/>
            <a:ext cx="930275" cy="427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72" name="Equation" r:id="rId4" imgW="1066680" imgH="431640" progId="Equation.DSMT4">
                    <p:embed/>
                  </p:oleObj>
                </mc:Choice>
                <mc:Fallback>
                  <p:oleObj name="Equation" r:id="rId4" imgW="1066680" imgH="431640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8638" y="4257675"/>
                          <a:ext cx="930275" cy="427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407" name="Text Box 55"/>
            <p:cNvSpPr txBox="1">
              <a:spLocks noChangeArrowheads="1"/>
            </p:cNvSpPr>
            <p:nvPr/>
          </p:nvSpPr>
          <p:spPr bwMode="auto">
            <a:xfrm>
              <a:off x="2879725" y="4673600"/>
              <a:ext cx="60896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ea typeface="黑体" pitchFamily="2" charset="-122"/>
                  <a:sym typeface="Symbol" pitchFamily="18" charset="2"/>
                </a:rPr>
                <a:t>有</a:t>
              </a:r>
              <a:r>
                <a:rPr lang="zh-CN" altLang="en-US" sz="2800" b="1">
                  <a:solidFill>
                    <a:srgbClr val="FF0000"/>
                  </a:solidFill>
                  <a:ea typeface="黑体" pitchFamily="2" charset="-122"/>
                  <a:sym typeface="Symbol" pitchFamily="18" charset="2"/>
                </a:rPr>
                <a:t>净</a:t>
              </a:r>
              <a:r>
                <a:rPr lang="zh-CN" altLang="en-US" sz="2800" b="1">
                  <a:ea typeface="黑体" pitchFamily="2" charset="-122"/>
                  <a:sym typeface="Symbol" pitchFamily="18" charset="2"/>
                </a:rPr>
                <a:t>电场</a:t>
              </a:r>
              <a:r>
                <a:rPr lang="zh-CN" altLang="zh-CN" sz="2800" b="1">
                  <a:ea typeface="黑体" pitchFamily="2" charset="-122"/>
                  <a:sym typeface="Symbol" pitchFamily="18" charset="2"/>
                </a:rPr>
                <a:t>线从曲面外向内</a:t>
              </a:r>
              <a:r>
                <a:rPr lang="zh-CN" altLang="zh-CN" sz="2800" b="1">
                  <a:solidFill>
                    <a:srgbClr val="FF0000"/>
                  </a:solidFill>
                  <a:ea typeface="黑体" pitchFamily="2" charset="-122"/>
                  <a:sym typeface="Symbol" pitchFamily="18" charset="2"/>
                </a:rPr>
                <a:t>穿</a:t>
              </a:r>
              <a:r>
                <a:rPr lang="zh-CN" altLang="en-US" sz="2800" b="1">
                  <a:solidFill>
                    <a:srgbClr val="FF0000"/>
                  </a:solidFill>
                  <a:ea typeface="黑体" pitchFamily="2" charset="-122"/>
                  <a:sym typeface="Symbol" pitchFamily="18" charset="2"/>
                </a:rPr>
                <a:t>入</a:t>
              </a:r>
            </a:p>
          </p:txBody>
        </p:sp>
        <p:graphicFrame>
          <p:nvGraphicFramePr>
            <p:cNvPr id="100408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2815189"/>
                </p:ext>
              </p:extLst>
            </p:nvPr>
          </p:nvGraphicFramePr>
          <p:xfrm>
            <a:off x="1798638" y="4752975"/>
            <a:ext cx="936625" cy="439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73" name="Equation" r:id="rId6" imgW="1066680" imgH="431640" progId="Equation.DSMT4">
                    <p:embed/>
                  </p:oleObj>
                </mc:Choice>
                <mc:Fallback>
                  <p:oleObj name="Equation" r:id="rId6" imgW="1066680" imgH="431640" progId="Equation.DSMT4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8638" y="4752975"/>
                          <a:ext cx="936625" cy="439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409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5917974"/>
                </p:ext>
              </p:extLst>
            </p:nvPr>
          </p:nvGraphicFramePr>
          <p:xfrm>
            <a:off x="1655763" y="3105150"/>
            <a:ext cx="2001837" cy="555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74" name="Equation" r:id="rId8" imgW="2031840" imgH="558720" progId="Equation.DSMT4">
                    <p:embed/>
                  </p:oleObj>
                </mc:Choice>
                <mc:Fallback>
                  <p:oleObj name="Equation" r:id="rId8" imgW="2031840" imgH="558720" progId="Equation.DSMT4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763" y="3105150"/>
                          <a:ext cx="2001837" cy="555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410" name="Oval 58"/>
            <p:cNvSpPr>
              <a:spLocks noChangeArrowheads="1"/>
            </p:cNvSpPr>
            <p:nvPr/>
          </p:nvSpPr>
          <p:spPr bwMode="auto">
            <a:xfrm>
              <a:off x="2513013" y="3321050"/>
              <a:ext cx="144462" cy="1444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30"/>
          <p:cNvGrpSpPr>
            <a:grpSpLocks/>
          </p:cNvGrpSpPr>
          <p:nvPr/>
        </p:nvGrpSpPr>
        <p:grpSpPr bwMode="auto">
          <a:xfrm>
            <a:off x="4932363" y="157163"/>
            <a:ext cx="4913312" cy="6057900"/>
            <a:chOff x="3107" y="99"/>
            <a:chExt cx="3095" cy="3816"/>
          </a:xfrm>
        </p:grpSpPr>
        <p:sp>
          <p:nvSpPr>
            <p:cNvPr id="9256" name="Arc 87"/>
            <p:cNvSpPr>
              <a:spLocks/>
            </p:cNvSpPr>
            <p:nvPr/>
          </p:nvSpPr>
          <p:spPr bwMode="auto">
            <a:xfrm rot="-765020">
              <a:off x="3107" y="269"/>
              <a:ext cx="1968" cy="1906"/>
            </a:xfrm>
            <a:custGeom>
              <a:avLst/>
              <a:gdLst>
                <a:gd name="T0" fmla="*/ 0 w 20573"/>
                <a:gd name="T1" fmla="*/ 0 h 21284"/>
                <a:gd name="T2" fmla="*/ 0 w 20573"/>
                <a:gd name="T3" fmla="*/ 0 h 21284"/>
                <a:gd name="T4" fmla="*/ 0 w 20573"/>
                <a:gd name="T5" fmla="*/ 0 h 21284"/>
                <a:gd name="T6" fmla="*/ 0 60000 65536"/>
                <a:gd name="T7" fmla="*/ 0 60000 65536"/>
                <a:gd name="T8" fmla="*/ 0 60000 65536"/>
                <a:gd name="T9" fmla="*/ 0 w 20573"/>
                <a:gd name="T10" fmla="*/ 0 h 21284"/>
                <a:gd name="T11" fmla="*/ 20573 w 20573"/>
                <a:gd name="T12" fmla="*/ 21284 h 212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573" h="21284" fill="none" extrusionOk="0">
                  <a:moveTo>
                    <a:pt x="-1" y="14703"/>
                  </a:moveTo>
                  <a:cubicBezTo>
                    <a:pt x="2451" y="7039"/>
                    <a:pt x="8959" y="1372"/>
                    <a:pt x="16889" y="0"/>
                  </a:cubicBezTo>
                </a:path>
                <a:path w="20573" h="21284" stroke="0" extrusionOk="0">
                  <a:moveTo>
                    <a:pt x="-1" y="14703"/>
                  </a:moveTo>
                  <a:cubicBezTo>
                    <a:pt x="2451" y="7039"/>
                    <a:pt x="8959" y="1372"/>
                    <a:pt x="16889" y="0"/>
                  </a:cubicBezTo>
                  <a:lnTo>
                    <a:pt x="20573" y="21284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7" name="Arc 88"/>
            <p:cNvSpPr>
              <a:spLocks/>
            </p:cNvSpPr>
            <p:nvPr/>
          </p:nvSpPr>
          <p:spPr bwMode="auto">
            <a:xfrm rot="823724">
              <a:off x="3497" y="390"/>
              <a:ext cx="2334" cy="2187"/>
            </a:xfrm>
            <a:custGeom>
              <a:avLst/>
              <a:gdLst>
                <a:gd name="T0" fmla="*/ 0 w 21560"/>
                <a:gd name="T1" fmla="*/ 0 h 19477"/>
                <a:gd name="T2" fmla="*/ 0 w 21560"/>
                <a:gd name="T3" fmla="*/ 0 h 19477"/>
                <a:gd name="T4" fmla="*/ 0 w 21560"/>
                <a:gd name="T5" fmla="*/ 0 h 19477"/>
                <a:gd name="T6" fmla="*/ 0 60000 65536"/>
                <a:gd name="T7" fmla="*/ 0 60000 65536"/>
                <a:gd name="T8" fmla="*/ 0 60000 65536"/>
                <a:gd name="T9" fmla="*/ 0 w 21560"/>
                <a:gd name="T10" fmla="*/ 0 h 19477"/>
                <a:gd name="T11" fmla="*/ 21560 w 21560"/>
                <a:gd name="T12" fmla="*/ 19477 h 194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60" h="19477" fill="none" extrusionOk="0">
                  <a:moveTo>
                    <a:pt x="0" y="18160"/>
                  </a:moveTo>
                  <a:cubicBezTo>
                    <a:pt x="478" y="10337"/>
                    <a:pt x="5155" y="3387"/>
                    <a:pt x="12221" y="-1"/>
                  </a:cubicBezTo>
                </a:path>
                <a:path w="21560" h="19477" stroke="0" extrusionOk="0">
                  <a:moveTo>
                    <a:pt x="0" y="18160"/>
                  </a:moveTo>
                  <a:cubicBezTo>
                    <a:pt x="478" y="10337"/>
                    <a:pt x="5155" y="3387"/>
                    <a:pt x="12221" y="-1"/>
                  </a:cubicBezTo>
                  <a:lnTo>
                    <a:pt x="21560" y="19477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8" name="Arc 89"/>
            <p:cNvSpPr>
              <a:spLocks/>
            </p:cNvSpPr>
            <p:nvPr/>
          </p:nvSpPr>
          <p:spPr bwMode="auto">
            <a:xfrm rot="1440760">
              <a:off x="3790" y="878"/>
              <a:ext cx="2333" cy="1962"/>
            </a:xfrm>
            <a:custGeom>
              <a:avLst/>
              <a:gdLst>
                <a:gd name="T0" fmla="*/ 0 w 21549"/>
                <a:gd name="T1" fmla="*/ 0 h 17479"/>
                <a:gd name="T2" fmla="*/ 0 w 21549"/>
                <a:gd name="T3" fmla="*/ 0 h 17479"/>
                <a:gd name="T4" fmla="*/ 0 w 21549"/>
                <a:gd name="T5" fmla="*/ 0 h 17479"/>
                <a:gd name="T6" fmla="*/ 0 60000 65536"/>
                <a:gd name="T7" fmla="*/ 0 60000 65536"/>
                <a:gd name="T8" fmla="*/ 0 60000 65536"/>
                <a:gd name="T9" fmla="*/ 0 w 21549"/>
                <a:gd name="T10" fmla="*/ 0 h 17479"/>
                <a:gd name="T11" fmla="*/ 21549 w 21549"/>
                <a:gd name="T12" fmla="*/ 17479 h 174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49" h="17479" fill="none" extrusionOk="0">
                  <a:moveTo>
                    <a:pt x="-1" y="15998"/>
                  </a:moveTo>
                  <a:cubicBezTo>
                    <a:pt x="438" y="9617"/>
                    <a:pt x="3682" y="3758"/>
                    <a:pt x="8858" y="0"/>
                  </a:cubicBezTo>
                </a:path>
                <a:path w="21549" h="17479" stroke="0" extrusionOk="0">
                  <a:moveTo>
                    <a:pt x="-1" y="15998"/>
                  </a:moveTo>
                  <a:cubicBezTo>
                    <a:pt x="438" y="9617"/>
                    <a:pt x="3682" y="3758"/>
                    <a:pt x="8858" y="0"/>
                  </a:cubicBezTo>
                  <a:lnTo>
                    <a:pt x="21549" y="17479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9" name="Arc 90"/>
            <p:cNvSpPr>
              <a:spLocks/>
            </p:cNvSpPr>
            <p:nvPr/>
          </p:nvSpPr>
          <p:spPr bwMode="auto">
            <a:xfrm rot="2431067">
              <a:off x="3894" y="1616"/>
              <a:ext cx="2308" cy="1559"/>
            </a:xfrm>
            <a:custGeom>
              <a:avLst/>
              <a:gdLst>
                <a:gd name="T0" fmla="*/ 0 w 21560"/>
                <a:gd name="T1" fmla="*/ 0 h 14167"/>
                <a:gd name="T2" fmla="*/ 0 w 21560"/>
                <a:gd name="T3" fmla="*/ 0 h 14167"/>
                <a:gd name="T4" fmla="*/ 0 w 21560"/>
                <a:gd name="T5" fmla="*/ 0 h 14167"/>
                <a:gd name="T6" fmla="*/ 0 60000 65536"/>
                <a:gd name="T7" fmla="*/ 0 60000 65536"/>
                <a:gd name="T8" fmla="*/ 0 60000 65536"/>
                <a:gd name="T9" fmla="*/ 0 w 21560"/>
                <a:gd name="T10" fmla="*/ 0 h 14167"/>
                <a:gd name="T11" fmla="*/ 21560 w 21560"/>
                <a:gd name="T12" fmla="*/ 14167 h 14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60" h="14167" fill="none" extrusionOk="0">
                  <a:moveTo>
                    <a:pt x="0" y="12850"/>
                  </a:moveTo>
                  <a:cubicBezTo>
                    <a:pt x="290" y="8105"/>
                    <a:pt x="2137" y="3588"/>
                    <a:pt x="5254" y="-1"/>
                  </a:cubicBezTo>
                </a:path>
                <a:path w="21560" h="14167" stroke="0" extrusionOk="0">
                  <a:moveTo>
                    <a:pt x="0" y="12850"/>
                  </a:moveTo>
                  <a:cubicBezTo>
                    <a:pt x="290" y="8105"/>
                    <a:pt x="2137" y="3588"/>
                    <a:pt x="5254" y="-1"/>
                  </a:cubicBezTo>
                  <a:lnTo>
                    <a:pt x="21560" y="14167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0" name="Arc 91"/>
            <p:cNvSpPr>
              <a:spLocks/>
            </p:cNvSpPr>
            <p:nvPr/>
          </p:nvSpPr>
          <p:spPr bwMode="auto">
            <a:xfrm rot="-765020">
              <a:off x="3153" y="99"/>
              <a:ext cx="1957" cy="1528"/>
            </a:xfrm>
            <a:custGeom>
              <a:avLst/>
              <a:gdLst>
                <a:gd name="T0" fmla="*/ 0 w 20454"/>
                <a:gd name="T1" fmla="*/ 0 h 17060"/>
                <a:gd name="T2" fmla="*/ 0 w 20454"/>
                <a:gd name="T3" fmla="*/ 0 h 17060"/>
                <a:gd name="T4" fmla="*/ 0 w 20454"/>
                <a:gd name="T5" fmla="*/ 0 h 17060"/>
                <a:gd name="T6" fmla="*/ 0 60000 65536"/>
                <a:gd name="T7" fmla="*/ 0 60000 65536"/>
                <a:gd name="T8" fmla="*/ 0 60000 65536"/>
                <a:gd name="T9" fmla="*/ 0 w 20454"/>
                <a:gd name="T10" fmla="*/ 0 h 17060"/>
                <a:gd name="T11" fmla="*/ 20454 w 20454"/>
                <a:gd name="T12" fmla="*/ 17060 h 170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54" h="17060" fill="none" extrusionOk="0">
                  <a:moveTo>
                    <a:pt x="-1" y="10118"/>
                  </a:moveTo>
                  <a:cubicBezTo>
                    <a:pt x="1359" y="6112"/>
                    <a:pt x="3864" y="2594"/>
                    <a:pt x="7205" y="-1"/>
                  </a:cubicBezTo>
                </a:path>
                <a:path w="20454" h="17060" stroke="0" extrusionOk="0">
                  <a:moveTo>
                    <a:pt x="-1" y="10118"/>
                  </a:moveTo>
                  <a:cubicBezTo>
                    <a:pt x="1359" y="6112"/>
                    <a:pt x="3864" y="2594"/>
                    <a:pt x="7205" y="-1"/>
                  </a:cubicBezTo>
                  <a:lnTo>
                    <a:pt x="20454" y="1706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1" name="Arc 92"/>
            <p:cNvSpPr>
              <a:spLocks/>
            </p:cNvSpPr>
            <p:nvPr/>
          </p:nvSpPr>
          <p:spPr bwMode="auto">
            <a:xfrm rot="3383894">
              <a:off x="3946" y="2180"/>
              <a:ext cx="2209" cy="1262"/>
            </a:xfrm>
            <a:custGeom>
              <a:avLst/>
              <a:gdLst>
                <a:gd name="T0" fmla="*/ 0 w 21503"/>
                <a:gd name="T1" fmla="*/ 0 h 11005"/>
                <a:gd name="T2" fmla="*/ 0 w 21503"/>
                <a:gd name="T3" fmla="*/ 0 h 11005"/>
                <a:gd name="T4" fmla="*/ 0 w 21503"/>
                <a:gd name="T5" fmla="*/ 0 h 11005"/>
                <a:gd name="T6" fmla="*/ 0 60000 65536"/>
                <a:gd name="T7" fmla="*/ 0 60000 65536"/>
                <a:gd name="T8" fmla="*/ 0 60000 65536"/>
                <a:gd name="T9" fmla="*/ 0 w 21503"/>
                <a:gd name="T10" fmla="*/ 0 h 11005"/>
                <a:gd name="T11" fmla="*/ 21503 w 21503"/>
                <a:gd name="T12" fmla="*/ 11005 h 110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03" h="11005" fill="none" extrusionOk="0">
                  <a:moveTo>
                    <a:pt x="-1" y="8962"/>
                  </a:moveTo>
                  <a:cubicBezTo>
                    <a:pt x="300" y="5796"/>
                    <a:pt x="1296" y="2736"/>
                    <a:pt x="2916" y="-1"/>
                  </a:cubicBezTo>
                </a:path>
                <a:path w="21503" h="11005" stroke="0" extrusionOk="0">
                  <a:moveTo>
                    <a:pt x="-1" y="8962"/>
                  </a:moveTo>
                  <a:cubicBezTo>
                    <a:pt x="300" y="5796"/>
                    <a:pt x="1296" y="2736"/>
                    <a:pt x="2916" y="-1"/>
                  </a:cubicBezTo>
                  <a:lnTo>
                    <a:pt x="21503" y="11005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2" name="Line 93"/>
            <p:cNvSpPr>
              <a:spLocks noChangeShapeType="1"/>
            </p:cNvSpPr>
            <p:nvPr/>
          </p:nvSpPr>
          <p:spPr bwMode="auto">
            <a:xfrm flipV="1">
              <a:off x="3542" y="291"/>
              <a:ext cx="57" cy="7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3" name="Line 94"/>
            <p:cNvSpPr>
              <a:spLocks noChangeShapeType="1"/>
            </p:cNvSpPr>
            <p:nvPr/>
          </p:nvSpPr>
          <p:spPr bwMode="auto">
            <a:xfrm flipV="1">
              <a:off x="4282" y="211"/>
              <a:ext cx="86" cy="4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4" name="Line 95"/>
            <p:cNvSpPr>
              <a:spLocks noChangeShapeType="1"/>
            </p:cNvSpPr>
            <p:nvPr/>
          </p:nvSpPr>
          <p:spPr bwMode="auto">
            <a:xfrm flipV="1">
              <a:off x="4841" y="483"/>
              <a:ext cx="114" cy="3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5" name="Line 96"/>
            <p:cNvSpPr>
              <a:spLocks noChangeShapeType="1"/>
            </p:cNvSpPr>
            <p:nvPr/>
          </p:nvSpPr>
          <p:spPr bwMode="auto">
            <a:xfrm flipV="1">
              <a:off x="4992" y="909"/>
              <a:ext cx="81" cy="2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6" name="Line 97"/>
            <p:cNvSpPr>
              <a:spLocks noChangeShapeType="1"/>
            </p:cNvSpPr>
            <p:nvPr/>
          </p:nvSpPr>
          <p:spPr bwMode="auto">
            <a:xfrm flipV="1">
              <a:off x="4909" y="1802"/>
              <a:ext cx="117" cy="1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7" name="Line 98"/>
            <p:cNvSpPr>
              <a:spLocks noChangeShapeType="1"/>
            </p:cNvSpPr>
            <p:nvPr/>
          </p:nvSpPr>
          <p:spPr bwMode="auto">
            <a:xfrm flipV="1">
              <a:off x="4928" y="1426"/>
              <a:ext cx="110" cy="2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8" name="Freeform 99"/>
            <p:cNvSpPr>
              <a:spLocks/>
            </p:cNvSpPr>
            <p:nvPr/>
          </p:nvSpPr>
          <p:spPr bwMode="auto">
            <a:xfrm rot="2079135">
              <a:off x="3107" y="652"/>
              <a:ext cx="1889" cy="982"/>
            </a:xfrm>
            <a:custGeom>
              <a:avLst/>
              <a:gdLst>
                <a:gd name="T0" fmla="*/ 0 w 2396"/>
                <a:gd name="T1" fmla="*/ 18 h 1576"/>
                <a:gd name="T2" fmla="*/ 10 w 2396"/>
                <a:gd name="T3" fmla="*/ 16 h 1576"/>
                <a:gd name="T4" fmla="*/ 23 w 2396"/>
                <a:gd name="T5" fmla="*/ 14 h 1576"/>
                <a:gd name="T6" fmla="*/ 39 w 2396"/>
                <a:gd name="T7" fmla="*/ 11 h 1576"/>
                <a:gd name="T8" fmla="*/ 61 w 2396"/>
                <a:gd name="T9" fmla="*/ 9 h 1576"/>
                <a:gd name="T10" fmla="*/ 77 w 2396"/>
                <a:gd name="T11" fmla="*/ 6 h 1576"/>
                <a:gd name="T12" fmla="*/ 91 w 2396"/>
                <a:gd name="T13" fmla="*/ 4 h 1576"/>
                <a:gd name="T14" fmla="*/ 107 w 2396"/>
                <a:gd name="T15" fmla="*/ 4 h 1576"/>
                <a:gd name="T16" fmla="*/ 118 w 2396"/>
                <a:gd name="T17" fmla="*/ 2 h 1576"/>
                <a:gd name="T18" fmla="*/ 131 w 2396"/>
                <a:gd name="T19" fmla="*/ 1 h 1576"/>
                <a:gd name="T20" fmla="*/ 152 w 2396"/>
                <a:gd name="T21" fmla="*/ 1 h 1576"/>
                <a:gd name="T22" fmla="*/ 180 w 2396"/>
                <a:gd name="T23" fmla="*/ 0 h 1576"/>
                <a:gd name="T24" fmla="*/ 205 w 2396"/>
                <a:gd name="T25" fmla="*/ 1 h 1576"/>
                <a:gd name="T26" fmla="*/ 228 w 2396"/>
                <a:gd name="T27" fmla="*/ 1 h 1576"/>
                <a:gd name="T28" fmla="*/ 253 w 2396"/>
                <a:gd name="T29" fmla="*/ 1 h 1576"/>
                <a:gd name="T30" fmla="*/ 278 w 2396"/>
                <a:gd name="T31" fmla="*/ 4 h 1576"/>
                <a:gd name="T32" fmla="*/ 302 w 2396"/>
                <a:gd name="T33" fmla="*/ 6 h 1576"/>
                <a:gd name="T34" fmla="*/ 319 w 2396"/>
                <a:gd name="T35" fmla="*/ 7 h 1576"/>
                <a:gd name="T36" fmla="*/ 337 w 2396"/>
                <a:gd name="T37" fmla="*/ 11 h 1576"/>
                <a:gd name="T38" fmla="*/ 354 w 2396"/>
                <a:gd name="T39" fmla="*/ 16 h 1576"/>
                <a:gd name="T40" fmla="*/ 358 w 2396"/>
                <a:gd name="T41" fmla="*/ 17 h 1576"/>
                <a:gd name="T42" fmla="*/ 342 w 2396"/>
                <a:gd name="T43" fmla="*/ 18 h 1576"/>
                <a:gd name="T44" fmla="*/ 322 w 2396"/>
                <a:gd name="T45" fmla="*/ 20 h 1576"/>
                <a:gd name="T46" fmla="*/ 302 w 2396"/>
                <a:gd name="T47" fmla="*/ 22 h 1576"/>
                <a:gd name="T48" fmla="*/ 282 w 2396"/>
                <a:gd name="T49" fmla="*/ 25 h 1576"/>
                <a:gd name="T50" fmla="*/ 263 w 2396"/>
                <a:gd name="T51" fmla="*/ 27 h 1576"/>
                <a:gd name="T52" fmla="*/ 253 w 2396"/>
                <a:gd name="T53" fmla="*/ 29 h 1576"/>
                <a:gd name="T54" fmla="*/ 238 w 2396"/>
                <a:gd name="T55" fmla="*/ 32 h 1576"/>
                <a:gd name="T56" fmla="*/ 222 w 2396"/>
                <a:gd name="T57" fmla="*/ 36 h 1576"/>
                <a:gd name="T58" fmla="*/ 213 w 2396"/>
                <a:gd name="T59" fmla="*/ 34 h 1576"/>
                <a:gd name="T60" fmla="*/ 199 w 2396"/>
                <a:gd name="T61" fmla="*/ 31 h 1576"/>
                <a:gd name="T62" fmla="*/ 187 w 2396"/>
                <a:gd name="T63" fmla="*/ 29 h 1576"/>
                <a:gd name="T64" fmla="*/ 163 w 2396"/>
                <a:gd name="T65" fmla="*/ 27 h 1576"/>
                <a:gd name="T66" fmla="*/ 138 w 2396"/>
                <a:gd name="T67" fmla="*/ 24 h 1576"/>
                <a:gd name="T68" fmla="*/ 113 w 2396"/>
                <a:gd name="T69" fmla="*/ 22 h 1576"/>
                <a:gd name="T70" fmla="*/ 91 w 2396"/>
                <a:gd name="T71" fmla="*/ 21 h 1576"/>
                <a:gd name="T72" fmla="*/ 63 w 2396"/>
                <a:gd name="T73" fmla="*/ 19 h 1576"/>
                <a:gd name="T74" fmla="*/ 31 w 2396"/>
                <a:gd name="T75" fmla="*/ 18 h 1576"/>
                <a:gd name="T76" fmla="*/ 5 w 2396"/>
                <a:gd name="T77" fmla="*/ 18 h 1576"/>
                <a:gd name="T78" fmla="*/ 0 w 2396"/>
                <a:gd name="T79" fmla="*/ 18 h 157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396"/>
                <a:gd name="T121" fmla="*/ 0 h 1576"/>
                <a:gd name="T122" fmla="*/ 2396 w 2396"/>
                <a:gd name="T123" fmla="*/ 1576 h 157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396" h="1576">
                  <a:moveTo>
                    <a:pt x="0" y="784"/>
                  </a:moveTo>
                  <a:lnTo>
                    <a:pt x="72" y="696"/>
                  </a:lnTo>
                  <a:lnTo>
                    <a:pt x="156" y="604"/>
                  </a:lnTo>
                  <a:lnTo>
                    <a:pt x="264" y="496"/>
                  </a:lnTo>
                  <a:lnTo>
                    <a:pt x="408" y="376"/>
                  </a:lnTo>
                  <a:lnTo>
                    <a:pt x="516" y="280"/>
                  </a:lnTo>
                  <a:lnTo>
                    <a:pt x="612" y="216"/>
                  </a:lnTo>
                  <a:lnTo>
                    <a:pt x="720" y="144"/>
                  </a:lnTo>
                  <a:lnTo>
                    <a:pt x="792" y="100"/>
                  </a:lnTo>
                  <a:lnTo>
                    <a:pt x="872" y="64"/>
                  </a:lnTo>
                  <a:lnTo>
                    <a:pt x="1024" y="24"/>
                  </a:lnTo>
                  <a:lnTo>
                    <a:pt x="1200" y="0"/>
                  </a:lnTo>
                  <a:lnTo>
                    <a:pt x="1376" y="4"/>
                  </a:lnTo>
                  <a:lnTo>
                    <a:pt x="1528" y="28"/>
                  </a:lnTo>
                  <a:lnTo>
                    <a:pt x="1692" y="72"/>
                  </a:lnTo>
                  <a:lnTo>
                    <a:pt x="1860" y="148"/>
                  </a:lnTo>
                  <a:lnTo>
                    <a:pt x="2024" y="248"/>
                  </a:lnTo>
                  <a:lnTo>
                    <a:pt x="2140" y="348"/>
                  </a:lnTo>
                  <a:lnTo>
                    <a:pt x="2264" y="496"/>
                  </a:lnTo>
                  <a:lnTo>
                    <a:pt x="2372" y="676"/>
                  </a:lnTo>
                  <a:lnTo>
                    <a:pt x="2396" y="748"/>
                  </a:lnTo>
                  <a:lnTo>
                    <a:pt x="2296" y="788"/>
                  </a:lnTo>
                  <a:lnTo>
                    <a:pt x="2152" y="872"/>
                  </a:lnTo>
                  <a:lnTo>
                    <a:pt x="2020" y="972"/>
                  </a:lnTo>
                  <a:lnTo>
                    <a:pt x="1892" y="1080"/>
                  </a:lnTo>
                  <a:lnTo>
                    <a:pt x="1764" y="1212"/>
                  </a:lnTo>
                  <a:lnTo>
                    <a:pt x="1692" y="1300"/>
                  </a:lnTo>
                  <a:lnTo>
                    <a:pt x="1596" y="1428"/>
                  </a:lnTo>
                  <a:lnTo>
                    <a:pt x="1492" y="1576"/>
                  </a:lnTo>
                  <a:lnTo>
                    <a:pt x="1428" y="1488"/>
                  </a:lnTo>
                  <a:lnTo>
                    <a:pt x="1332" y="1376"/>
                  </a:lnTo>
                  <a:lnTo>
                    <a:pt x="1248" y="1288"/>
                  </a:lnTo>
                  <a:lnTo>
                    <a:pt x="1096" y="1172"/>
                  </a:lnTo>
                  <a:lnTo>
                    <a:pt x="924" y="1048"/>
                  </a:lnTo>
                  <a:lnTo>
                    <a:pt x="756" y="964"/>
                  </a:lnTo>
                  <a:lnTo>
                    <a:pt x="612" y="904"/>
                  </a:lnTo>
                  <a:lnTo>
                    <a:pt x="424" y="844"/>
                  </a:lnTo>
                  <a:lnTo>
                    <a:pt x="204" y="796"/>
                  </a:lnTo>
                  <a:lnTo>
                    <a:pt x="32" y="780"/>
                  </a:lnTo>
                  <a:lnTo>
                    <a:pt x="0" y="784"/>
                  </a:lnTo>
                  <a:close/>
                </a:path>
              </a:pathLst>
            </a:custGeom>
            <a:gradFill rotWithShape="0">
              <a:gsLst>
                <a:gs pos="0">
                  <a:srgbClr val="DCDBB3"/>
                </a:gs>
                <a:gs pos="50000">
                  <a:srgbClr val="FFFFDD"/>
                </a:gs>
                <a:gs pos="100000">
                  <a:srgbClr val="DCDBB3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9" name="Oval 100"/>
            <p:cNvSpPr>
              <a:spLocks noChangeArrowheads="1"/>
            </p:cNvSpPr>
            <p:nvPr/>
          </p:nvSpPr>
          <p:spPr bwMode="auto">
            <a:xfrm>
              <a:off x="4680" y="1516"/>
              <a:ext cx="22" cy="2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0" name="Oval 101"/>
            <p:cNvSpPr>
              <a:spLocks noChangeArrowheads="1"/>
            </p:cNvSpPr>
            <p:nvPr/>
          </p:nvSpPr>
          <p:spPr bwMode="auto">
            <a:xfrm>
              <a:off x="3718" y="679"/>
              <a:ext cx="22" cy="2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1" name="Oval 102"/>
            <p:cNvSpPr>
              <a:spLocks noChangeArrowheads="1"/>
            </p:cNvSpPr>
            <p:nvPr/>
          </p:nvSpPr>
          <p:spPr bwMode="auto">
            <a:xfrm>
              <a:off x="4492" y="1145"/>
              <a:ext cx="23" cy="2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2" name="Freeform 103"/>
            <p:cNvSpPr>
              <a:spLocks/>
            </p:cNvSpPr>
            <p:nvPr/>
          </p:nvSpPr>
          <p:spPr bwMode="auto">
            <a:xfrm>
              <a:off x="4503" y="1049"/>
              <a:ext cx="186" cy="101"/>
            </a:xfrm>
            <a:custGeom>
              <a:avLst/>
              <a:gdLst>
                <a:gd name="T0" fmla="*/ 0 w 228"/>
                <a:gd name="T1" fmla="*/ 18 h 129"/>
                <a:gd name="T2" fmla="*/ 14 w 228"/>
                <a:gd name="T3" fmla="*/ 11 h 129"/>
                <a:gd name="T4" fmla="*/ 45 w 228"/>
                <a:gd name="T5" fmla="*/ 0 h 129"/>
                <a:gd name="T6" fmla="*/ 0 60000 65536"/>
                <a:gd name="T7" fmla="*/ 0 60000 65536"/>
                <a:gd name="T8" fmla="*/ 0 60000 65536"/>
                <a:gd name="T9" fmla="*/ 0 w 228"/>
                <a:gd name="T10" fmla="*/ 0 h 129"/>
                <a:gd name="T11" fmla="*/ 228 w 228"/>
                <a:gd name="T12" fmla="*/ 129 h 12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8" h="129">
                  <a:moveTo>
                    <a:pt x="0" y="129"/>
                  </a:moveTo>
                  <a:lnTo>
                    <a:pt x="72" y="81"/>
                  </a:lnTo>
                  <a:lnTo>
                    <a:pt x="228" y="0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3" name="Freeform 104"/>
            <p:cNvSpPr>
              <a:spLocks/>
            </p:cNvSpPr>
            <p:nvPr/>
          </p:nvSpPr>
          <p:spPr bwMode="auto">
            <a:xfrm>
              <a:off x="4694" y="1480"/>
              <a:ext cx="159" cy="57"/>
            </a:xfrm>
            <a:custGeom>
              <a:avLst/>
              <a:gdLst>
                <a:gd name="T0" fmla="*/ 0 w 195"/>
                <a:gd name="T1" fmla="*/ 11 h 72"/>
                <a:gd name="T2" fmla="*/ 22 w 195"/>
                <a:gd name="T3" fmla="*/ 4 h 72"/>
                <a:gd name="T4" fmla="*/ 38 w 195"/>
                <a:gd name="T5" fmla="*/ 0 h 72"/>
                <a:gd name="T6" fmla="*/ 0 60000 65536"/>
                <a:gd name="T7" fmla="*/ 0 60000 65536"/>
                <a:gd name="T8" fmla="*/ 0 60000 65536"/>
                <a:gd name="T9" fmla="*/ 0 w 195"/>
                <a:gd name="T10" fmla="*/ 0 h 72"/>
                <a:gd name="T11" fmla="*/ 195 w 195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5" h="72">
                  <a:moveTo>
                    <a:pt x="0" y="72"/>
                  </a:moveTo>
                  <a:lnTo>
                    <a:pt x="111" y="27"/>
                  </a:lnTo>
                  <a:lnTo>
                    <a:pt x="195" y="0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4" name="Freeform 105"/>
            <p:cNvSpPr>
              <a:spLocks/>
            </p:cNvSpPr>
            <p:nvPr/>
          </p:nvSpPr>
          <p:spPr bwMode="auto">
            <a:xfrm>
              <a:off x="3729" y="569"/>
              <a:ext cx="116" cy="123"/>
            </a:xfrm>
            <a:custGeom>
              <a:avLst/>
              <a:gdLst>
                <a:gd name="T0" fmla="*/ 0 w 142"/>
                <a:gd name="T1" fmla="*/ 22 h 157"/>
                <a:gd name="T2" fmla="*/ 16 w 142"/>
                <a:gd name="T3" fmla="*/ 10 h 157"/>
                <a:gd name="T4" fmla="*/ 28 w 142"/>
                <a:gd name="T5" fmla="*/ 0 h 157"/>
                <a:gd name="T6" fmla="*/ 0 60000 65536"/>
                <a:gd name="T7" fmla="*/ 0 60000 65536"/>
                <a:gd name="T8" fmla="*/ 0 60000 65536"/>
                <a:gd name="T9" fmla="*/ 0 w 142"/>
                <a:gd name="T10" fmla="*/ 0 h 157"/>
                <a:gd name="T11" fmla="*/ 142 w 142"/>
                <a:gd name="T12" fmla="*/ 157 h 1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2" h="157">
                  <a:moveTo>
                    <a:pt x="0" y="157"/>
                  </a:moveTo>
                  <a:lnTo>
                    <a:pt x="79" y="66"/>
                  </a:lnTo>
                  <a:lnTo>
                    <a:pt x="142" y="0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5" name="WordArt 106"/>
            <p:cNvSpPr>
              <a:spLocks noChangeArrowheads="1" noChangeShapeType="1" noTextEdit="1"/>
            </p:cNvSpPr>
            <p:nvPr/>
          </p:nvSpPr>
          <p:spPr bwMode="auto">
            <a:xfrm>
              <a:off x="4034" y="1379"/>
              <a:ext cx="188" cy="17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s</a:t>
              </a:r>
              <a:endParaRPr lang="zh-CN" altLang="en-US" sz="3600" b="1" i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grpSp>
          <p:nvGrpSpPr>
            <p:cNvPr id="9276" name="Group 107"/>
            <p:cNvGrpSpPr>
              <a:grpSpLocks/>
            </p:cNvGrpSpPr>
            <p:nvPr/>
          </p:nvGrpSpPr>
          <p:grpSpPr bwMode="auto">
            <a:xfrm>
              <a:off x="4683" y="628"/>
              <a:ext cx="188" cy="197"/>
              <a:chOff x="2096" y="1617"/>
              <a:chExt cx="250" cy="252"/>
            </a:xfrm>
          </p:grpSpPr>
          <p:sp>
            <p:nvSpPr>
              <p:cNvPr id="9293" name="WordArt 108"/>
              <p:cNvSpPr>
                <a:spLocks noChangeArrowheads="1" noChangeShapeType="1" noTextEdit="1"/>
              </p:cNvSpPr>
              <p:nvPr/>
            </p:nvSpPr>
            <p:spPr bwMode="auto">
              <a:xfrm>
                <a:off x="2096" y="1669"/>
                <a:ext cx="207" cy="20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b="1" i="1" kern="10"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solidFill>
                      <a:schemeClr val="tx2"/>
                    </a:solidFill>
                    <a:latin typeface="Times New Roman"/>
                    <a:cs typeface="Times New Roman"/>
                  </a:rPr>
                  <a:t>E</a:t>
                </a:r>
                <a:endParaRPr lang="zh-CN" altLang="en-US" sz="3600" b="1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9294" name="Line 109"/>
              <p:cNvSpPr>
                <a:spLocks noChangeShapeType="1"/>
              </p:cNvSpPr>
              <p:nvPr/>
            </p:nvSpPr>
            <p:spPr bwMode="auto">
              <a:xfrm>
                <a:off x="2153" y="1617"/>
                <a:ext cx="1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277" name="Group 110"/>
            <p:cNvGrpSpPr>
              <a:grpSpLocks/>
            </p:cNvGrpSpPr>
            <p:nvPr/>
          </p:nvGrpSpPr>
          <p:grpSpPr bwMode="auto">
            <a:xfrm>
              <a:off x="4099" y="755"/>
              <a:ext cx="244" cy="186"/>
              <a:chOff x="1334" y="1883"/>
              <a:chExt cx="324" cy="238"/>
            </a:xfrm>
          </p:grpSpPr>
          <p:sp>
            <p:nvSpPr>
              <p:cNvPr id="9291" name="Freeform 111"/>
              <p:cNvSpPr>
                <a:spLocks/>
              </p:cNvSpPr>
              <p:nvPr/>
            </p:nvSpPr>
            <p:spPr bwMode="auto">
              <a:xfrm>
                <a:off x="1352" y="1883"/>
                <a:ext cx="306" cy="220"/>
              </a:xfrm>
              <a:custGeom>
                <a:avLst/>
                <a:gdLst>
                  <a:gd name="T0" fmla="*/ 0 w 282"/>
                  <a:gd name="T1" fmla="*/ 220 h 220"/>
                  <a:gd name="T2" fmla="*/ 69 w 282"/>
                  <a:gd name="T3" fmla="*/ 190 h 220"/>
                  <a:gd name="T4" fmla="*/ 183 w 282"/>
                  <a:gd name="T5" fmla="*/ 141 h 220"/>
                  <a:gd name="T6" fmla="*/ 324 w 282"/>
                  <a:gd name="T7" fmla="*/ 84 h 220"/>
                  <a:gd name="T8" fmla="*/ 480 w 282"/>
                  <a:gd name="T9" fmla="*/ 25 h 220"/>
                  <a:gd name="T10" fmla="*/ 541 w 282"/>
                  <a:gd name="T11" fmla="*/ 0 h 2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2"/>
                  <a:gd name="T19" fmla="*/ 0 h 220"/>
                  <a:gd name="T20" fmla="*/ 282 w 282"/>
                  <a:gd name="T21" fmla="*/ 220 h 2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2" h="220">
                    <a:moveTo>
                      <a:pt x="0" y="220"/>
                    </a:moveTo>
                    <a:lnTo>
                      <a:pt x="36" y="190"/>
                    </a:lnTo>
                    <a:lnTo>
                      <a:pt x="96" y="141"/>
                    </a:lnTo>
                    <a:lnTo>
                      <a:pt x="169" y="84"/>
                    </a:lnTo>
                    <a:lnTo>
                      <a:pt x="250" y="25"/>
                    </a:lnTo>
                    <a:lnTo>
                      <a:pt x="282" y="0"/>
                    </a:lnTo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92" name="Oval 112"/>
              <p:cNvSpPr>
                <a:spLocks noChangeArrowheads="1"/>
              </p:cNvSpPr>
              <p:nvPr/>
            </p:nvSpPr>
            <p:spPr bwMode="auto">
              <a:xfrm>
                <a:off x="1334" y="2083"/>
                <a:ext cx="38" cy="38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278" name="Oval 113" descr="窄横线"/>
            <p:cNvSpPr>
              <a:spLocks noChangeArrowheads="1"/>
            </p:cNvSpPr>
            <p:nvPr/>
          </p:nvSpPr>
          <p:spPr bwMode="auto">
            <a:xfrm rot="1761724">
              <a:off x="3967" y="859"/>
              <a:ext cx="279" cy="142"/>
            </a:xfrm>
            <a:prstGeom prst="ellipse">
              <a:avLst/>
            </a:prstGeom>
            <a:pattFill prst="narHorz">
              <a:fgClr>
                <a:srgbClr val="CC6600"/>
              </a:fgClr>
              <a:bgClr>
                <a:srgbClr val="FFFFFF"/>
              </a:bgClr>
            </a:pattFill>
            <a:ln w="19050">
              <a:solidFill>
                <a:srgbClr val="CC66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79" name="Freeform 115"/>
            <p:cNvSpPr>
              <a:spLocks/>
            </p:cNvSpPr>
            <p:nvPr/>
          </p:nvSpPr>
          <p:spPr bwMode="auto">
            <a:xfrm>
              <a:off x="4118" y="753"/>
              <a:ext cx="229" cy="172"/>
            </a:xfrm>
            <a:custGeom>
              <a:avLst/>
              <a:gdLst>
                <a:gd name="T0" fmla="*/ 0 w 282"/>
                <a:gd name="T1" fmla="*/ 30 h 220"/>
                <a:gd name="T2" fmla="*/ 6 w 282"/>
                <a:gd name="T3" fmla="*/ 27 h 220"/>
                <a:gd name="T4" fmla="*/ 18 w 282"/>
                <a:gd name="T5" fmla="*/ 20 h 220"/>
                <a:gd name="T6" fmla="*/ 32 w 282"/>
                <a:gd name="T7" fmla="*/ 13 h 220"/>
                <a:gd name="T8" fmla="*/ 47 w 282"/>
                <a:gd name="T9" fmla="*/ 4 h 220"/>
                <a:gd name="T10" fmla="*/ 54 w 282"/>
                <a:gd name="T11" fmla="*/ 0 h 2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2"/>
                <a:gd name="T19" fmla="*/ 0 h 220"/>
                <a:gd name="T20" fmla="*/ 282 w 282"/>
                <a:gd name="T21" fmla="*/ 220 h 2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2" h="220">
                  <a:moveTo>
                    <a:pt x="0" y="220"/>
                  </a:moveTo>
                  <a:lnTo>
                    <a:pt x="36" y="190"/>
                  </a:lnTo>
                  <a:lnTo>
                    <a:pt x="96" y="141"/>
                  </a:lnTo>
                  <a:lnTo>
                    <a:pt x="169" y="84"/>
                  </a:lnTo>
                  <a:lnTo>
                    <a:pt x="250" y="25"/>
                  </a:lnTo>
                  <a:lnTo>
                    <a:pt x="282" y="0"/>
                  </a:ln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0" name="Oval 116"/>
            <p:cNvSpPr>
              <a:spLocks noChangeArrowheads="1"/>
            </p:cNvSpPr>
            <p:nvPr/>
          </p:nvSpPr>
          <p:spPr bwMode="auto">
            <a:xfrm>
              <a:off x="4104" y="909"/>
              <a:ext cx="29" cy="3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81" name="Line 118"/>
            <p:cNvSpPr>
              <a:spLocks noChangeShapeType="1"/>
            </p:cNvSpPr>
            <p:nvPr/>
          </p:nvSpPr>
          <p:spPr bwMode="auto">
            <a:xfrm flipV="1">
              <a:off x="4118" y="324"/>
              <a:ext cx="395" cy="593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82" name="Group 119"/>
            <p:cNvGrpSpPr>
              <a:grpSpLocks/>
            </p:cNvGrpSpPr>
            <p:nvPr/>
          </p:nvGrpSpPr>
          <p:grpSpPr bwMode="auto">
            <a:xfrm>
              <a:off x="4290" y="291"/>
              <a:ext cx="146" cy="157"/>
              <a:chOff x="3306" y="1392"/>
              <a:chExt cx="224" cy="210"/>
            </a:xfrm>
          </p:grpSpPr>
          <p:sp>
            <p:nvSpPr>
              <p:cNvPr id="9289" name="WordArt 12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306" y="1466"/>
                <a:ext cx="161" cy="13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n</a:t>
                </a:r>
                <a:endParaRPr lang="zh-CN" altLang="en-US" sz="3600" i="1" kern="10"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solidFill>
                    <a:srgbClr val="CC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9290" name="Line 121"/>
              <p:cNvSpPr>
                <a:spLocks noChangeShapeType="1"/>
              </p:cNvSpPr>
              <p:nvPr/>
            </p:nvSpPr>
            <p:spPr bwMode="auto">
              <a:xfrm>
                <a:off x="3331" y="1392"/>
                <a:ext cx="199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83" name="WordArt 123"/>
            <p:cNvSpPr>
              <a:spLocks noChangeArrowheads="1" noChangeShapeType="1" noTextEdit="1"/>
            </p:cNvSpPr>
            <p:nvPr/>
          </p:nvSpPr>
          <p:spPr bwMode="auto">
            <a:xfrm rot="-102480">
              <a:off x="4158" y="1041"/>
              <a:ext cx="110" cy="15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8537"/>
                </a:avLst>
              </a:prstTxWarp>
            </a:bodyPr>
            <a:lstStyle/>
            <a:p>
              <a:pPr algn="ctr"/>
              <a:r>
                <a:rPr lang="en-US" altLang="zh-CN" sz="1800" kern="10"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宋体"/>
                  <a:ea typeface="宋体"/>
                </a:rPr>
                <a:t>d</a:t>
              </a:r>
              <a:endParaRPr lang="zh-CN" altLang="en-US" sz="1800" kern="10">
                <a:ln w="317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sp>
          <p:nvSpPr>
            <p:cNvPr id="9284" name="WordArt 124"/>
            <p:cNvSpPr>
              <a:spLocks noChangeArrowheads="1" noChangeShapeType="1" noTextEdit="1"/>
            </p:cNvSpPr>
            <p:nvPr/>
          </p:nvSpPr>
          <p:spPr bwMode="auto">
            <a:xfrm rot="-102480">
              <a:off x="4274" y="1076"/>
              <a:ext cx="112" cy="10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4120"/>
                </a:avLst>
              </a:prstTxWarp>
            </a:bodyPr>
            <a:lstStyle/>
            <a:p>
              <a:pPr algn="ctr"/>
              <a:r>
                <a:rPr lang="en-US" altLang="zh-CN" sz="3600" kern="10">
                  <a:ln w="3175">
                    <a:solidFill>
                      <a:schemeClr val="tx1"/>
                    </a:solidFill>
                    <a:round/>
                    <a:headEnd/>
                    <a:tailEnd/>
                  </a:ln>
                  <a:latin typeface="Times New Roman"/>
                  <a:cs typeface="Times New Roman"/>
                </a:rPr>
                <a:t>s</a:t>
              </a:r>
              <a:endParaRPr lang="zh-CN" altLang="en-US" sz="3600" kern="10">
                <a:ln w="3175">
                  <a:solidFill>
                    <a:schemeClr val="tx1"/>
                  </a:solidFill>
                  <a:round/>
                  <a:headEnd/>
                  <a:tailEnd/>
                </a:ln>
                <a:latin typeface="Times New Roman"/>
                <a:cs typeface="Times New Roman"/>
              </a:endParaRPr>
            </a:p>
          </p:txBody>
        </p:sp>
        <p:sp>
          <p:nvSpPr>
            <p:cNvPr id="9285" name="Line 125"/>
            <p:cNvSpPr>
              <a:spLocks noChangeShapeType="1"/>
            </p:cNvSpPr>
            <p:nvPr/>
          </p:nvSpPr>
          <p:spPr bwMode="auto">
            <a:xfrm rot="-353340">
              <a:off x="4279" y="1012"/>
              <a:ext cx="138" cy="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6" name="Line 126"/>
            <p:cNvSpPr>
              <a:spLocks noChangeShapeType="1"/>
            </p:cNvSpPr>
            <p:nvPr/>
          </p:nvSpPr>
          <p:spPr bwMode="auto">
            <a:xfrm flipV="1">
              <a:off x="4101" y="422"/>
              <a:ext cx="634" cy="5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7" name="Arc 127"/>
            <p:cNvSpPr>
              <a:spLocks/>
            </p:cNvSpPr>
            <p:nvPr/>
          </p:nvSpPr>
          <p:spPr bwMode="auto">
            <a:xfrm rot="306924">
              <a:off x="4357" y="574"/>
              <a:ext cx="114" cy="111"/>
            </a:xfrm>
            <a:custGeom>
              <a:avLst/>
              <a:gdLst>
                <a:gd name="T0" fmla="*/ 0 w 18481"/>
                <a:gd name="T1" fmla="*/ 0 h 21600"/>
                <a:gd name="T2" fmla="*/ 0 w 18481"/>
                <a:gd name="T3" fmla="*/ 0 h 21600"/>
                <a:gd name="T4" fmla="*/ 0 w 18481"/>
                <a:gd name="T5" fmla="*/ 0 h 21600"/>
                <a:gd name="T6" fmla="*/ 0 60000 65536"/>
                <a:gd name="T7" fmla="*/ 0 60000 65536"/>
                <a:gd name="T8" fmla="*/ 0 60000 65536"/>
                <a:gd name="T9" fmla="*/ 0 w 18481"/>
                <a:gd name="T10" fmla="*/ 0 h 21600"/>
                <a:gd name="T11" fmla="*/ 18481 w 1848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81" h="21600" fill="none" extrusionOk="0">
                  <a:moveTo>
                    <a:pt x="-1" y="0"/>
                  </a:moveTo>
                  <a:cubicBezTo>
                    <a:pt x="7559" y="0"/>
                    <a:pt x="14568" y="3951"/>
                    <a:pt x="18480" y="10419"/>
                  </a:cubicBezTo>
                </a:path>
                <a:path w="18481" h="21600" stroke="0" extrusionOk="0">
                  <a:moveTo>
                    <a:pt x="-1" y="0"/>
                  </a:moveTo>
                  <a:cubicBezTo>
                    <a:pt x="7559" y="0"/>
                    <a:pt x="14568" y="3951"/>
                    <a:pt x="18480" y="1041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88" name="WordArt 128"/>
            <p:cNvSpPr>
              <a:spLocks noChangeArrowheads="1" noChangeShapeType="1" noTextEdit="1"/>
            </p:cNvSpPr>
            <p:nvPr/>
          </p:nvSpPr>
          <p:spPr bwMode="auto">
            <a:xfrm>
              <a:off x="4459" y="416"/>
              <a:ext cx="117" cy="12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solidFill>
                    <a:schemeClr val="tx2"/>
                  </a:solidFill>
                  <a:latin typeface="Symbol"/>
                </a:rPr>
                <a:t>q</a:t>
              </a:r>
              <a:endParaRPr lang="zh-CN" altLang="en-US" sz="3600" i="1" kern="10">
                <a:ln w="9525">
                  <a:solidFill>
                    <a:schemeClr val="tx2"/>
                  </a:solidFill>
                  <a:round/>
                  <a:headEnd/>
                  <a:tailEnd/>
                </a:ln>
                <a:solidFill>
                  <a:schemeClr val="tx2"/>
                </a:solidFill>
                <a:latin typeface="Symbol"/>
              </a:endParaRPr>
            </a:p>
          </p:txBody>
        </p:sp>
      </p:grpSp>
      <p:grpSp>
        <p:nvGrpSpPr>
          <p:cNvPr id="7" name="Group 156"/>
          <p:cNvGrpSpPr>
            <a:grpSpLocks/>
          </p:cNvGrpSpPr>
          <p:nvPr/>
        </p:nvGrpSpPr>
        <p:grpSpPr bwMode="auto">
          <a:xfrm>
            <a:off x="2519363" y="441325"/>
            <a:ext cx="2138362" cy="2578100"/>
            <a:chOff x="4331" y="2522"/>
            <a:chExt cx="1347" cy="1624"/>
          </a:xfrm>
        </p:grpSpPr>
        <p:grpSp>
          <p:nvGrpSpPr>
            <p:cNvPr id="9233" name="Group 131"/>
            <p:cNvGrpSpPr>
              <a:grpSpLocks/>
            </p:cNvGrpSpPr>
            <p:nvPr/>
          </p:nvGrpSpPr>
          <p:grpSpPr bwMode="auto">
            <a:xfrm>
              <a:off x="4331" y="2712"/>
              <a:ext cx="1105" cy="1203"/>
              <a:chOff x="7816" y="1057"/>
              <a:chExt cx="1197" cy="1203"/>
            </a:xfrm>
          </p:grpSpPr>
          <p:sp>
            <p:nvSpPr>
              <p:cNvPr id="9240" name="Oval 132"/>
              <p:cNvSpPr>
                <a:spLocks noChangeArrowheads="1"/>
              </p:cNvSpPr>
              <p:nvPr/>
            </p:nvSpPr>
            <p:spPr bwMode="auto">
              <a:xfrm>
                <a:off x="7816" y="1060"/>
                <a:ext cx="1197" cy="1197"/>
              </a:xfrm>
              <a:prstGeom prst="ellipse">
                <a:avLst/>
              </a:prstGeom>
              <a:gradFill rotWithShape="1">
                <a:gsLst>
                  <a:gs pos="0">
                    <a:srgbClr val="FFFF00"/>
                  </a:gs>
                  <a:gs pos="100000">
                    <a:srgbClr val="D2D2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1" name="Oval 133"/>
              <p:cNvSpPr>
                <a:spLocks noChangeArrowheads="1"/>
              </p:cNvSpPr>
              <p:nvPr/>
            </p:nvSpPr>
            <p:spPr bwMode="auto">
              <a:xfrm>
                <a:off x="8204" y="1068"/>
                <a:ext cx="421" cy="1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2" name="Oval 134"/>
              <p:cNvSpPr>
                <a:spLocks noChangeArrowheads="1"/>
              </p:cNvSpPr>
              <p:nvPr/>
            </p:nvSpPr>
            <p:spPr bwMode="auto">
              <a:xfrm>
                <a:off x="8098" y="1068"/>
                <a:ext cx="633" cy="1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3" name="Oval 135"/>
              <p:cNvSpPr>
                <a:spLocks noChangeArrowheads="1"/>
              </p:cNvSpPr>
              <p:nvPr/>
            </p:nvSpPr>
            <p:spPr bwMode="auto">
              <a:xfrm>
                <a:off x="7982" y="1077"/>
                <a:ext cx="857" cy="11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4" name="Oval 136"/>
              <p:cNvSpPr>
                <a:spLocks noChangeArrowheads="1"/>
              </p:cNvSpPr>
              <p:nvPr/>
            </p:nvSpPr>
            <p:spPr bwMode="auto">
              <a:xfrm>
                <a:off x="7858" y="1068"/>
                <a:ext cx="1106" cy="118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5" name="Arc 137"/>
              <p:cNvSpPr>
                <a:spLocks/>
              </p:cNvSpPr>
              <p:nvPr/>
            </p:nvSpPr>
            <p:spPr bwMode="auto">
              <a:xfrm rot="5400000">
                <a:off x="8169" y="1179"/>
                <a:ext cx="488" cy="1180"/>
              </a:xfrm>
              <a:custGeom>
                <a:avLst/>
                <a:gdLst>
                  <a:gd name="T0" fmla="*/ 0 w 24765"/>
                  <a:gd name="T1" fmla="*/ 0 h 43200"/>
                  <a:gd name="T2" fmla="*/ 0 w 24765"/>
                  <a:gd name="T3" fmla="*/ 0 h 43200"/>
                  <a:gd name="T4" fmla="*/ 0 w 24765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4765"/>
                  <a:gd name="T10" fmla="*/ 0 h 43200"/>
                  <a:gd name="T11" fmla="*/ 24765 w 2476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765" h="43200" fill="none" extrusionOk="0">
                    <a:moveTo>
                      <a:pt x="771" y="132"/>
                    </a:moveTo>
                    <a:cubicBezTo>
                      <a:pt x="1566" y="44"/>
                      <a:pt x="2365" y="-1"/>
                      <a:pt x="3165" y="0"/>
                    </a:cubicBezTo>
                    <a:cubicBezTo>
                      <a:pt x="15094" y="0"/>
                      <a:pt x="24765" y="9670"/>
                      <a:pt x="24765" y="21600"/>
                    </a:cubicBezTo>
                    <a:cubicBezTo>
                      <a:pt x="24765" y="33529"/>
                      <a:pt x="15094" y="43200"/>
                      <a:pt x="3165" y="43200"/>
                    </a:cubicBezTo>
                    <a:cubicBezTo>
                      <a:pt x="2105" y="43200"/>
                      <a:pt x="1047" y="43122"/>
                      <a:pt x="0" y="42966"/>
                    </a:cubicBezTo>
                  </a:path>
                  <a:path w="24765" h="43200" stroke="0" extrusionOk="0">
                    <a:moveTo>
                      <a:pt x="771" y="132"/>
                    </a:moveTo>
                    <a:cubicBezTo>
                      <a:pt x="1566" y="44"/>
                      <a:pt x="2365" y="-1"/>
                      <a:pt x="3165" y="0"/>
                    </a:cubicBezTo>
                    <a:cubicBezTo>
                      <a:pt x="15094" y="0"/>
                      <a:pt x="24765" y="9670"/>
                      <a:pt x="24765" y="21600"/>
                    </a:cubicBezTo>
                    <a:cubicBezTo>
                      <a:pt x="24765" y="33529"/>
                      <a:pt x="15094" y="43200"/>
                      <a:pt x="3165" y="43200"/>
                    </a:cubicBezTo>
                    <a:cubicBezTo>
                      <a:pt x="2105" y="43200"/>
                      <a:pt x="1047" y="43122"/>
                      <a:pt x="0" y="42966"/>
                    </a:cubicBezTo>
                    <a:lnTo>
                      <a:pt x="316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6" name="Arc 138"/>
              <p:cNvSpPr>
                <a:spLocks/>
              </p:cNvSpPr>
              <p:nvPr/>
            </p:nvSpPr>
            <p:spPr bwMode="auto">
              <a:xfrm rot="5400000">
                <a:off x="8183" y="1097"/>
                <a:ext cx="463" cy="1120"/>
              </a:xfrm>
              <a:custGeom>
                <a:avLst/>
                <a:gdLst>
                  <a:gd name="T0" fmla="*/ 0 w 24765"/>
                  <a:gd name="T1" fmla="*/ 0 h 43200"/>
                  <a:gd name="T2" fmla="*/ 0 w 24765"/>
                  <a:gd name="T3" fmla="*/ 0 h 43200"/>
                  <a:gd name="T4" fmla="*/ 0 w 24765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4765"/>
                  <a:gd name="T10" fmla="*/ 0 h 43200"/>
                  <a:gd name="T11" fmla="*/ 24765 w 2476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765" h="43200" fill="none" extrusionOk="0">
                    <a:moveTo>
                      <a:pt x="771" y="132"/>
                    </a:moveTo>
                    <a:cubicBezTo>
                      <a:pt x="1566" y="44"/>
                      <a:pt x="2365" y="-1"/>
                      <a:pt x="3165" y="0"/>
                    </a:cubicBezTo>
                    <a:cubicBezTo>
                      <a:pt x="15094" y="0"/>
                      <a:pt x="24765" y="9670"/>
                      <a:pt x="24765" y="21600"/>
                    </a:cubicBezTo>
                    <a:cubicBezTo>
                      <a:pt x="24765" y="33529"/>
                      <a:pt x="15094" y="43200"/>
                      <a:pt x="3165" y="43200"/>
                    </a:cubicBezTo>
                    <a:cubicBezTo>
                      <a:pt x="2105" y="43200"/>
                      <a:pt x="1047" y="43122"/>
                      <a:pt x="0" y="42966"/>
                    </a:cubicBezTo>
                  </a:path>
                  <a:path w="24765" h="43200" stroke="0" extrusionOk="0">
                    <a:moveTo>
                      <a:pt x="771" y="132"/>
                    </a:moveTo>
                    <a:cubicBezTo>
                      <a:pt x="1566" y="44"/>
                      <a:pt x="2365" y="-1"/>
                      <a:pt x="3165" y="0"/>
                    </a:cubicBezTo>
                    <a:cubicBezTo>
                      <a:pt x="15094" y="0"/>
                      <a:pt x="24765" y="9670"/>
                      <a:pt x="24765" y="21600"/>
                    </a:cubicBezTo>
                    <a:cubicBezTo>
                      <a:pt x="24765" y="33529"/>
                      <a:pt x="15094" y="43200"/>
                      <a:pt x="3165" y="43200"/>
                    </a:cubicBezTo>
                    <a:cubicBezTo>
                      <a:pt x="2105" y="43200"/>
                      <a:pt x="1047" y="43122"/>
                      <a:pt x="0" y="42966"/>
                    </a:cubicBezTo>
                    <a:lnTo>
                      <a:pt x="316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7" name="Arc 139"/>
              <p:cNvSpPr>
                <a:spLocks/>
              </p:cNvSpPr>
              <p:nvPr/>
            </p:nvSpPr>
            <p:spPr bwMode="auto">
              <a:xfrm rot="5400000">
                <a:off x="8204" y="1042"/>
                <a:ext cx="422" cy="1019"/>
              </a:xfrm>
              <a:custGeom>
                <a:avLst/>
                <a:gdLst>
                  <a:gd name="T0" fmla="*/ 0 w 24765"/>
                  <a:gd name="T1" fmla="*/ 0 h 43200"/>
                  <a:gd name="T2" fmla="*/ 0 w 24765"/>
                  <a:gd name="T3" fmla="*/ 0 h 43200"/>
                  <a:gd name="T4" fmla="*/ 0 w 24765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4765"/>
                  <a:gd name="T10" fmla="*/ 0 h 43200"/>
                  <a:gd name="T11" fmla="*/ 24765 w 2476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765" h="43200" fill="none" extrusionOk="0">
                    <a:moveTo>
                      <a:pt x="771" y="132"/>
                    </a:moveTo>
                    <a:cubicBezTo>
                      <a:pt x="1566" y="44"/>
                      <a:pt x="2365" y="-1"/>
                      <a:pt x="3165" y="0"/>
                    </a:cubicBezTo>
                    <a:cubicBezTo>
                      <a:pt x="15094" y="0"/>
                      <a:pt x="24765" y="9670"/>
                      <a:pt x="24765" y="21600"/>
                    </a:cubicBezTo>
                    <a:cubicBezTo>
                      <a:pt x="24765" y="33529"/>
                      <a:pt x="15094" y="43200"/>
                      <a:pt x="3165" y="43200"/>
                    </a:cubicBezTo>
                    <a:cubicBezTo>
                      <a:pt x="2105" y="43200"/>
                      <a:pt x="1047" y="43122"/>
                      <a:pt x="0" y="42966"/>
                    </a:cubicBezTo>
                  </a:path>
                  <a:path w="24765" h="43200" stroke="0" extrusionOk="0">
                    <a:moveTo>
                      <a:pt x="771" y="132"/>
                    </a:moveTo>
                    <a:cubicBezTo>
                      <a:pt x="1566" y="44"/>
                      <a:pt x="2365" y="-1"/>
                      <a:pt x="3165" y="0"/>
                    </a:cubicBezTo>
                    <a:cubicBezTo>
                      <a:pt x="15094" y="0"/>
                      <a:pt x="24765" y="9670"/>
                      <a:pt x="24765" y="21600"/>
                    </a:cubicBezTo>
                    <a:cubicBezTo>
                      <a:pt x="24765" y="33529"/>
                      <a:pt x="15094" y="43200"/>
                      <a:pt x="3165" y="43200"/>
                    </a:cubicBezTo>
                    <a:cubicBezTo>
                      <a:pt x="2105" y="43200"/>
                      <a:pt x="1047" y="43122"/>
                      <a:pt x="0" y="42966"/>
                    </a:cubicBezTo>
                    <a:lnTo>
                      <a:pt x="316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8" name="Arc 140"/>
              <p:cNvSpPr>
                <a:spLocks/>
              </p:cNvSpPr>
              <p:nvPr/>
            </p:nvSpPr>
            <p:spPr bwMode="auto">
              <a:xfrm rot="5400000">
                <a:off x="8229" y="993"/>
                <a:ext cx="364" cy="877"/>
              </a:xfrm>
              <a:custGeom>
                <a:avLst/>
                <a:gdLst>
                  <a:gd name="T0" fmla="*/ 0 w 24765"/>
                  <a:gd name="T1" fmla="*/ 0 h 43200"/>
                  <a:gd name="T2" fmla="*/ 0 w 24765"/>
                  <a:gd name="T3" fmla="*/ 0 h 43200"/>
                  <a:gd name="T4" fmla="*/ 0 w 24765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4765"/>
                  <a:gd name="T10" fmla="*/ 0 h 43200"/>
                  <a:gd name="T11" fmla="*/ 24765 w 2476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765" h="43200" fill="none" extrusionOk="0">
                    <a:moveTo>
                      <a:pt x="771" y="132"/>
                    </a:moveTo>
                    <a:cubicBezTo>
                      <a:pt x="1566" y="44"/>
                      <a:pt x="2365" y="-1"/>
                      <a:pt x="3165" y="0"/>
                    </a:cubicBezTo>
                    <a:cubicBezTo>
                      <a:pt x="15094" y="0"/>
                      <a:pt x="24765" y="9670"/>
                      <a:pt x="24765" y="21600"/>
                    </a:cubicBezTo>
                    <a:cubicBezTo>
                      <a:pt x="24765" y="33529"/>
                      <a:pt x="15094" y="43200"/>
                      <a:pt x="3165" y="43200"/>
                    </a:cubicBezTo>
                    <a:cubicBezTo>
                      <a:pt x="2105" y="43200"/>
                      <a:pt x="1047" y="43122"/>
                      <a:pt x="0" y="42966"/>
                    </a:cubicBezTo>
                  </a:path>
                  <a:path w="24765" h="43200" stroke="0" extrusionOk="0">
                    <a:moveTo>
                      <a:pt x="771" y="132"/>
                    </a:moveTo>
                    <a:cubicBezTo>
                      <a:pt x="1566" y="44"/>
                      <a:pt x="2365" y="-1"/>
                      <a:pt x="3165" y="0"/>
                    </a:cubicBezTo>
                    <a:cubicBezTo>
                      <a:pt x="15094" y="0"/>
                      <a:pt x="24765" y="9670"/>
                      <a:pt x="24765" y="21600"/>
                    </a:cubicBezTo>
                    <a:cubicBezTo>
                      <a:pt x="24765" y="33529"/>
                      <a:pt x="15094" y="43200"/>
                      <a:pt x="3165" y="43200"/>
                    </a:cubicBezTo>
                    <a:cubicBezTo>
                      <a:pt x="2105" y="43200"/>
                      <a:pt x="1047" y="43122"/>
                      <a:pt x="0" y="42966"/>
                    </a:cubicBezTo>
                    <a:lnTo>
                      <a:pt x="316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9" name="Arc 141"/>
              <p:cNvSpPr>
                <a:spLocks/>
              </p:cNvSpPr>
              <p:nvPr/>
            </p:nvSpPr>
            <p:spPr bwMode="auto">
              <a:xfrm rot="5400000">
                <a:off x="8265" y="965"/>
                <a:ext cx="299" cy="719"/>
              </a:xfrm>
              <a:custGeom>
                <a:avLst/>
                <a:gdLst>
                  <a:gd name="T0" fmla="*/ 0 w 24765"/>
                  <a:gd name="T1" fmla="*/ 0 h 43200"/>
                  <a:gd name="T2" fmla="*/ 0 w 24765"/>
                  <a:gd name="T3" fmla="*/ 0 h 43200"/>
                  <a:gd name="T4" fmla="*/ 0 w 24765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4765"/>
                  <a:gd name="T10" fmla="*/ 0 h 43200"/>
                  <a:gd name="T11" fmla="*/ 24765 w 2476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765" h="43200" fill="none" extrusionOk="0">
                    <a:moveTo>
                      <a:pt x="771" y="132"/>
                    </a:moveTo>
                    <a:cubicBezTo>
                      <a:pt x="1566" y="44"/>
                      <a:pt x="2365" y="-1"/>
                      <a:pt x="3165" y="0"/>
                    </a:cubicBezTo>
                    <a:cubicBezTo>
                      <a:pt x="15094" y="0"/>
                      <a:pt x="24765" y="9670"/>
                      <a:pt x="24765" y="21600"/>
                    </a:cubicBezTo>
                    <a:cubicBezTo>
                      <a:pt x="24765" y="33529"/>
                      <a:pt x="15094" y="43200"/>
                      <a:pt x="3165" y="43200"/>
                    </a:cubicBezTo>
                    <a:cubicBezTo>
                      <a:pt x="2105" y="43200"/>
                      <a:pt x="1047" y="43122"/>
                      <a:pt x="0" y="42966"/>
                    </a:cubicBezTo>
                  </a:path>
                  <a:path w="24765" h="43200" stroke="0" extrusionOk="0">
                    <a:moveTo>
                      <a:pt x="771" y="132"/>
                    </a:moveTo>
                    <a:cubicBezTo>
                      <a:pt x="1566" y="44"/>
                      <a:pt x="2365" y="-1"/>
                      <a:pt x="3165" y="0"/>
                    </a:cubicBezTo>
                    <a:cubicBezTo>
                      <a:pt x="15094" y="0"/>
                      <a:pt x="24765" y="9670"/>
                      <a:pt x="24765" y="21600"/>
                    </a:cubicBezTo>
                    <a:cubicBezTo>
                      <a:pt x="24765" y="33529"/>
                      <a:pt x="15094" y="43200"/>
                      <a:pt x="3165" y="43200"/>
                    </a:cubicBezTo>
                    <a:cubicBezTo>
                      <a:pt x="2105" y="43200"/>
                      <a:pt x="1047" y="43122"/>
                      <a:pt x="0" y="42966"/>
                    </a:cubicBezTo>
                    <a:lnTo>
                      <a:pt x="316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0" name="Arc 142"/>
              <p:cNvSpPr>
                <a:spLocks/>
              </p:cNvSpPr>
              <p:nvPr/>
            </p:nvSpPr>
            <p:spPr bwMode="auto">
              <a:xfrm rot="5400000">
                <a:off x="8301" y="964"/>
                <a:ext cx="228" cy="551"/>
              </a:xfrm>
              <a:custGeom>
                <a:avLst/>
                <a:gdLst>
                  <a:gd name="T0" fmla="*/ 0 w 24765"/>
                  <a:gd name="T1" fmla="*/ 0 h 43200"/>
                  <a:gd name="T2" fmla="*/ 0 w 24765"/>
                  <a:gd name="T3" fmla="*/ 0 h 43200"/>
                  <a:gd name="T4" fmla="*/ 0 w 24765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4765"/>
                  <a:gd name="T10" fmla="*/ 0 h 43200"/>
                  <a:gd name="T11" fmla="*/ 24765 w 2476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765" h="43200" fill="none" extrusionOk="0">
                    <a:moveTo>
                      <a:pt x="771" y="132"/>
                    </a:moveTo>
                    <a:cubicBezTo>
                      <a:pt x="1566" y="44"/>
                      <a:pt x="2365" y="-1"/>
                      <a:pt x="3165" y="0"/>
                    </a:cubicBezTo>
                    <a:cubicBezTo>
                      <a:pt x="15094" y="0"/>
                      <a:pt x="24765" y="9670"/>
                      <a:pt x="24765" y="21600"/>
                    </a:cubicBezTo>
                    <a:cubicBezTo>
                      <a:pt x="24765" y="33529"/>
                      <a:pt x="15094" y="43200"/>
                      <a:pt x="3165" y="43200"/>
                    </a:cubicBezTo>
                    <a:cubicBezTo>
                      <a:pt x="2105" y="43200"/>
                      <a:pt x="1047" y="43122"/>
                      <a:pt x="0" y="42966"/>
                    </a:cubicBezTo>
                  </a:path>
                  <a:path w="24765" h="43200" stroke="0" extrusionOk="0">
                    <a:moveTo>
                      <a:pt x="771" y="132"/>
                    </a:moveTo>
                    <a:cubicBezTo>
                      <a:pt x="1566" y="44"/>
                      <a:pt x="2365" y="-1"/>
                      <a:pt x="3165" y="0"/>
                    </a:cubicBezTo>
                    <a:cubicBezTo>
                      <a:pt x="15094" y="0"/>
                      <a:pt x="24765" y="9670"/>
                      <a:pt x="24765" y="21600"/>
                    </a:cubicBezTo>
                    <a:cubicBezTo>
                      <a:pt x="24765" y="33529"/>
                      <a:pt x="15094" y="43200"/>
                      <a:pt x="3165" y="43200"/>
                    </a:cubicBezTo>
                    <a:cubicBezTo>
                      <a:pt x="2105" y="43200"/>
                      <a:pt x="1047" y="43122"/>
                      <a:pt x="0" y="42966"/>
                    </a:cubicBezTo>
                    <a:lnTo>
                      <a:pt x="316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1" name="Arc 143"/>
              <p:cNvSpPr>
                <a:spLocks/>
              </p:cNvSpPr>
              <p:nvPr/>
            </p:nvSpPr>
            <p:spPr bwMode="auto">
              <a:xfrm rot="5400000">
                <a:off x="8335" y="990"/>
                <a:ext cx="157" cy="379"/>
              </a:xfrm>
              <a:custGeom>
                <a:avLst/>
                <a:gdLst>
                  <a:gd name="T0" fmla="*/ 0 w 24765"/>
                  <a:gd name="T1" fmla="*/ 0 h 43200"/>
                  <a:gd name="T2" fmla="*/ 0 w 24765"/>
                  <a:gd name="T3" fmla="*/ 0 h 43200"/>
                  <a:gd name="T4" fmla="*/ 0 w 24765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4765"/>
                  <a:gd name="T10" fmla="*/ 0 h 43200"/>
                  <a:gd name="T11" fmla="*/ 24765 w 2476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765" h="43200" fill="none" extrusionOk="0">
                    <a:moveTo>
                      <a:pt x="771" y="132"/>
                    </a:moveTo>
                    <a:cubicBezTo>
                      <a:pt x="1566" y="44"/>
                      <a:pt x="2365" y="-1"/>
                      <a:pt x="3165" y="0"/>
                    </a:cubicBezTo>
                    <a:cubicBezTo>
                      <a:pt x="15094" y="0"/>
                      <a:pt x="24765" y="9670"/>
                      <a:pt x="24765" y="21600"/>
                    </a:cubicBezTo>
                    <a:cubicBezTo>
                      <a:pt x="24765" y="33529"/>
                      <a:pt x="15094" y="43200"/>
                      <a:pt x="3165" y="43200"/>
                    </a:cubicBezTo>
                    <a:cubicBezTo>
                      <a:pt x="2105" y="43200"/>
                      <a:pt x="1047" y="43122"/>
                      <a:pt x="0" y="42966"/>
                    </a:cubicBezTo>
                  </a:path>
                  <a:path w="24765" h="43200" stroke="0" extrusionOk="0">
                    <a:moveTo>
                      <a:pt x="771" y="132"/>
                    </a:moveTo>
                    <a:cubicBezTo>
                      <a:pt x="1566" y="44"/>
                      <a:pt x="2365" y="-1"/>
                      <a:pt x="3165" y="0"/>
                    </a:cubicBezTo>
                    <a:cubicBezTo>
                      <a:pt x="15094" y="0"/>
                      <a:pt x="24765" y="9670"/>
                      <a:pt x="24765" y="21600"/>
                    </a:cubicBezTo>
                    <a:cubicBezTo>
                      <a:pt x="24765" y="33529"/>
                      <a:pt x="15094" y="43200"/>
                      <a:pt x="3165" y="43200"/>
                    </a:cubicBezTo>
                    <a:cubicBezTo>
                      <a:pt x="2105" y="43200"/>
                      <a:pt x="1047" y="43122"/>
                      <a:pt x="0" y="42966"/>
                    </a:cubicBezTo>
                    <a:lnTo>
                      <a:pt x="316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2" name="Arc 144"/>
              <p:cNvSpPr>
                <a:spLocks/>
              </p:cNvSpPr>
              <p:nvPr/>
            </p:nvSpPr>
            <p:spPr bwMode="auto">
              <a:xfrm rot="5400000">
                <a:off x="8368" y="1007"/>
                <a:ext cx="99" cy="238"/>
              </a:xfrm>
              <a:custGeom>
                <a:avLst/>
                <a:gdLst>
                  <a:gd name="T0" fmla="*/ 0 w 24765"/>
                  <a:gd name="T1" fmla="*/ 0 h 43200"/>
                  <a:gd name="T2" fmla="*/ 0 w 24765"/>
                  <a:gd name="T3" fmla="*/ 0 h 43200"/>
                  <a:gd name="T4" fmla="*/ 0 w 24765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4765"/>
                  <a:gd name="T10" fmla="*/ 0 h 43200"/>
                  <a:gd name="T11" fmla="*/ 24765 w 2476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765" h="43200" fill="none" extrusionOk="0">
                    <a:moveTo>
                      <a:pt x="771" y="132"/>
                    </a:moveTo>
                    <a:cubicBezTo>
                      <a:pt x="1566" y="44"/>
                      <a:pt x="2365" y="-1"/>
                      <a:pt x="3165" y="0"/>
                    </a:cubicBezTo>
                    <a:cubicBezTo>
                      <a:pt x="15094" y="0"/>
                      <a:pt x="24765" y="9670"/>
                      <a:pt x="24765" y="21600"/>
                    </a:cubicBezTo>
                    <a:cubicBezTo>
                      <a:pt x="24765" y="33529"/>
                      <a:pt x="15094" y="43200"/>
                      <a:pt x="3165" y="43200"/>
                    </a:cubicBezTo>
                    <a:cubicBezTo>
                      <a:pt x="2105" y="43200"/>
                      <a:pt x="1047" y="43122"/>
                      <a:pt x="0" y="42966"/>
                    </a:cubicBezTo>
                  </a:path>
                  <a:path w="24765" h="43200" stroke="0" extrusionOk="0">
                    <a:moveTo>
                      <a:pt x="771" y="132"/>
                    </a:moveTo>
                    <a:cubicBezTo>
                      <a:pt x="1566" y="44"/>
                      <a:pt x="2365" y="-1"/>
                      <a:pt x="3165" y="0"/>
                    </a:cubicBezTo>
                    <a:cubicBezTo>
                      <a:pt x="15094" y="0"/>
                      <a:pt x="24765" y="9670"/>
                      <a:pt x="24765" y="21600"/>
                    </a:cubicBezTo>
                    <a:cubicBezTo>
                      <a:pt x="24765" y="33529"/>
                      <a:pt x="15094" y="43200"/>
                      <a:pt x="3165" y="43200"/>
                    </a:cubicBezTo>
                    <a:cubicBezTo>
                      <a:pt x="2105" y="43200"/>
                      <a:pt x="1047" y="43122"/>
                      <a:pt x="0" y="42966"/>
                    </a:cubicBezTo>
                    <a:lnTo>
                      <a:pt x="316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3" name="Arc 145"/>
              <p:cNvSpPr>
                <a:spLocks/>
              </p:cNvSpPr>
              <p:nvPr/>
            </p:nvSpPr>
            <p:spPr bwMode="auto">
              <a:xfrm rot="5400000">
                <a:off x="8192" y="1342"/>
                <a:ext cx="429" cy="1140"/>
              </a:xfrm>
              <a:custGeom>
                <a:avLst/>
                <a:gdLst>
                  <a:gd name="T0" fmla="*/ 0 w 21600"/>
                  <a:gd name="T1" fmla="*/ 0 h 41355"/>
                  <a:gd name="T2" fmla="*/ 0 w 21600"/>
                  <a:gd name="T3" fmla="*/ 0 h 41355"/>
                  <a:gd name="T4" fmla="*/ 0 w 21600"/>
                  <a:gd name="T5" fmla="*/ 0 h 4135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1355"/>
                  <a:gd name="T11" fmla="*/ 21600 w 21600"/>
                  <a:gd name="T12" fmla="*/ 41355 h 4135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1355" fill="none" extrusionOk="0">
                    <a:moveTo>
                      <a:pt x="6745" y="0"/>
                    </a:moveTo>
                    <a:cubicBezTo>
                      <a:pt x="15609" y="2914"/>
                      <a:pt x="21600" y="11189"/>
                      <a:pt x="21600" y="20520"/>
                    </a:cubicBezTo>
                    <a:cubicBezTo>
                      <a:pt x="21600" y="30254"/>
                      <a:pt x="15088" y="38786"/>
                      <a:pt x="5698" y="41354"/>
                    </a:cubicBezTo>
                  </a:path>
                  <a:path w="21600" h="41355" stroke="0" extrusionOk="0">
                    <a:moveTo>
                      <a:pt x="6745" y="0"/>
                    </a:moveTo>
                    <a:cubicBezTo>
                      <a:pt x="15609" y="2914"/>
                      <a:pt x="21600" y="11189"/>
                      <a:pt x="21600" y="20520"/>
                    </a:cubicBezTo>
                    <a:cubicBezTo>
                      <a:pt x="21600" y="30254"/>
                      <a:pt x="15088" y="38786"/>
                      <a:pt x="5698" y="41354"/>
                    </a:cubicBezTo>
                    <a:lnTo>
                      <a:pt x="0" y="2052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4" name="Arc 146"/>
              <p:cNvSpPr>
                <a:spLocks/>
              </p:cNvSpPr>
              <p:nvPr/>
            </p:nvSpPr>
            <p:spPr bwMode="auto">
              <a:xfrm rot="5400000">
                <a:off x="8215" y="1684"/>
                <a:ext cx="429" cy="636"/>
              </a:xfrm>
              <a:custGeom>
                <a:avLst/>
                <a:gdLst>
                  <a:gd name="T0" fmla="*/ 0 w 21600"/>
                  <a:gd name="T1" fmla="*/ 0 h 23136"/>
                  <a:gd name="T2" fmla="*/ 0 w 21600"/>
                  <a:gd name="T3" fmla="*/ 0 h 23136"/>
                  <a:gd name="T4" fmla="*/ 0 w 21600"/>
                  <a:gd name="T5" fmla="*/ 0 h 2313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3136"/>
                  <a:gd name="T11" fmla="*/ 21600 w 21600"/>
                  <a:gd name="T12" fmla="*/ 23136 h 231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3136" fill="none" extrusionOk="0">
                    <a:moveTo>
                      <a:pt x="18362" y="-1"/>
                    </a:moveTo>
                    <a:cubicBezTo>
                      <a:pt x="20478" y="3416"/>
                      <a:pt x="21600" y="7355"/>
                      <a:pt x="21600" y="11375"/>
                    </a:cubicBezTo>
                    <a:cubicBezTo>
                      <a:pt x="21600" y="15549"/>
                      <a:pt x="20390" y="19634"/>
                      <a:pt x="18117" y="23136"/>
                    </a:cubicBezTo>
                  </a:path>
                  <a:path w="21600" h="23136" stroke="0" extrusionOk="0">
                    <a:moveTo>
                      <a:pt x="18362" y="-1"/>
                    </a:moveTo>
                    <a:cubicBezTo>
                      <a:pt x="20478" y="3416"/>
                      <a:pt x="21600" y="7355"/>
                      <a:pt x="21600" y="11375"/>
                    </a:cubicBezTo>
                    <a:cubicBezTo>
                      <a:pt x="21600" y="15549"/>
                      <a:pt x="20390" y="19634"/>
                      <a:pt x="18117" y="23136"/>
                    </a:cubicBezTo>
                    <a:lnTo>
                      <a:pt x="0" y="11375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5" name="Oval 147"/>
              <p:cNvSpPr>
                <a:spLocks noChangeArrowheads="1"/>
              </p:cNvSpPr>
              <p:nvPr/>
            </p:nvSpPr>
            <p:spPr bwMode="auto">
              <a:xfrm>
                <a:off x="8339" y="1057"/>
                <a:ext cx="171" cy="120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9221" name="Object 148"/>
            <p:cNvGraphicFramePr>
              <a:graphicFrameLocks noChangeAspect="1"/>
            </p:cNvGraphicFramePr>
            <p:nvPr/>
          </p:nvGraphicFramePr>
          <p:xfrm>
            <a:off x="5148" y="2591"/>
            <a:ext cx="49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75" name="Equation" r:id="rId10" imgW="939600" imgH="431640" progId="Equation.DSMT4">
                    <p:embed/>
                  </p:oleObj>
                </mc:Choice>
                <mc:Fallback>
                  <p:oleObj name="Equation" r:id="rId10" imgW="939600" imgH="431640" progId="Equation.DSMT4">
                    <p:embed/>
                    <p:pic>
                      <p:nvPicPr>
                        <p:cNvPr id="0" name="Object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" y="2591"/>
                          <a:ext cx="499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2" name="Object 149"/>
            <p:cNvGraphicFramePr>
              <a:graphicFrameLocks noChangeAspect="1"/>
            </p:cNvGraphicFramePr>
            <p:nvPr/>
          </p:nvGraphicFramePr>
          <p:xfrm>
            <a:off x="5148" y="3883"/>
            <a:ext cx="530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76" name="Equation" r:id="rId12" imgW="939600" imgH="431640" progId="Equation.DSMT4">
                    <p:embed/>
                  </p:oleObj>
                </mc:Choice>
                <mc:Fallback>
                  <p:oleObj name="Equation" r:id="rId12" imgW="939600" imgH="431640" progId="Equation.DSMT4">
                    <p:embed/>
                    <p:pic>
                      <p:nvPicPr>
                        <p:cNvPr id="0" name="Object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" y="3883"/>
                          <a:ext cx="530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4" name="Freeform 150"/>
            <p:cNvSpPr>
              <a:spLocks/>
            </p:cNvSpPr>
            <p:nvPr/>
          </p:nvSpPr>
          <p:spPr bwMode="auto">
            <a:xfrm>
              <a:off x="4936" y="3677"/>
              <a:ext cx="220" cy="326"/>
            </a:xfrm>
            <a:custGeom>
              <a:avLst/>
              <a:gdLst>
                <a:gd name="T0" fmla="*/ 0 w 175"/>
                <a:gd name="T1" fmla="*/ 0 h 288"/>
                <a:gd name="T2" fmla="*/ 309 w 175"/>
                <a:gd name="T3" fmla="*/ 371 h 288"/>
                <a:gd name="T4" fmla="*/ 1090 w 175"/>
                <a:gd name="T5" fmla="*/ 777 h 288"/>
                <a:gd name="T6" fmla="*/ 0 60000 65536"/>
                <a:gd name="T7" fmla="*/ 0 60000 65536"/>
                <a:gd name="T8" fmla="*/ 0 60000 65536"/>
                <a:gd name="T9" fmla="*/ 0 w 175"/>
                <a:gd name="T10" fmla="*/ 0 h 288"/>
                <a:gd name="T11" fmla="*/ 175 w 175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5" h="288">
                  <a:moveTo>
                    <a:pt x="0" y="0"/>
                  </a:moveTo>
                  <a:cubicBezTo>
                    <a:pt x="10" y="45"/>
                    <a:pt x="21" y="90"/>
                    <a:pt x="50" y="138"/>
                  </a:cubicBezTo>
                  <a:cubicBezTo>
                    <a:pt x="79" y="186"/>
                    <a:pt x="127" y="237"/>
                    <a:pt x="175" y="288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35" name="Freeform 151"/>
            <p:cNvSpPr>
              <a:spLocks/>
            </p:cNvSpPr>
            <p:nvPr/>
          </p:nvSpPr>
          <p:spPr bwMode="auto">
            <a:xfrm rot="-5400000" flipH="1" flipV="1">
              <a:off x="4626" y="3826"/>
              <a:ext cx="438" cy="129"/>
            </a:xfrm>
            <a:custGeom>
              <a:avLst/>
              <a:gdLst>
                <a:gd name="T0" fmla="*/ 0 w 175"/>
                <a:gd name="T1" fmla="*/ 0 h 288"/>
                <a:gd name="T2" fmla="*/ 76920 w 175"/>
                <a:gd name="T3" fmla="*/ 0 h 288"/>
                <a:gd name="T4" fmla="*/ 269390 w 175"/>
                <a:gd name="T5" fmla="*/ 0 h 288"/>
                <a:gd name="T6" fmla="*/ 0 60000 65536"/>
                <a:gd name="T7" fmla="*/ 0 60000 65536"/>
                <a:gd name="T8" fmla="*/ 0 60000 65536"/>
                <a:gd name="T9" fmla="*/ 0 w 175"/>
                <a:gd name="T10" fmla="*/ 0 h 288"/>
                <a:gd name="T11" fmla="*/ 175 w 175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5" h="288">
                  <a:moveTo>
                    <a:pt x="0" y="0"/>
                  </a:moveTo>
                  <a:cubicBezTo>
                    <a:pt x="10" y="45"/>
                    <a:pt x="21" y="90"/>
                    <a:pt x="50" y="138"/>
                  </a:cubicBezTo>
                  <a:cubicBezTo>
                    <a:pt x="79" y="186"/>
                    <a:pt x="127" y="237"/>
                    <a:pt x="175" y="288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36" name="Freeform 152"/>
            <p:cNvSpPr>
              <a:spLocks/>
            </p:cNvSpPr>
            <p:nvPr/>
          </p:nvSpPr>
          <p:spPr bwMode="auto">
            <a:xfrm>
              <a:off x="4913" y="3703"/>
              <a:ext cx="116" cy="389"/>
            </a:xfrm>
            <a:custGeom>
              <a:avLst/>
              <a:gdLst>
                <a:gd name="T0" fmla="*/ 0 w 175"/>
                <a:gd name="T1" fmla="*/ 0 h 288"/>
                <a:gd name="T2" fmla="*/ 2 w 175"/>
                <a:gd name="T3" fmla="*/ 1525 h 288"/>
                <a:gd name="T4" fmla="*/ 7 w 175"/>
                <a:gd name="T5" fmla="*/ 3189 h 288"/>
                <a:gd name="T6" fmla="*/ 0 60000 65536"/>
                <a:gd name="T7" fmla="*/ 0 60000 65536"/>
                <a:gd name="T8" fmla="*/ 0 60000 65536"/>
                <a:gd name="T9" fmla="*/ 0 w 175"/>
                <a:gd name="T10" fmla="*/ 0 h 288"/>
                <a:gd name="T11" fmla="*/ 175 w 175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5" h="288">
                  <a:moveTo>
                    <a:pt x="0" y="0"/>
                  </a:moveTo>
                  <a:cubicBezTo>
                    <a:pt x="10" y="45"/>
                    <a:pt x="21" y="90"/>
                    <a:pt x="50" y="138"/>
                  </a:cubicBezTo>
                  <a:cubicBezTo>
                    <a:pt x="79" y="186"/>
                    <a:pt x="127" y="237"/>
                    <a:pt x="175" y="288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37" name="Freeform 153"/>
            <p:cNvSpPr>
              <a:spLocks/>
            </p:cNvSpPr>
            <p:nvPr/>
          </p:nvSpPr>
          <p:spPr bwMode="auto">
            <a:xfrm>
              <a:off x="4892" y="2522"/>
              <a:ext cx="58" cy="464"/>
            </a:xfrm>
            <a:custGeom>
              <a:avLst/>
              <a:gdLst>
                <a:gd name="T0" fmla="*/ 0 w 668"/>
                <a:gd name="T1" fmla="*/ 258813 h 188"/>
                <a:gd name="T2" fmla="*/ 0 w 668"/>
                <a:gd name="T3" fmla="*/ 172425 h 188"/>
                <a:gd name="T4" fmla="*/ 0 w 668"/>
                <a:gd name="T5" fmla="*/ 0 h 188"/>
                <a:gd name="T6" fmla="*/ 0 60000 65536"/>
                <a:gd name="T7" fmla="*/ 0 60000 65536"/>
                <a:gd name="T8" fmla="*/ 0 60000 65536"/>
                <a:gd name="T9" fmla="*/ 0 w 668"/>
                <a:gd name="T10" fmla="*/ 0 h 188"/>
                <a:gd name="T11" fmla="*/ 668 w 668"/>
                <a:gd name="T12" fmla="*/ 188 h 1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8" h="188">
                  <a:moveTo>
                    <a:pt x="0" y="188"/>
                  </a:moveTo>
                  <a:cubicBezTo>
                    <a:pt x="52" y="178"/>
                    <a:pt x="202" y="156"/>
                    <a:pt x="313" y="125"/>
                  </a:cubicBezTo>
                  <a:cubicBezTo>
                    <a:pt x="424" y="94"/>
                    <a:pt x="594" y="26"/>
                    <a:pt x="668" y="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38" name="Freeform 154"/>
            <p:cNvSpPr>
              <a:spLocks/>
            </p:cNvSpPr>
            <p:nvPr/>
          </p:nvSpPr>
          <p:spPr bwMode="auto">
            <a:xfrm>
              <a:off x="4928" y="2562"/>
              <a:ext cx="278" cy="401"/>
            </a:xfrm>
            <a:custGeom>
              <a:avLst/>
              <a:gdLst>
                <a:gd name="T0" fmla="*/ 0 w 301"/>
                <a:gd name="T1" fmla="*/ 401 h 401"/>
                <a:gd name="T2" fmla="*/ 53 w 301"/>
                <a:gd name="T3" fmla="*/ 208 h 401"/>
                <a:gd name="T4" fmla="*/ 160 w 301"/>
                <a:gd name="T5" fmla="*/ 0 h 401"/>
                <a:gd name="T6" fmla="*/ 0 60000 65536"/>
                <a:gd name="T7" fmla="*/ 0 60000 65536"/>
                <a:gd name="T8" fmla="*/ 0 60000 65536"/>
                <a:gd name="T9" fmla="*/ 0 w 301"/>
                <a:gd name="T10" fmla="*/ 0 h 401"/>
                <a:gd name="T11" fmla="*/ 301 w 301"/>
                <a:gd name="T12" fmla="*/ 401 h 4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01" h="401">
                  <a:moveTo>
                    <a:pt x="0" y="401"/>
                  </a:moveTo>
                  <a:cubicBezTo>
                    <a:pt x="17" y="369"/>
                    <a:pt x="50" y="274"/>
                    <a:pt x="101" y="208"/>
                  </a:cubicBezTo>
                  <a:cubicBezTo>
                    <a:pt x="151" y="142"/>
                    <a:pt x="259" y="43"/>
                    <a:pt x="301" y="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39" name="Freeform 155"/>
            <p:cNvSpPr>
              <a:spLocks/>
            </p:cNvSpPr>
            <p:nvPr/>
          </p:nvSpPr>
          <p:spPr bwMode="auto">
            <a:xfrm>
              <a:off x="4718" y="2561"/>
              <a:ext cx="149" cy="404"/>
            </a:xfrm>
            <a:custGeom>
              <a:avLst/>
              <a:gdLst>
                <a:gd name="T0" fmla="*/ 83 w 162"/>
                <a:gd name="T1" fmla="*/ 404 h 404"/>
                <a:gd name="T2" fmla="*/ 52 w 162"/>
                <a:gd name="T3" fmla="*/ 197 h 404"/>
                <a:gd name="T4" fmla="*/ 0 w 162"/>
                <a:gd name="T5" fmla="*/ 0 h 404"/>
                <a:gd name="T6" fmla="*/ 0 60000 65536"/>
                <a:gd name="T7" fmla="*/ 0 60000 65536"/>
                <a:gd name="T8" fmla="*/ 0 60000 65536"/>
                <a:gd name="T9" fmla="*/ 0 w 162"/>
                <a:gd name="T10" fmla="*/ 0 h 404"/>
                <a:gd name="T11" fmla="*/ 162 w 162"/>
                <a:gd name="T12" fmla="*/ 404 h 4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2" h="404">
                  <a:moveTo>
                    <a:pt x="162" y="404"/>
                  </a:moveTo>
                  <a:cubicBezTo>
                    <a:pt x="152" y="370"/>
                    <a:pt x="128" y="264"/>
                    <a:pt x="101" y="197"/>
                  </a:cubicBezTo>
                  <a:cubicBezTo>
                    <a:pt x="77" y="126"/>
                    <a:pt x="21" y="41"/>
                    <a:pt x="0" y="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232" name="Text Box 138"/>
          <p:cNvSpPr txBox="1">
            <a:spLocks noChangeArrowheads="1"/>
          </p:cNvSpPr>
          <p:nvPr/>
        </p:nvSpPr>
        <p:spPr bwMode="auto">
          <a:xfrm>
            <a:off x="8786813" y="6416675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cs typeface="Times New Roman" pitchFamily="18" charset="0"/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ChangeArrowheads="1"/>
          </p:cNvSpPr>
          <p:nvPr/>
        </p:nvSpPr>
        <p:spPr bwMode="auto">
          <a:xfrm>
            <a:off x="3348038" y="3670300"/>
            <a:ext cx="3024187" cy="838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15" name="Text Box 3"/>
          <p:cNvSpPr txBox="1">
            <a:spLocks noChangeArrowheads="1"/>
          </p:cNvSpPr>
          <p:nvPr/>
        </p:nvSpPr>
        <p:spPr bwMode="auto">
          <a:xfrm>
            <a:off x="700088" y="1016000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3</a:t>
            </a:r>
            <a:r>
              <a:rPr lang="en-US" altLang="zh-CN" sz="2800" b="1" i="1"/>
              <a:t>.</a:t>
            </a:r>
            <a:r>
              <a:rPr lang="zh-CN" altLang="en-US" sz="2800" b="1" i="1"/>
              <a:t>真空中静电场的高斯定理</a:t>
            </a:r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2490788" y="4797425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黑体" pitchFamily="2" charset="-122"/>
              </a:rPr>
              <a:t>——</a:t>
            </a:r>
            <a:r>
              <a:rPr lang="zh-CN" altLang="en-US" sz="2800" b="1">
                <a:ea typeface="黑体" pitchFamily="2" charset="-122"/>
              </a:rPr>
              <a:t>静电场的基本规律之一</a:t>
            </a:r>
          </a:p>
        </p:txBody>
      </p:sp>
      <p:sp>
        <p:nvSpPr>
          <p:cNvPr id="218117" name="Text Box 5"/>
          <p:cNvSpPr txBox="1">
            <a:spLocks noChangeArrowheads="1"/>
          </p:cNvSpPr>
          <p:nvPr/>
        </p:nvSpPr>
        <p:spPr bwMode="auto">
          <a:xfrm>
            <a:off x="481013" y="1628775"/>
            <a:ext cx="47386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ea typeface="黑体" pitchFamily="2" charset="-122"/>
              </a:rPr>
              <a:t>（</a:t>
            </a:r>
            <a:r>
              <a:rPr lang="en-US" altLang="zh-CN" sz="2800" b="1">
                <a:ea typeface="黑体" pitchFamily="2" charset="-122"/>
              </a:rPr>
              <a:t>1</a:t>
            </a:r>
            <a:r>
              <a:rPr lang="zh-CN" altLang="en-US" sz="2800" b="1">
                <a:ea typeface="黑体" pitchFamily="2" charset="-122"/>
              </a:rPr>
              <a:t>）高斯定理</a:t>
            </a:r>
          </a:p>
        </p:txBody>
      </p:sp>
      <p:sp>
        <p:nvSpPr>
          <p:cNvPr id="218118" name="Rectangle 6"/>
          <p:cNvSpPr>
            <a:spLocks noChangeArrowheads="1"/>
          </p:cNvSpPr>
          <p:nvPr/>
        </p:nvSpPr>
        <p:spPr bwMode="auto">
          <a:xfrm>
            <a:off x="2409825" y="3644900"/>
            <a:ext cx="3962400" cy="85248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1319213" y="2301875"/>
            <a:ext cx="3124200" cy="955675"/>
          </a:xfrm>
          <a:prstGeom prst="rect">
            <a:avLst/>
          </a:prstGeom>
          <a:solidFill>
            <a:srgbClr val="66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bg1"/>
                </a:solidFill>
                <a:ea typeface="黑体" pitchFamily="2" charset="-122"/>
              </a:rPr>
              <a:t>通过任意闭合</a:t>
            </a:r>
          </a:p>
          <a:p>
            <a:pPr algn="ctr" eaLnBrk="1" hangingPunct="1"/>
            <a:r>
              <a:rPr lang="zh-CN" altLang="en-US" sz="2800" b="1">
                <a:solidFill>
                  <a:schemeClr val="bg1"/>
                </a:solidFill>
                <a:ea typeface="黑体" pitchFamily="2" charset="-122"/>
              </a:rPr>
              <a:t>曲面</a:t>
            </a:r>
            <a:r>
              <a:rPr lang="en-US" altLang="zh-CN" sz="2800" b="1" i="1">
                <a:solidFill>
                  <a:schemeClr val="bg1"/>
                </a:solidFill>
                <a:ea typeface="黑体" pitchFamily="2" charset="-122"/>
              </a:rPr>
              <a:t>S</a:t>
            </a:r>
            <a:r>
              <a:rPr lang="zh-CN" altLang="en-US" sz="2800" b="1">
                <a:solidFill>
                  <a:schemeClr val="bg1"/>
                </a:solidFill>
                <a:ea typeface="黑体" pitchFamily="2" charset="-122"/>
              </a:rPr>
              <a:t>的电通量</a:t>
            </a:r>
          </a:p>
        </p:txBody>
      </p:sp>
      <p:sp>
        <p:nvSpPr>
          <p:cNvPr id="218120" name="Text Box 8"/>
          <p:cNvSpPr txBox="1">
            <a:spLocks noChangeArrowheads="1"/>
          </p:cNvSpPr>
          <p:nvPr/>
        </p:nvSpPr>
        <p:spPr bwMode="auto">
          <a:xfrm>
            <a:off x="5307013" y="2301875"/>
            <a:ext cx="2865437" cy="955675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bg1"/>
                </a:solidFill>
                <a:ea typeface="黑体" pitchFamily="2" charset="-122"/>
              </a:rPr>
              <a:t>  </a:t>
            </a:r>
            <a:r>
              <a:rPr lang="en-US" altLang="zh-CN" sz="2800" b="1" i="1">
                <a:solidFill>
                  <a:schemeClr val="bg1"/>
                </a:solidFill>
                <a:ea typeface="黑体" pitchFamily="2" charset="-122"/>
              </a:rPr>
              <a:t>S </a:t>
            </a:r>
            <a:r>
              <a:rPr lang="zh-CN" altLang="en-US" sz="2800" b="1">
                <a:solidFill>
                  <a:schemeClr val="bg1"/>
                </a:solidFill>
                <a:ea typeface="黑体" pitchFamily="2" charset="-122"/>
              </a:rPr>
              <a:t>面包围的</a:t>
            </a:r>
          </a:p>
          <a:p>
            <a:pPr algn="ctr" eaLnBrk="1" hangingPunct="1"/>
            <a:r>
              <a:rPr lang="zh-CN" altLang="en-US" sz="2800" b="1">
                <a:solidFill>
                  <a:schemeClr val="bg1"/>
                </a:solidFill>
                <a:ea typeface="黑体" pitchFamily="2" charset="-122"/>
              </a:rPr>
              <a:t>电荷的代数和</a:t>
            </a:r>
          </a:p>
        </p:txBody>
      </p:sp>
      <p:sp>
        <p:nvSpPr>
          <p:cNvPr id="218121" name="Text Box 9"/>
          <p:cNvSpPr txBox="1">
            <a:spLocks noChangeArrowheads="1"/>
          </p:cNvSpPr>
          <p:nvPr/>
        </p:nvSpPr>
        <p:spPr bwMode="auto">
          <a:xfrm>
            <a:off x="1585913" y="3773488"/>
            <a:ext cx="2049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b="1"/>
              <a:t>即</a:t>
            </a:r>
          </a:p>
        </p:txBody>
      </p:sp>
      <p:sp>
        <p:nvSpPr>
          <p:cNvPr id="218123" name="Text Box 11"/>
          <p:cNvSpPr txBox="1">
            <a:spLocks noChangeArrowheads="1"/>
          </p:cNvSpPr>
          <p:nvPr/>
        </p:nvSpPr>
        <p:spPr bwMode="auto">
          <a:xfrm>
            <a:off x="4500563" y="2293938"/>
            <a:ext cx="239712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800" b="1">
                <a:solidFill>
                  <a:srgbClr val="FF0000"/>
                </a:solidFill>
                <a:ea typeface="黑体" pitchFamily="2" charset="-122"/>
                <a:sym typeface="Symbol" pitchFamily="18" charset="2"/>
              </a:rPr>
              <a:t></a:t>
            </a:r>
          </a:p>
        </p:txBody>
      </p:sp>
      <p:graphicFrame>
        <p:nvGraphicFramePr>
          <p:cNvPr id="218124" name="Object 12"/>
          <p:cNvGraphicFramePr>
            <a:graphicFrameLocks noChangeAspect="1"/>
          </p:cNvGraphicFramePr>
          <p:nvPr/>
        </p:nvGraphicFramePr>
        <p:xfrm>
          <a:off x="2547938" y="3663950"/>
          <a:ext cx="353536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4" name="Equation" r:id="rId4" imgW="3441600" imgH="838080" progId="Equation.DSMT4">
                  <p:embed/>
                </p:oleObj>
              </mc:Choice>
              <mc:Fallback>
                <p:oleObj name="Equation" r:id="rId4" imgW="3441600" imgH="8380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3663950"/>
                        <a:ext cx="3535362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5551488" y="4244975"/>
            <a:ext cx="388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/>
              <a:t>内</a:t>
            </a:r>
          </a:p>
        </p:txBody>
      </p:sp>
      <p:sp>
        <p:nvSpPr>
          <p:cNvPr id="218126" name="Oval 14"/>
          <p:cNvSpPr>
            <a:spLocks noChangeArrowheads="1"/>
          </p:cNvSpPr>
          <p:nvPr/>
        </p:nvSpPr>
        <p:spPr bwMode="auto">
          <a:xfrm>
            <a:off x="3419475" y="3968750"/>
            <a:ext cx="180975" cy="1809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28" name="Text Box 16"/>
          <p:cNvSpPr txBox="1">
            <a:spLocks noChangeArrowheads="1"/>
          </p:cNvSpPr>
          <p:nvPr/>
        </p:nvSpPr>
        <p:spPr bwMode="auto">
          <a:xfrm>
            <a:off x="900113" y="5588000"/>
            <a:ext cx="4895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zh-CN" altLang="en-US" sz="2800" b="1" dirty="0">
                <a:solidFill>
                  <a:srgbClr val="FF0000"/>
                </a:solidFill>
                <a:ea typeface="黑体" pitchFamily="2" charset="-122"/>
              </a:rPr>
              <a:t>证明：略</a:t>
            </a:r>
            <a:r>
              <a:rPr kumimoji="0" lang="zh-CN" altLang="en-US" sz="2800" b="1" dirty="0"/>
              <a:t>（见书</a:t>
            </a:r>
            <a:r>
              <a:rPr kumimoji="0" lang="en-US" altLang="zh-CN" sz="2800" b="1" dirty="0" smtClean="0"/>
              <a:t>P205</a:t>
            </a:r>
            <a:r>
              <a:rPr kumimoji="0" lang="zh-CN" altLang="en-US" sz="2800" b="1" dirty="0" smtClean="0"/>
              <a:t>－</a:t>
            </a:r>
            <a:r>
              <a:rPr kumimoji="0" lang="en-US" altLang="zh-CN" sz="2800" b="1" smtClean="0"/>
              <a:t>207</a:t>
            </a:r>
            <a:r>
              <a:rPr kumimoji="0" lang="zh-CN" altLang="en-US" sz="2800" b="1" smtClean="0"/>
              <a:t>）</a:t>
            </a:r>
            <a:endParaRPr kumimoji="0" lang="zh-CN" altLang="en-US" sz="2800" b="1" dirty="0"/>
          </a:p>
        </p:txBody>
      </p:sp>
      <p:sp>
        <p:nvSpPr>
          <p:cNvPr id="218129" name="Text Box 17"/>
          <p:cNvSpPr txBox="1">
            <a:spLocks noChangeArrowheads="1"/>
          </p:cNvSpPr>
          <p:nvPr/>
        </p:nvSpPr>
        <p:spPr bwMode="auto">
          <a:xfrm>
            <a:off x="684213" y="404813"/>
            <a:ext cx="67865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四、静电场的高斯定理   </a:t>
            </a:r>
            <a:endParaRPr lang="zh-CN" altLang="en-US" sz="2800" b="1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256" name="Text Box 138"/>
          <p:cNvSpPr txBox="1">
            <a:spLocks noChangeArrowheads="1"/>
          </p:cNvSpPr>
          <p:nvPr/>
        </p:nvSpPr>
        <p:spPr bwMode="auto">
          <a:xfrm>
            <a:off x="8786813" y="6416675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cs typeface="Times New Roman" pitchFamily="18" charset="0"/>
              </a:rPr>
              <a:t>9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7161239" y="4185083"/>
            <a:ext cx="1662390" cy="1894027"/>
            <a:chOff x="7161239" y="4185083"/>
            <a:chExt cx="1662390" cy="1894027"/>
          </a:xfrm>
        </p:grpSpPr>
        <p:grpSp>
          <p:nvGrpSpPr>
            <p:cNvPr id="4" name="组合 3"/>
            <p:cNvGrpSpPr/>
            <p:nvPr/>
          </p:nvGrpSpPr>
          <p:grpSpPr>
            <a:xfrm>
              <a:off x="7161239" y="4185083"/>
              <a:ext cx="1623228" cy="1894027"/>
              <a:chOff x="7161239" y="4185083"/>
              <a:chExt cx="1623228" cy="1894027"/>
            </a:xfrm>
          </p:grpSpPr>
          <p:grpSp>
            <p:nvGrpSpPr>
              <p:cNvPr id="2" name="组合 1"/>
              <p:cNvGrpSpPr/>
              <p:nvPr/>
            </p:nvGrpSpPr>
            <p:grpSpPr>
              <a:xfrm>
                <a:off x="7161239" y="4185083"/>
                <a:ext cx="1623228" cy="1894027"/>
                <a:chOff x="6696075" y="3824288"/>
                <a:chExt cx="1964107" cy="2520950"/>
              </a:xfrm>
            </p:grpSpPr>
            <p:grpSp>
              <p:nvGrpSpPr>
                <p:cNvPr id="17" name="Group 2"/>
                <p:cNvGrpSpPr>
                  <a:grpSpLocks/>
                </p:cNvGrpSpPr>
                <p:nvPr/>
              </p:nvGrpSpPr>
              <p:grpSpPr bwMode="auto">
                <a:xfrm>
                  <a:off x="6696075" y="4125913"/>
                  <a:ext cx="1754188" cy="1909762"/>
                  <a:chOff x="7816" y="1057"/>
                  <a:chExt cx="1197" cy="1203"/>
                </a:xfrm>
              </p:grpSpPr>
              <p:sp>
                <p:nvSpPr>
                  <p:cNvPr id="18" name="Oval 3"/>
                  <p:cNvSpPr>
                    <a:spLocks noChangeArrowheads="1"/>
                  </p:cNvSpPr>
                  <p:nvPr/>
                </p:nvSpPr>
                <p:spPr bwMode="auto">
                  <a:xfrm>
                    <a:off x="7816" y="1060"/>
                    <a:ext cx="1197" cy="1197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00"/>
                      </a:gs>
                      <a:gs pos="100000">
                        <a:srgbClr val="D2D2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" name="Oval 4"/>
                  <p:cNvSpPr>
                    <a:spLocks noChangeArrowheads="1"/>
                  </p:cNvSpPr>
                  <p:nvPr/>
                </p:nvSpPr>
                <p:spPr bwMode="auto">
                  <a:xfrm>
                    <a:off x="8204" y="1068"/>
                    <a:ext cx="421" cy="1181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8098" y="1068"/>
                    <a:ext cx="633" cy="1181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" name="Oval 6"/>
                  <p:cNvSpPr>
                    <a:spLocks noChangeArrowheads="1"/>
                  </p:cNvSpPr>
                  <p:nvPr/>
                </p:nvSpPr>
                <p:spPr bwMode="auto">
                  <a:xfrm>
                    <a:off x="7982" y="1077"/>
                    <a:ext cx="857" cy="118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7858" y="1068"/>
                    <a:ext cx="1106" cy="1181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" name="Arc 8"/>
                  <p:cNvSpPr>
                    <a:spLocks/>
                  </p:cNvSpPr>
                  <p:nvPr/>
                </p:nvSpPr>
                <p:spPr bwMode="auto">
                  <a:xfrm rot="5400000">
                    <a:off x="8169" y="1179"/>
                    <a:ext cx="488" cy="1180"/>
                  </a:xfrm>
                  <a:custGeom>
                    <a:avLst/>
                    <a:gdLst>
                      <a:gd name="T0" fmla="*/ 0 w 24765"/>
                      <a:gd name="T1" fmla="*/ 0 h 43200"/>
                      <a:gd name="T2" fmla="*/ 0 w 24765"/>
                      <a:gd name="T3" fmla="*/ 0 h 43200"/>
                      <a:gd name="T4" fmla="*/ 0 w 24765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24765"/>
                      <a:gd name="T10" fmla="*/ 0 h 43200"/>
                      <a:gd name="T11" fmla="*/ 24765 w 24765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4765" h="43200" fill="none" extrusionOk="0">
                        <a:moveTo>
                          <a:pt x="771" y="132"/>
                        </a:moveTo>
                        <a:cubicBezTo>
                          <a:pt x="1566" y="44"/>
                          <a:pt x="2365" y="-1"/>
                          <a:pt x="3165" y="0"/>
                        </a:cubicBezTo>
                        <a:cubicBezTo>
                          <a:pt x="15094" y="0"/>
                          <a:pt x="24765" y="9670"/>
                          <a:pt x="24765" y="21600"/>
                        </a:cubicBezTo>
                        <a:cubicBezTo>
                          <a:pt x="24765" y="33529"/>
                          <a:pt x="15094" y="43200"/>
                          <a:pt x="3165" y="43200"/>
                        </a:cubicBezTo>
                        <a:cubicBezTo>
                          <a:pt x="2105" y="43200"/>
                          <a:pt x="1047" y="43122"/>
                          <a:pt x="0" y="42966"/>
                        </a:cubicBezTo>
                      </a:path>
                      <a:path w="24765" h="43200" stroke="0" extrusionOk="0">
                        <a:moveTo>
                          <a:pt x="771" y="132"/>
                        </a:moveTo>
                        <a:cubicBezTo>
                          <a:pt x="1566" y="44"/>
                          <a:pt x="2365" y="-1"/>
                          <a:pt x="3165" y="0"/>
                        </a:cubicBezTo>
                        <a:cubicBezTo>
                          <a:pt x="15094" y="0"/>
                          <a:pt x="24765" y="9670"/>
                          <a:pt x="24765" y="21600"/>
                        </a:cubicBezTo>
                        <a:cubicBezTo>
                          <a:pt x="24765" y="33529"/>
                          <a:pt x="15094" y="43200"/>
                          <a:pt x="3165" y="43200"/>
                        </a:cubicBezTo>
                        <a:cubicBezTo>
                          <a:pt x="2105" y="43200"/>
                          <a:pt x="1047" y="43122"/>
                          <a:pt x="0" y="42966"/>
                        </a:cubicBezTo>
                        <a:lnTo>
                          <a:pt x="3165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Arc 9"/>
                  <p:cNvSpPr>
                    <a:spLocks/>
                  </p:cNvSpPr>
                  <p:nvPr/>
                </p:nvSpPr>
                <p:spPr bwMode="auto">
                  <a:xfrm rot="5400000">
                    <a:off x="8183" y="1097"/>
                    <a:ext cx="463" cy="1120"/>
                  </a:xfrm>
                  <a:custGeom>
                    <a:avLst/>
                    <a:gdLst>
                      <a:gd name="T0" fmla="*/ 0 w 24765"/>
                      <a:gd name="T1" fmla="*/ 0 h 43200"/>
                      <a:gd name="T2" fmla="*/ 0 w 24765"/>
                      <a:gd name="T3" fmla="*/ 0 h 43200"/>
                      <a:gd name="T4" fmla="*/ 0 w 24765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24765"/>
                      <a:gd name="T10" fmla="*/ 0 h 43200"/>
                      <a:gd name="T11" fmla="*/ 24765 w 24765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4765" h="43200" fill="none" extrusionOk="0">
                        <a:moveTo>
                          <a:pt x="771" y="132"/>
                        </a:moveTo>
                        <a:cubicBezTo>
                          <a:pt x="1566" y="44"/>
                          <a:pt x="2365" y="-1"/>
                          <a:pt x="3165" y="0"/>
                        </a:cubicBezTo>
                        <a:cubicBezTo>
                          <a:pt x="15094" y="0"/>
                          <a:pt x="24765" y="9670"/>
                          <a:pt x="24765" y="21600"/>
                        </a:cubicBezTo>
                        <a:cubicBezTo>
                          <a:pt x="24765" y="33529"/>
                          <a:pt x="15094" y="43200"/>
                          <a:pt x="3165" y="43200"/>
                        </a:cubicBezTo>
                        <a:cubicBezTo>
                          <a:pt x="2105" y="43200"/>
                          <a:pt x="1047" y="43122"/>
                          <a:pt x="0" y="42966"/>
                        </a:cubicBezTo>
                      </a:path>
                      <a:path w="24765" h="43200" stroke="0" extrusionOk="0">
                        <a:moveTo>
                          <a:pt x="771" y="132"/>
                        </a:moveTo>
                        <a:cubicBezTo>
                          <a:pt x="1566" y="44"/>
                          <a:pt x="2365" y="-1"/>
                          <a:pt x="3165" y="0"/>
                        </a:cubicBezTo>
                        <a:cubicBezTo>
                          <a:pt x="15094" y="0"/>
                          <a:pt x="24765" y="9670"/>
                          <a:pt x="24765" y="21600"/>
                        </a:cubicBezTo>
                        <a:cubicBezTo>
                          <a:pt x="24765" y="33529"/>
                          <a:pt x="15094" y="43200"/>
                          <a:pt x="3165" y="43200"/>
                        </a:cubicBezTo>
                        <a:cubicBezTo>
                          <a:pt x="2105" y="43200"/>
                          <a:pt x="1047" y="43122"/>
                          <a:pt x="0" y="42966"/>
                        </a:cubicBezTo>
                        <a:lnTo>
                          <a:pt x="3165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5" name="Arc 10"/>
                  <p:cNvSpPr>
                    <a:spLocks/>
                  </p:cNvSpPr>
                  <p:nvPr/>
                </p:nvSpPr>
                <p:spPr bwMode="auto">
                  <a:xfrm rot="5400000">
                    <a:off x="8204" y="1042"/>
                    <a:ext cx="422" cy="1019"/>
                  </a:xfrm>
                  <a:custGeom>
                    <a:avLst/>
                    <a:gdLst>
                      <a:gd name="T0" fmla="*/ 0 w 24765"/>
                      <a:gd name="T1" fmla="*/ 0 h 43200"/>
                      <a:gd name="T2" fmla="*/ 0 w 24765"/>
                      <a:gd name="T3" fmla="*/ 0 h 43200"/>
                      <a:gd name="T4" fmla="*/ 0 w 24765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24765"/>
                      <a:gd name="T10" fmla="*/ 0 h 43200"/>
                      <a:gd name="T11" fmla="*/ 24765 w 24765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4765" h="43200" fill="none" extrusionOk="0">
                        <a:moveTo>
                          <a:pt x="771" y="132"/>
                        </a:moveTo>
                        <a:cubicBezTo>
                          <a:pt x="1566" y="44"/>
                          <a:pt x="2365" y="-1"/>
                          <a:pt x="3165" y="0"/>
                        </a:cubicBezTo>
                        <a:cubicBezTo>
                          <a:pt x="15094" y="0"/>
                          <a:pt x="24765" y="9670"/>
                          <a:pt x="24765" y="21600"/>
                        </a:cubicBezTo>
                        <a:cubicBezTo>
                          <a:pt x="24765" y="33529"/>
                          <a:pt x="15094" y="43200"/>
                          <a:pt x="3165" y="43200"/>
                        </a:cubicBezTo>
                        <a:cubicBezTo>
                          <a:pt x="2105" y="43200"/>
                          <a:pt x="1047" y="43122"/>
                          <a:pt x="0" y="42966"/>
                        </a:cubicBezTo>
                      </a:path>
                      <a:path w="24765" h="43200" stroke="0" extrusionOk="0">
                        <a:moveTo>
                          <a:pt x="771" y="132"/>
                        </a:moveTo>
                        <a:cubicBezTo>
                          <a:pt x="1566" y="44"/>
                          <a:pt x="2365" y="-1"/>
                          <a:pt x="3165" y="0"/>
                        </a:cubicBezTo>
                        <a:cubicBezTo>
                          <a:pt x="15094" y="0"/>
                          <a:pt x="24765" y="9670"/>
                          <a:pt x="24765" y="21600"/>
                        </a:cubicBezTo>
                        <a:cubicBezTo>
                          <a:pt x="24765" y="33529"/>
                          <a:pt x="15094" y="43200"/>
                          <a:pt x="3165" y="43200"/>
                        </a:cubicBezTo>
                        <a:cubicBezTo>
                          <a:pt x="2105" y="43200"/>
                          <a:pt x="1047" y="43122"/>
                          <a:pt x="0" y="42966"/>
                        </a:cubicBezTo>
                        <a:lnTo>
                          <a:pt x="3165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" name="Arc 11"/>
                  <p:cNvSpPr>
                    <a:spLocks/>
                  </p:cNvSpPr>
                  <p:nvPr/>
                </p:nvSpPr>
                <p:spPr bwMode="auto">
                  <a:xfrm rot="5400000">
                    <a:off x="8229" y="993"/>
                    <a:ext cx="364" cy="877"/>
                  </a:xfrm>
                  <a:custGeom>
                    <a:avLst/>
                    <a:gdLst>
                      <a:gd name="T0" fmla="*/ 0 w 24765"/>
                      <a:gd name="T1" fmla="*/ 0 h 43200"/>
                      <a:gd name="T2" fmla="*/ 0 w 24765"/>
                      <a:gd name="T3" fmla="*/ 0 h 43200"/>
                      <a:gd name="T4" fmla="*/ 0 w 24765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24765"/>
                      <a:gd name="T10" fmla="*/ 0 h 43200"/>
                      <a:gd name="T11" fmla="*/ 24765 w 24765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4765" h="43200" fill="none" extrusionOk="0">
                        <a:moveTo>
                          <a:pt x="771" y="132"/>
                        </a:moveTo>
                        <a:cubicBezTo>
                          <a:pt x="1566" y="44"/>
                          <a:pt x="2365" y="-1"/>
                          <a:pt x="3165" y="0"/>
                        </a:cubicBezTo>
                        <a:cubicBezTo>
                          <a:pt x="15094" y="0"/>
                          <a:pt x="24765" y="9670"/>
                          <a:pt x="24765" y="21600"/>
                        </a:cubicBezTo>
                        <a:cubicBezTo>
                          <a:pt x="24765" y="33529"/>
                          <a:pt x="15094" y="43200"/>
                          <a:pt x="3165" y="43200"/>
                        </a:cubicBezTo>
                        <a:cubicBezTo>
                          <a:pt x="2105" y="43200"/>
                          <a:pt x="1047" y="43122"/>
                          <a:pt x="0" y="42966"/>
                        </a:cubicBezTo>
                      </a:path>
                      <a:path w="24765" h="43200" stroke="0" extrusionOk="0">
                        <a:moveTo>
                          <a:pt x="771" y="132"/>
                        </a:moveTo>
                        <a:cubicBezTo>
                          <a:pt x="1566" y="44"/>
                          <a:pt x="2365" y="-1"/>
                          <a:pt x="3165" y="0"/>
                        </a:cubicBezTo>
                        <a:cubicBezTo>
                          <a:pt x="15094" y="0"/>
                          <a:pt x="24765" y="9670"/>
                          <a:pt x="24765" y="21600"/>
                        </a:cubicBezTo>
                        <a:cubicBezTo>
                          <a:pt x="24765" y="33529"/>
                          <a:pt x="15094" y="43200"/>
                          <a:pt x="3165" y="43200"/>
                        </a:cubicBezTo>
                        <a:cubicBezTo>
                          <a:pt x="2105" y="43200"/>
                          <a:pt x="1047" y="43122"/>
                          <a:pt x="0" y="42966"/>
                        </a:cubicBezTo>
                        <a:lnTo>
                          <a:pt x="3165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Arc 12"/>
                  <p:cNvSpPr>
                    <a:spLocks/>
                  </p:cNvSpPr>
                  <p:nvPr/>
                </p:nvSpPr>
                <p:spPr bwMode="auto">
                  <a:xfrm rot="5400000">
                    <a:off x="8265" y="965"/>
                    <a:ext cx="299" cy="719"/>
                  </a:xfrm>
                  <a:custGeom>
                    <a:avLst/>
                    <a:gdLst>
                      <a:gd name="T0" fmla="*/ 0 w 24765"/>
                      <a:gd name="T1" fmla="*/ 0 h 43200"/>
                      <a:gd name="T2" fmla="*/ 0 w 24765"/>
                      <a:gd name="T3" fmla="*/ 0 h 43200"/>
                      <a:gd name="T4" fmla="*/ 0 w 24765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24765"/>
                      <a:gd name="T10" fmla="*/ 0 h 43200"/>
                      <a:gd name="T11" fmla="*/ 24765 w 24765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4765" h="43200" fill="none" extrusionOk="0">
                        <a:moveTo>
                          <a:pt x="771" y="132"/>
                        </a:moveTo>
                        <a:cubicBezTo>
                          <a:pt x="1566" y="44"/>
                          <a:pt x="2365" y="-1"/>
                          <a:pt x="3165" y="0"/>
                        </a:cubicBezTo>
                        <a:cubicBezTo>
                          <a:pt x="15094" y="0"/>
                          <a:pt x="24765" y="9670"/>
                          <a:pt x="24765" y="21600"/>
                        </a:cubicBezTo>
                        <a:cubicBezTo>
                          <a:pt x="24765" y="33529"/>
                          <a:pt x="15094" y="43200"/>
                          <a:pt x="3165" y="43200"/>
                        </a:cubicBezTo>
                        <a:cubicBezTo>
                          <a:pt x="2105" y="43200"/>
                          <a:pt x="1047" y="43122"/>
                          <a:pt x="0" y="42966"/>
                        </a:cubicBezTo>
                      </a:path>
                      <a:path w="24765" h="43200" stroke="0" extrusionOk="0">
                        <a:moveTo>
                          <a:pt x="771" y="132"/>
                        </a:moveTo>
                        <a:cubicBezTo>
                          <a:pt x="1566" y="44"/>
                          <a:pt x="2365" y="-1"/>
                          <a:pt x="3165" y="0"/>
                        </a:cubicBezTo>
                        <a:cubicBezTo>
                          <a:pt x="15094" y="0"/>
                          <a:pt x="24765" y="9670"/>
                          <a:pt x="24765" y="21600"/>
                        </a:cubicBezTo>
                        <a:cubicBezTo>
                          <a:pt x="24765" y="33529"/>
                          <a:pt x="15094" y="43200"/>
                          <a:pt x="3165" y="43200"/>
                        </a:cubicBezTo>
                        <a:cubicBezTo>
                          <a:pt x="2105" y="43200"/>
                          <a:pt x="1047" y="43122"/>
                          <a:pt x="0" y="42966"/>
                        </a:cubicBezTo>
                        <a:lnTo>
                          <a:pt x="3165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Arc 13"/>
                  <p:cNvSpPr>
                    <a:spLocks/>
                  </p:cNvSpPr>
                  <p:nvPr/>
                </p:nvSpPr>
                <p:spPr bwMode="auto">
                  <a:xfrm rot="5400000">
                    <a:off x="8301" y="964"/>
                    <a:ext cx="228" cy="551"/>
                  </a:xfrm>
                  <a:custGeom>
                    <a:avLst/>
                    <a:gdLst>
                      <a:gd name="T0" fmla="*/ 0 w 24765"/>
                      <a:gd name="T1" fmla="*/ 0 h 43200"/>
                      <a:gd name="T2" fmla="*/ 0 w 24765"/>
                      <a:gd name="T3" fmla="*/ 0 h 43200"/>
                      <a:gd name="T4" fmla="*/ 0 w 24765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24765"/>
                      <a:gd name="T10" fmla="*/ 0 h 43200"/>
                      <a:gd name="T11" fmla="*/ 24765 w 24765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4765" h="43200" fill="none" extrusionOk="0">
                        <a:moveTo>
                          <a:pt x="771" y="132"/>
                        </a:moveTo>
                        <a:cubicBezTo>
                          <a:pt x="1566" y="44"/>
                          <a:pt x="2365" y="-1"/>
                          <a:pt x="3165" y="0"/>
                        </a:cubicBezTo>
                        <a:cubicBezTo>
                          <a:pt x="15094" y="0"/>
                          <a:pt x="24765" y="9670"/>
                          <a:pt x="24765" y="21600"/>
                        </a:cubicBezTo>
                        <a:cubicBezTo>
                          <a:pt x="24765" y="33529"/>
                          <a:pt x="15094" y="43200"/>
                          <a:pt x="3165" y="43200"/>
                        </a:cubicBezTo>
                        <a:cubicBezTo>
                          <a:pt x="2105" y="43200"/>
                          <a:pt x="1047" y="43122"/>
                          <a:pt x="0" y="42966"/>
                        </a:cubicBezTo>
                      </a:path>
                      <a:path w="24765" h="43200" stroke="0" extrusionOk="0">
                        <a:moveTo>
                          <a:pt x="771" y="132"/>
                        </a:moveTo>
                        <a:cubicBezTo>
                          <a:pt x="1566" y="44"/>
                          <a:pt x="2365" y="-1"/>
                          <a:pt x="3165" y="0"/>
                        </a:cubicBezTo>
                        <a:cubicBezTo>
                          <a:pt x="15094" y="0"/>
                          <a:pt x="24765" y="9670"/>
                          <a:pt x="24765" y="21600"/>
                        </a:cubicBezTo>
                        <a:cubicBezTo>
                          <a:pt x="24765" y="33529"/>
                          <a:pt x="15094" y="43200"/>
                          <a:pt x="3165" y="43200"/>
                        </a:cubicBezTo>
                        <a:cubicBezTo>
                          <a:pt x="2105" y="43200"/>
                          <a:pt x="1047" y="43122"/>
                          <a:pt x="0" y="42966"/>
                        </a:cubicBezTo>
                        <a:lnTo>
                          <a:pt x="3165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Arc 14"/>
                  <p:cNvSpPr>
                    <a:spLocks/>
                  </p:cNvSpPr>
                  <p:nvPr/>
                </p:nvSpPr>
                <p:spPr bwMode="auto">
                  <a:xfrm rot="5400000">
                    <a:off x="8335" y="990"/>
                    <a:ext cx="157" cy="379"/>
                  </a:xfrm>
                  <a:custGeom>
                    <a:avLst/>
                    <a:gdLst>
                      <a:gd name="T0" fmla="*/ 0 w 24765"/>
                      <a:gd name="T1" fmla="*/ 0 h 43200"/>
                      <a:gd name="T2" fmla="*/ 0 w 24765"/>
                      <a:gd name="T3" fmla="*/ 0 h 43200"/>
                      <a:gd name="T4" fmla="*/ 0 w 24765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24765"/>
                      <a:gd name="T10" fmla="*/ 0 h 43200"/>
                      <a:gd name="T11" fmla="*/ 24765 w 24765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4765" h="43200" fill="none" extrusionOk="0">
                        <a:moveTo>
                          <a:pt x="771" y="132"/>
                        </a:moveTo>
                        <a:cubicBezTo>
                          <a:pt x="1566" y="44"/>
                          <a:pt x="2365" y="-1"/>
                          <a:pt x="3165" y="0"/>
                        </a:cubicBezTo>
                        <a:cubicBezTo>
                          <a:pt x="15094" y="0"/>
                          <a:pt x="24765" y="9670"/>
                          <a:pt x="24765" y="21600"/>
                        </a:cubicBezTo>
                        <a:cubicBezTo>
                          <a:pt x="24765" y="33529"/>
                          <a:pt x="15094" y="43200"/>
                          <a:pt x="3165" y="43200"/>
                        </a:cubicBezTo>
                        <a:cubicBezTo>
                          <a:pt x="2105" y="43200"/>
                          <a:pt x="1047" y="43122"/>
                          <a:pt x="0" y="42966"/>
                        </a:cubicBezTo>
                      </a:path>
                      <a:path w="24765" h="43200" stroke="0" extrusionOk="0">
                        <a:moveTo>
                          <a:pt x="771" y="132"/>
                        </a:moveTo>
                        <a:cubicBezTo>
                          <a:pt x="1566" y="44"/>
                          <a:pt x="2365" y="-1"/>
                          <a:pt x="3165" y="0"/>
                        </a:cubicBezTo>
                        <a:cubicBezTo>
                          <a:pt x="15094" y="0"/>
                          <a:pt x="24765" y="9670"/>
                          <a:pt x="24765" y="21600"/>
                        </a:cubicBezTo>
                        <a:cubicBezTo>
                          <a:pt x="24765" y="33529"/>
                          <a:pt x="15094" y="43200"/>
                          <a:pt x="3165" y="43200"/>
                        </a:cubicBezTo>
                        <a:cubicBezTo>
                          <a:pt x="2105" y="43200"/>
                          <a:pt x="1047" y="43122"/>
                          <a:pt x="0" y="42966"/>
                        </a:cubicBezTo>
                        <a:lnTo>
                          <a:pt x="3165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Arc 15"/>
                  <p:cNvSpPr>
                    <a:spLocks/>
                  </p:cNvSpPr>
                  <p:nvPr/>
                </p:nvSpPr>
                <p:spPr bwMode="auto">
                  <a:xfrm rot="5400000">
                    <a:off x="8368" y="1007"/>
                    <a:ext cx="99" cy="238"/>
                  </a:xfrm>
                  <a:custGeom>
                    <a:avLst/>
                    <a:gdLst>
                      <a:gd name="T0" fmla="*/ 0 w 24765"/>
                      <a:gd name="T1" fmla="*/ 0 h 43200"/>
                      <a:gd name="T2" fmla="*/ 0 w 24765"/>
                      <a:gd name="T3" fmla="*/ 0 h 43200"/>
                      <a:gd name="T4" fmla="*/ 0 w 24765"/>
                      <a:gd name="T5" fmla="*/ 0 h 43200"/>
                      <a:gd name="T6" fmla="*/ 0 60000 65536"/>
                      <a:gd name="T7" fmla="*/ 0 60000 65536"/>
                      <a:gd name="T8" fmla="*/ 0 60000 65536"/>
                      <a:gd name="T9" fmla="*/ 0 w 24765"/>
                      <a:gd name="T10" fmla="*/ 0 h 43200"/>
                      <a:gd name="T11" fmla="*/ 24765 w 24765"/>
                      <a:gd name="T12" fmla="*/ 43200 h 432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4765" h="43200" fill="none" extrusionOk="0">
                        <a:moveTo>
                          <a:pt x="771" y="132"/>
                        </a:moveTo>
                        <a:cubicBezTo>
                          <a:pt x="1566" y="44"/>
                          <a:pt x="2365" y="-1"/>
                          <a:pt x="3165" y="0"/>
                        </a:cubicBezTo>
                        <a:cubicBezTo>
                          <a:pt x="15094" y="0"/>
                          <a:pt x="24765" y="9670"/>
                          <a:pt x="24765" y="21600"/>
                        </a:cubicBezTo>
                        <a:cubicBezTo>
                          <a:pt x="24765" y="33529"/>
                          <a:pt x="15094" y="43200"/>
                          <a:pt x="3165" y="43200"/>
                        </a:cubicBezTo>
                        <a:cubicBezTo>
                          <a:pt x="2105" y="43200"/>
                          <a:pt x="1047" y="43122"/>
                          <a:pt x="0" y="42966"/>
                        </a:cubicBezTo>
                      </a:path>
                      <a:path w="24765" h="43200" stroke="0" extrusionOk="0">
                        <a:moveTo>
                          <a:pt x="771" y="132"/>
                        </a:moveTo>
                        <a:cubicBezTo>
                          <a:pt x="1566" y="44"/>
                          <a:pt x="2365" y="-1"/>
                          <a:pt x="3165" y="0"/>
                        </a:cubicBezTo>
                        <a:cubicBezTo>
                          <a:pt x="15094" y="0"/>
                          <a:pt x="24765" y="9670"/>
                          <a:pt x="24765" y="21600"/>
                        </a:cubicBezTo>
                        <a:cubicBezTo>
                          <a:pt x="24765" y="33529"/>
                          <a:pt x="15094" y="43200"/>
                          <a:pt x="3165" y="43200"/>
                        </a:cubicBezTo>
                        <a:cubicBezTo>
                          <a:pt x="2105" y="43200"/>
                          <a:pt x="1047" y="43122"/>
                          <a:pt x="0" y="42966"/>
                        </a:cubicBezTo>
                        <a:lnTo>
                          <a:pt x="3165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Arc 16"/>
                  <p:cNvSpPr>
                    <a:spLocks/>
                  </p:cNvSpPr>
                  <p:nvPr/>
                </p:nvSpPr>
                <p:spPr bwMode="auto">
                  <a:xfrm rot="5400000">
                    <a:off x="8192" y="1342"/>
                    <a:ext cx="429" cy="1140"/>
                  </a:xfrm>
                  <a:custGeom>
                    <a:avLst/>
                    <a:gdLst>
                      <a:gd name="T0" fmla="*/ 0 w 21600"/>
                      <a:gd name="T1" fmla="*/ 0 h 41355"/>
                      <a:gd name="T2" fmla="*/ 0 w 21600"/>
                      <a:gd name="T3" fmla="*/ 0 h 41355"/>
                      <a:gd name="T4" fmla="*/ 0 w 21600"/>
                      <a:gd name="T5" fmla="*/ 0 h 41355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41355"/>
                      <a:gd name="T11" fmla="*/ 21600 w 21600"/>
                      <a:gd name="T12" fmla="*/ 41355 h 4135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41355" fill="none" extrusionOk="0">
                        <a:moveTo>
                          <a:pt x="6745" y="0"/>
                        </a:moveTo>
                        <a:cubicBezTo>
                          <a:pt x="15609" y="2914"/>
                          <a:pt x="21600" y="11189"/>
                          <a:pt x="21600" y="20520"/>
                        </a:cubicBezTo>
                        <a:cubicBezTo>
                          <a:pt x="21600" y="30254"/>
                          <a:pt x="15088" y="38786"/>
                          <a:pt x="5698" y="41354"/>
                        </a:cubicBezTo>
                      </a:path>
                      <a:path w="21600" h="41355" stroke="0" extrusionOk="0">
                        <a:moveTo>
                          <a:pt x="6745" y="0"/>
                        </a:moveTo>
                        <a:cubicBezTo>
                          <a:pt x="15609" y="2914"/>
                          <a:pt x="21600" y="11189"/>
                          <a:pt x="21600" y="20520"/>
                        </a:cubicBezTo>
                        <a:cubicBezTo>
                          <a:pt x="21600" y="30254"/>
                          <a:pt x="15088" y="38786"/>
                          <a:pt x="5698" y="41354"/>
                        </a:cubicBezTo>
                        <a:lnTo>
                          <a:pt x="0" y="2052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Arc 17"/>
                  <p:cNvSpPr>
                    <a:spLocks/>
                  </p:cNvSpPr>
                  <p:nvPr/>
                </p:nvSpPr>
                <p:spPr bwMode="auto">
                  <a:xfrm rot="5400000">
                    <a:off x="8215" y="1684"/>
                    <a:ext cx="429" cy="636"/>
                  </a:xfrm>
                  <a:custGeom>
                    <a:avLst/>
                    <a:gdLst>
                      <a:gd name="T0" fmla="*/ 0 w 21600"/>
                      <a:gd name="T1" fmla="*/ 0 h 23136"/>
                      <a:gd name="T2" fmla="*/ 0 w 21600"/>
                      <a:gd name="T3" fmla="*/ 0 h 23136"/>
                      <a:gd name="T4" fmla="*/ 0 w 21600"/>
                      <a:gd name="T5" fmla="*/ 0 h 23136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3136"/>
                      <a:gd name="T11" fmla="*/ 21600 w 21600"/>
                      <a:gd name="T12" fmla="*/ 23136 h 231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3136" fill="none" extrusionOk="0">
                        <a:moveTo>
                          <a:pt x="18362" y="-1"/>
                        </a:moveTo>
                        <a:cubicBezTo>
                          <a:pt x="20478" y="3416"/>
                          <a:pt x="21600" y="7355"/>
                          <a:pt x="21600" y="11375"/>
                        </a:cubicBezTo>
                        <a:cubicBezTo>
                          <a:pt x="21600" y="15549"/>
                          <a:pt x="20390" y="19634"/>
                          <a:pt x="18117" y="23136"/>
                        </a:cubicBezTo>
                      </a:path>
                      <a:path w="21600" h="23136" stroke="0" extrusionOk="0">
                        <a:moveTo>
                          <a:pt x="18362" y="-1"/>
                        </a:moveTo>
                        <a:cubicBezTo>
                          <a:pt x="20478" y="3416"/>
                          <a:pt x="21600" y="7355"/>
                          <a:pt x="21600" y="11375"/>
                        </a:cubicBezTo>
                        <a:cubicBezTo>
                          <a:pt x="21600" y="15549"/>
                          <a:pt x="20390" y="19634"/>
                          <a:pt x="18117" y="23136"/>
                        </a:cubicBezTo>
                        <a:lnTo>
                          <a:pt x="0" y="11375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8339" y="1057"/>
                    <a:ext cx="171" cy="1203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34" name="Object 7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82916449"/>
                    </p:ext>
                  </p:extLst>
                </p:nvPr>
              </p:nvGraphicFramePr>
              <p:xfrm>
                <a:off x="8231827" y="3933586"/>
                <a:ext cx="428355" cy="4120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405" name="Equation" r:id="rId6" imgW="507960" imgH="431640" progId="Equation.DSMT4">
                        <p:embed/>
                      </p:oleObj>
                    </mc:Choice>
                    <mc:Fallback>
                      <p:oleObj name="Equation" r:id="rId6" imgW="507960" imgH="4316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231827" y="3933586"/>
                              <a:ext cx="428355" cy="4120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6" name="Freeform 83"/>
                <p:cNvSpPr>
                  <a:spLocks/>
                </p:cNvSpPr>
                <p:nvPr/>
              </p:nvSpPr>
              <p:spPr bwMode="auto">
                <a:xfrm>
                  <a:off x="7656513" y="5657850"/>
                  <a:ext cx="349250" cy="517525"/>
                </a:xfrm>
                <a:custGeom>
                  <a:avLst/>
                  <a:gdLst>
                    <a:gd name="T0" fmla="*/ 0 w 175"/>
                    <a:gd name="T1" fmla="*/ 0 h 288"/>
                    <a:gd name="T2" fmla="*/ 2147483647 w 175"/>
                    <a:gd name="T3" fmla="*/ 2147483647 h 288"/>
                    <a:gd name="T4" fmla="*/ 2147483647 w 175"/>
                    <a:gd name="T5" fmla="*/ 2147483647 h 288"/>
                    <a:gd name="T6" fmla="*/ 0 60000 65536"/>
                    <a:gd name="T7" fmla="*/ 0 60000 65536"/>
                    <a:gd name="T8" fmla="*/ 0 60000 65536"/>
                    <a:gd name="T9" fmla="*/ 0 w 175"/>
                    <a:gd name="T10" fmla="*/ 0 h 288"/>
                    <a:gd name="T11" fmla="*/ 175 w 175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5" h="288">
                      <a:moveTo>
                        <a:pt x="0" y="0"/>
                      </a:moveTo>
                      <a:cubicBezTo>
                        <a:pt x="10" y="45"/>
                        <a:pt x="21" y="90"/>
                        <a:pt x="50" y="138"/>
                      </a:cubicBezTo>
                      <a:cubicBezTo>
                        <a:pt x="79" y="186"/>
                        <a:pt x="127" y="237"/>
                        <a:pt x="175" y="288"/>
                      </a:cubicBez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  <a:headEnd type="triangle" w="med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7" name="Freeform 84"/>
                <p:cNvSpPr>
                  <a:spLocks/>
                </p:cNvSpPr>
                <p:nvPr/>
              </p:nvSpPr>
              <p:spPr bwMode="auto">
                <a:xfrm rot="16200000" flipH="1" flipV="1">
                  <a:off x="7163594" y="5895182"/>
                  <a:ext cx="695325" cy="204787"/>
                </a:xfrm>
                <a:custGeom>
                  <a:avLst/>
                  <a:gdLst>
                    <a:gd name="T0" fmla="*/ 0 w 175"/>
                    <a:gd name="T1" fmla="*/ 0 h 288"/>
                    <a:gd name="T2" fmla="*/ 2147483647 w 175"/>
                    <a:gd name="T3" fmla="*/ 2147483647 h 288"/>
                    <a:gd name="T4" fmla="*/ 2147483647 w 175"/>
                    <a:gd name="T5" fmla="*/ 2147483647 h 288"/>
                    <a:gd name="T6" fmla="*/ 0 60000 65536"/>
                    <a:gd name="T7" fmla="*/ 0 60000 65536"/>
                    <a:gd name="T8" fmla="*/ 0 60000 65536"/>
                    <a:gd name="T9" fmla="*/ 0 w 175"/>
                    <a:gd name="T10" fmla="*/ 0 h 288"/>
                    <a:gd name="T11" fmla="*/ 175 w 175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5" h="288">
                      <a:moveTo>
                        <a:pt x="0" y="0"/>
                      </a:moveTo>
                      <a:cubicBezTo>
                        <a:pt x="10" y="45"/>
                        <a:pt x="21" y="90"/>
                        <a:pt x="50" y="138"/>
                      </a:cubicBezTo>
                      <a:cubicBezTo>
                        <a:pt x="79" y="186"/>
                        <a:pt x="127" y="237"/>
                        <a:pt x="175" y="288"/>
                      </a:cubicBez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  <a:headEnd type="triangle" w="med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Freeform 85"/>
                <p:cNvSpPr>
                  <a:spLocks/>
                </p:cNvSpPr>
                <p:nvPr/>
              </p:nvSpPr>
              <p:spPr bwMode="auto">
                <a:xfrm>
                  <a:off x="7620000" y="5699125"/>
                  <a:ext cx="184150" cy="617538"/>
                </a:xfrm>
                <a:custGeom>
                  <a:avLst/>
                  <a:gdLst>
                    <a:gd name="T0" fmla="*/ 0 w 175"/>
                    <a:gd name="T1" fmla="*/ 0 h 288"/>
                    <a:gd name="T2" fmla="*/ 2147483647 w 175"/>
                    <a:gd name="T3" fmla="*/ 2147483647 h 288"/>
                    <a:gd name="T4" fmla="*/ 2147483647 w 175"/>
                    <a:gd name="T5" fmla="*/ 2147483647 h 288"/>
                    <a:gd name="T6" fmla="*/ 0 60000 65536"/>
                    <a:gd name="T7" fmla="*/ 0 60000 65536"/>
                    <a:gd name="T8" fmla="*/ 0 60000 65536"/>
                    <a:gd name="T9" fmla="*/ 0 w 175"/>
                    <a:gd name="T10" fmla="*/ 0 h 288"/>
                    <a:gd name="T11" fmla="*/ 175 w 175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75" h="288">
                      <a:moveTo>
                        <a:pt x="0" y="0"/>
                      </a:moveTo>
                      <a:cubicBezTo>
                        <a:pt x="10" y="45"/>
                        <a:pt x="21" y="90"/>
                        <a:pt x="50" y="138"/>
                      </a:cubicBezTo>
                      <a:cubicBezTo>
                        <a:pt x="79" y="186"/>
                        <a:pt x="127" y="237"/>
                        <a:pt x="175" y="288"/>
                      </a:cubicBez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  <a:headEnd type="triangle" w="med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9" name="Freeform 86"/>
                <p:cNvSpPr>
                  <a:spLocks/>
                </p:cNvSpPr>
                <p:nvPr/>
              </p:nvSpPr>
              <p:spPr bwMode="auto">
                <a:xfrm>
                  <a:off x="7586663" y="3824288"/>
                  <a:ext cx="92075" cy="736600"/>
                </a:xfrm>
                <a:custGeom>
                  <a:avLst/>
                  <a:gdLst>
                    <a:gd name="T0" fmla="*/ 0 w 668"/>
                    <a:gd name="T1" fmla="*/ 2147483647 h 188"/>
                    <a:gd name="T2" fmla="*/ 2147483647 w 668"/>
                    <a:gd name="T3" fmla="*/ 2147483647 h 188"/>
                    <a:gd name="T4" fmla="*/ 2147483647 w 668"/>
                    <a:gd name="T5" fmla="*/ 0 h 188"/>
                    <a:gd name="T6" fmla="*/ 0 60000 65536"/>
                    <a:gd name="T7" fmla="*/ 0 60000 65536"/>
                    <a:gd name="T8" fmla="*/ 0 60000 65536"/>
                    <a:gd name="T9" fmla="*/ 0 w 668"/>
                    <a:gd name="T10" fmla="*/ 0 h 188"/>
                    <a:gd name="T11" fmla="*/ 668 w 668"/>
                    <a:gd name="T12" fmla="*/ 188 h 1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68" h="188">
                      <a:moveTo>
                        <a:pt x="0" y="188"/>
                      </a:moveTo>
                      <a:cubicBezTo>
                        <a:pt x="52" y="178"/>
                        <a:pt x="202" y="156"/>
                        <a:pt x="313" y="125"/>
                      </a:cubicBezTo>
                      <a:cubicBezTo>
                        <a:pt x="424" y="94"/>
                        <a:pt x="594" y="26"/>
                        <a:pt x="668" y="0"/>
                      </a:cubicBez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Freeform 87"/>
                <p:cNvSpPr>
                  <a:spLocks/>
                </p:cNvSpPr>
                <p:nvPr/>
              </p:nvSpPr>
              <p:spPr bwMode="auto">
                <a:xfrm>
                  <a:off x="7643813" y="3887788"/>
                  <a:ext cx="441325" cy="636587"/>
                </a:xfrm>
                <a:custGeom>
                  <a:avLst/>
                  <a:gdLst>
                    <a:gd name="T0" fmla="*/ 0 w 301"/>
                    <a:gd name="T1" fmla="*/ 2147483647 h 401"/>
                    <a:gd name="T2" fmla="*/ 2147483647 w 301"/>
                    <a:gd name="T3" fmla="*/ 2147483647 h 401"/>
                    <a:gd name="T4" fmla="*/ 2147483647 w 301"/>
                    <a:gd name="T5" fmla="*/ 0 h 401"/>
                    <a:gd name="T6" fmla="*/ 0 60000 65536"/>
                    <a:gd name="T7" fmla="*/ 0 60000 65536"/>
                    <a:gd name="T8" fmla="*/ 0 60000 65536"/>
                    <a:gd name="T9" fmla="*/ 0 w 301"/>
                    <a:gd name="T10" fmla="*/ 0 h 401"/>
                    <a:gd name="T11" fmla="*/ 301 w 301"/>
                    <a:gd name="T12" fmla="*/ 401 h 40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01" h="401">
                      <a:moveTo>
                        <a:pt x="0" y="401"/>
                      </a:moveTo>
                      <a:cubicBezTo>
                        <a:pt x="17" y="369"/>
                        <a:pt x="50" y="274"/>
                        <a:pt x="101" y="208"/>
                      </a:cubicBezTo>
                      <a:cubicBezTo>
                        <a:pt x="151" y="142"/>
                        <a:pt x="259" y="43"/>
                        <a:pt x="301" y="0"/>
                      </a:cubicBez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88"/>
                <p:cNvSpPr>
                  <a:spLocks/>
                </p:cNvSpPr>
                <p:nvPr/>
              </p:nvSpPr>
              <p:spPr bwMode="auto">
                <a:xfrm>
                  <a:off x="7310438" y="3886200"/>
                  <a:ext cx="236537" cy="641350"/>
                </a:xfrm>
                <a:custGeom>
                  <a:avLst/>
                  <a:gdLst>
                    <a:gd name="T0" fmla="*/ 2147483647 w 162"/>
                    <a:gd name="T1" fmla="*/ 2147483647 h 404"/>
                    <a:gd name="T2" fmla="*/ 2147483647 w 162"/>
                    <a:gd name="T3" fmla="*/ 2147483647 h 404"/>
                    <a:gd name="T4" fmla="*/ 0 w 162"/>
                    <a:gd name="T5" fmla="*/ 0 h 404"/>
                    <a:gd name="T6" fmla="*/ 0 60000 65536"/>
                    <a:gd name="T7" fmla="*/ 0 60000 65536"/>
                    <a:gd name="T8" fmla="*/ 0 60000 65536"/>
                    <a:gd name="T9" fmla="*/ 0 w 162"/>
                    <a:gd name="T10" fmla="*/ 0 h 404"/>
                    <a:gd name="T11" fmla="*/ 162 w 162"/>
                    <a:gd name="T12" fmla="*/ 404 h 40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62" h="404">
                      <a:moveTo>
                        <a:pt x="162" y="404"/>
                      </a:moveTo>
                      <a:cubicBezTo>
                        <a:pt x="152" y="370"/>
                        <a:pt x="128" y="264"/>
                        <a:pt x="101" y="197"/>
                      </a:cubicBezTo>
                      <a:cubicBezTo>
                        <a:pt x="77" y="126"/>
                        <a:pt x="21" y="41"/>
                        <a:pt x="0" y="0"/>
                      </a:cubicBezTo>
                    </a:path>
                  </a:pathLst>
                </a:cu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" name="组合 2"/>
              <p:cNvGrpSpPr/>
              <p:nvPr/>
            </p:nvGrpSpPr>
            <p:grpSpPr>
              <a:xfrm>
                <a:off x="7881176" y="4838132"/>
                <a:ext cx="248728" cy="593336"/>
                <a:chOff x="8424721" y="3381427"/>
                <a:chExt cx="248728" cy="593336"/>
              </a:xfrm>
            </p:grpSpPr>
            <p:sp>
              <p:nvSpPr>
                <p:cNvPr id="43" name="Oval 32"/>
                <p:cNvSpPr>
                  <a:spLocks noChangeArrowheads="1"/>
                </p:cNvSpPr>
                <p:nvPr/>
              </p:nvSpPr>
              <p:spPr bwMode="auto">
                <a:xfrm>
                  <a:off x="8424721" y="3644351"/>
                  <a:ext cx="117531" cy="120917"/>
                </a:xfrm>
                <a:prstGeom prst="ellipse">
                  <a:avLst/>
                </a:prstGeom>
                <a:solidFill>
                  <a:srgbClr val="00CC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Oval 42"/>
                <p:cNvSpPr>
                  <a:spLocks noChangeArrowheads="1"/>
                </p:cNvSpPr>
                <p:nvPr/>
              </p:nvSpPr>
              <p:spPr bwMode="auto">
                <a:xfrm>
                  <a:off x="8555918" y="3853846"/>
                  <a:ext cx="117531" cy="120917"/>
                </a:xfrm>
                <a:prstGeom prst="ellipse">
                  <a:avLst/>
                </a:prstGeom>
                <a:solidFill>
                  <a:srgbClr val="CC3399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Oval 43"/>
                <p:cNvSpPr>
                  <a:spLocks noChangeArrowheads="1"/>
                </p:cNvSpPr>
                <p:nvPr/>
              </p:nvSpPr>
              <p:spPr bwMode="auto">
                <a:xfrm>
                  <a:off x="8490320" y="3381427"/>
                  <a:ext cx="64232" cy="66082"/>
                </a:xfrm>
                <a:prstGeom prst="ellipse">
                  <a:avLst/>
                </a:prstGeom>
                <a:solidFill>
                  <a:srgbClr val="FF00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8" name="Oval 38"/>
            <p:cNvSpPr>
              <a:spLocks noChangeArrowheads="1"/>
            </p:cNvSpPr>
            <p:nvPr/>
          </p:nvSpPr>
          <p:spPr bwMode="auto">
            <a:xfrm>
              <a:off x="8748464" y="5263547"/>
              <a:ext cx="75165" cy="10966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Oval 38"/>
            <p:cNvSpPr>
              <a:spLocks noChangeArrowheads="1"/>
            </p:cNvSpPr>
            <p:nvPr/>
          </p:nvSpPr>
          <p:spPr bwMode="auto">
            <a:xfrm>
              <a:off x="8748464" y="4905164"/>
              <a:ext cx="75165" cy="10966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Oval 38"/>
            <p:cNvSpPr>
              <a:spLocks noChangeArrowheads="1"/>
            </p:cNvSpPr>
            <p:nvPr/>
          </p:nvSpPr>
          <p:spPr bwMode="auto">
            <a:xfrm>
              <a:off x="8637295" y="5553236"/>
              <a:ext cx="75165" cy="10966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"/>
                                        <p:tgtEl>
                                          <p:spTgt spid="21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75" fill="hold"/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" fill="hold"/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" fill="hold"/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fill="hold"/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21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218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5" dur="500"/>
                                        <p:tgtEl>
                                          <p:spTgt spid="21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4" grpId="0" animBg="1"/>
      <p:bldP spid="218115" grpId="0" autoUpdateAnimBg="0"/>
      <p:bldP spid="218116" grpId="0" autoUpdateAnimBg="0"/>
      <p:bldP spid="218117" grpId="0" autoUpdateAnimBg="0"/>
      <p:bldP spid="218118" grpId="0" animBg="1"/>
      <p:bldP spid="218119" grpId="0" animBg="1" autoUpdateAnimBg="0"/>
      <p:bldP spid="218120" grpId="0" animBg="1" autoUpdateAnimBg="0"/>
      <p:bldP spid="218121" grpId="0" autoUpdateAnimBg="0"/>
      <p:bldP spid="218123" grpId="0"/>
      <p:bldP spid="218125" grpId="0"/>
      <p:bldP spid="218126" grpId="0" animBg="1"/>
      <p:bldP spid="218128" grpId="0" autoUpdateAnimBg="0"/>
      <p:bldP spid="21812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Text Box 2"/>
          <p:cNvSpPr txBox="1">
            <a:spLocks noChangeArrowheads="1"/>
          </p:cNvSpPr>
          <p:nvPr/>
        </p:nvSpPr>
        <p:spPr bwMode="auto">
          <a:xfrm>
            <a:off x="684213" y="2636838"/>
            <a:ext cx="69564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2</a:t>
            </a:r>
            <a:r>
              <a:rPr lang="en-US" altLang="zh-CN" sz="2800" b="1">
                <a:cs typeface="Times New Roman" pitchFamily="18" charset="0"/>
              </a:rPr>
              <a:t>º </a:t>
            </a:r>
            <a:r>
              <a:rPr lang="zh-CN" altLang="en-US" sz="2800" b="1"/>
              <a:t>封闭面</a:t>
            </a:r>
            <a:r>
              <a:rPr lang="en-US" altLang="zh-CN" sz="2800" b="1" i="1"/>
              <a:t>S</a:t>
            </a:r>
            <a:r>
              <a:rPr lang="en-US" altLang="zh-CN" sz="2800" b="1"/>
              <a:t> </a:t>
            </a:r>
            <a:r>
              <a:rPr lang="zh-CN" altLang="en-US" sz="2800" b="1"/>
              <a:t>上的场强 </a:t>
            </a:r>
            <a:r>
              <a:rPr lang="en-US" altLang="zh-CN" sz="2800" b="1" i="1">
                <a:solidFill>
                  <a:srgbClr val="FF0000"/>
                </a:solidFill>
              </a:rPr>
              <a:t>E </a:t>
            </a:r>
            <a:r>
              <a:rPr lang="zh-CN" altLang="en-US" sz="2800" b="1"/>
              <a:t>是由</a:t>
            </a:r>
            <a:r>
              <a:rPr lang="en-US" altLang="zh-CN" sz="2800" b="1" i="1"/>
              <a:t>S</a:t>
            </a:r>
            <a:r>
              <a:rPr lang="zh-CN" altLang="en-US" sz="2800" b="1"/>
              <a:t>内的电荷</a:t>
            </a:r>
          </a:p>
          <a:p>
            <a:pPr eaLnBrk="1" hangingPunct="1"/>
            <a:r>
              <a:rPr lang="zh-CN" altLang="en-US" sz="2800" b="1"/>
              <a:t>     产生，而与</a:t>
            </a:r>
            <a:r>
              <a:rPr lang="en-US" altLang="zh-CN" sz="2800" b="1" i="1"/>
              <a:t>S</a:t>
            </a:r>
            <a:r>
              <a:rPr lang="zh-CN" altLang="en-US" sz="2800" b="1"/>
              <a:t>外的电荷无关吗？</a:t>
            </a:r>
          </a:p>
        </p:txBody>
      </p:sp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638175" y="1546225"/>
            <a:ext cx="8255000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1</a:t>
            </a:r>
            <a:r>
              <a:rPr lang="en-US" altLang="zh-CN" sz="2800" b="1">
                <a:cs typeface="Times New Roman" pitchFamily="18" charset="0"/>
              </a:rPr>
              <a:t>º </a:t>
            </a:r>
            <a:r>
              <a:rPr lang="en-US" altLang="zh-CN" sz="2800" b="1">
                <a:sym typeface="Symbol" pitchFamily="18" charset="2"/>
              </a:rPr>
              <a:t></a:t>
            </a:r>
            <a:r>
              <a:rPr lang="en-US" altLang="zh-CN" sz="2800" b="1" i="1" baseline="-25000">
                <a:sym typeface="Symbol" pitchFamily="18" charset="2"/>
              </a:rPr>
              <a:t>E</a:t>
            </a:r>
            <a:r>
              <a:rPr lang="zh-CN" altLang="zh-CN" sz="2800" b="1">
                <a:sym typeface="Symbol" pitchFamily="18" charset="2"/>
              </a:rPr>
              <a:t>只决定于</a:t>
            </a:r>
            <a:r>
              <a:rPr lang="en-US" altLang="zh-CN" sz="2800" b="1" i="1">
                <a:sym typeface="Symbol" pitchFamily="18" charset="2"/>
              </a:rPr>
              <a:t>S</a:t>
            </a:r>
            <a:r>
              <a:rPr lang="zh-CN" altLang="zh-CN" sz="2800" b="1">
                <a:sym typeface="Symbol" pitchFamily="18" charset="2"/>
              </a:rPr>
              <a:t>面包围的电荷</a:t>
            </a:r>
            <a:r>
              <a:rPr lang="zh-CN" altLang="en-US" sz="2800" b="1">
                <a:sym typeface="Symbol" pitchFamily="18" charset="2"/>
              </a:rPr>
              <a:t>，</a:t>
            </a:r>
            <a:r>
              <a:rPr lang="en-US" altLang="zh-CN" sz="2800" b="1" i="1">
                <a:sym typeface="Symbol" pitchFamily="18" charset="2"/>
              </a:rPr>
              <a:t>S</a:t>
            </a:r>
            <a:r>
              <a:rPr lang="zh-CN" altLang="zh-CN" sz="2800" b="1">
                <a:sym typeface="Symbol" pitchFamily="18" charset="2"/>
              </a:rPr>
              <a:t>面外的电荷对</a:t>
            </a:r>
            <a:endParaRPr lang="zh-CN" altLang="en-US" sz="2800" b="1">
              <a:sym typeface="Symbol" pitchFamily="18" charset="2"/>
            </a:endParaRPr>
          </a:p>
          <a:p>
            <a:pPr eaLnBrk="1" hangingPunct="1">
              <a:spcBef>
                <a:spcPct val="10000"/>
              </a:spcBef>
            </a:pPr>
            <a:r>
              <a:rPr lang="zh-CN" altLang="en-US" sz="2800" b="1">
                <a:sym typeface="Symbol" pitchFamily="18" charset="2"/>
              </a:rPr>
              <a:t>     </a:t>
            </a:r>
            <a:r>
              <a:rPr lang="en-US" altLang="zh-CN" sz="2800" b="1" i="1" baseline="-25000">
                <a:sym typeface="Symbol" pitchFamily="18" charset="2"/>
              </a:rPr>
              <a:t>E</a:t>
            </a:r>
            <a:r>
              <a:rPr lang="zh-CN" altLang="zh-CN" sz="2800" b="1">
                <a:sym typeface="Symbol" pitchFamily="18" charset="2"/>
              </a:rPr>
              <a:t>无贡献。</a:t>
            </a:r>
            <a:endParaRPr lang="zh-CN" altLang="en-US" sz="2800" b="1">
              <a:sym typeface="Symbol" pitchFamily="18" charset="2"/>
            </a:endParaRPr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704850" y="4870450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3</a:t>
            </a:r>
            <a:r>
              <a:rPr lang="en-US" altLang="zh-CN" sz="2800" b="1">
                <a:cs typeface="Times New Roman" pitchFamily="18" charset="0"/>
              </a:rPr>
              <a:t>º </a:t>
            </a:r>
            <a:r>
              <a:rPr lang="zh-CN" altLang="en-US" sz="2800" b="1"/>
              <a:t>若</a:t>
            </a:r>
            <a:r>
              <a:rPr lang="en-US" altLang="zh-CN" sz="2800" b="1" i="1"/>
              <a:t>S</a:t>
            </a:r>
            <a:r>
              <a:rPr lang="zh-CN" altLang="en-US" sz="2800" b="1"/>
              <a:t>内的电荷是连续分布</a:t>
            </a:r>
          </a:p>
        </p:txBody>
      </p:sp>
      <p:sp>
        <p:nvSpPr>
          <p:cNvPr id="224263" name="AutoShape 7"/>
          <p:cNvSpPr>
            <a:spLocks noChangeArrowheads="1"/>
          </p:cNvSpPr>
          <p:nvPr/>
        </p:nvSpPr>
        <p:spPr bwMode="auto">
          <a:xfrm>
            <a:off x="658813" y="409575"/>
            <a:ext cx="1752600" cy="1219200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3600" b="1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1090613" y="3633788"/>
            <a:ext cx="6346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FF0000"/>
                </a:solidFill>
                <a:ea typeface="黑体" pitchFamily="2" charset="-122"/>
              </a:rPr>
              <a:t>E</a:t>
            </a:r>
            <a:r>
              <a:rPr lang="zh-CN" altLang="en-US" sz="2800" b="1">
                <a:ea typeface="黑体" pitchFamily="2" charset="-122"/>
              </a:rPr>
              <a:t>是由</a:t>
            </a:r>
            <a:r>
              <a:rPr lang="zh-CN" altLang="en-US" sz="2800" b="1">
                <a:solidFill>
                  <a:srgbClr val="FF0000"/>
                </a:solidFill>
                <a:ea typeface="黑体" pitchFamily="2" charset="-122"/>
              </a:rPr>
              <a:t>全部电荷</a:t>
            </a:r>
            <a:r>
              <a:rPr lang="zh-CN" altLang="en-US" sz="2800" b="1">
                <a:ea typeface="黑体" pitchFamily="2" charset="-122"/>
              </a:rPr>
              <a:t>共同产生的合场强</a:t>
            </a:r>
          </a:p>
        </p:txBody>
      </p:sp>
      <p:sp>
        <p:nvSpPr>
          <p:cNvPr id="224265" name="Text Box 9"/>
          <p:cNvSpPr txBox="1">
            <a:spLocks noChangeArrowheads="1"/>
          </p:cNvSpPr>
          <p:nvPr/>
        </p:nvSpPr>
        <p:spPr bwMode="auto">
          <a:xfrm>
            <a:off x="1052513" y="4198938"/>
            <a:ext cx="6415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q</a:t>
            </a:r>
            <a:r>
              <a:rPr lang="en-US" altLang="zh-CN" sz="2800" b="1" i="1" baseline="-25000"/>
              <a:t>i</a:t>
            </a:r>
            <a:r>
              <a:rPr lang="en-US" altLang="zh-CN" sz="2800" b="1" i="1"/>
              <a:t> </a:t>
            </a:r>
            <a:r>
              <a:rPr lang="zh-CN" altLang="en-US" sz="2800" b="1"/>
              <a:t>移动，</a:t>
            </a:r>
            <a:r>
              <a:rPr lang="zh-CN" altLang="en-US" sz="2800" b="1">
                <a:sym typeface="Symbol" pitchFamily="18" charset="2"/>
              </a:rPr>
              <a:t></a:t>
            </a:r>
            <a:r>
              <a:rPr lang="en-US" altLang="zh-CN" sz="2800" b="1" i="1" baseline="-25000">
                <a:sym typeface="Symbol" pitchFamily="18" charset="2"/>
              </a:rPr>
              <a:t>E</a:t>
            </a:r>
            <a:r>
              <a:rPr lang="zh-CN" altLang="en-US" sz="2800" b="1"/>
              <a:t>是否有变化？</a:t>
            </a:r>
          </a:p>
        </p:txBody>
      </p:sp>
      <p:graphicFrame>
        <p:nvGraphicFramePr>
          <p:cNvPr id="224266" name="Object 10"/>
          <p:cNvGraphicFramePr>
            <a:graphicFrameLocks noChangeAspect="1"/>
          </p:cNvGraphicFramePr>
          <p:nvPr/>
        </p:nvGraphicFramePr>
        <p:xfrm>
          <a:off x="5118100" y="4211638"/>
          <a:ext cx="3889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0" name="Equation" r:id="rId4" imgW="317160" imgH="393480" progId="Equation.DSMT4">
                  <p:embed/>
                </p:oleObj>
              </mc:Choice>
              <mc:Fallback>
                <p:oleObj name="Equation" r:id="rId4" imgW="317160" imgH="393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4211638"/>
                        <a:ext cx="38893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67" name="Text Box 11"/>
          <p:cNvSpPr txBox="1">
            <a:spLocks noChangeArrowheads="1"/>
          </p:cNvSpPr>
          <p:nvPr/>
        </p:nvSpPr>
        <p:spPr bwMode="auto">
          <a:xfrm>
            <a:off x="879475" y="620713"/>
            <a:ext cx="2324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ea typeface="隶书" pitchFamily="49" charset="-122"/>
              </a:rPr>
              <a:t>注意</a:t>
            </a:r>
          </a:p>
        </p:txBody>
      </p:sp>
      <p:sp>
        <p:nvSpPr>
          <p:cNvPr id="224268" name="Rectangle 12"/>
          <p:cNvSpPr>
            <a:spLocks noChangeArrowheads="1"/>
          </p:cNvSpPr>
          <p:nvPr/>
        </p:nvSpPr>
        <p:spPr bwMode="auto">
          <a:xfrm>
            <a:off x="1571625" y="5391150"/>
            <a:ext cx="5448300" cy="9906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4269" name="Object 13"/>
          <p:cNvGraphicFramePr>
            <a:graphicFrameLocks noChangeAspect="1"/>
          </p:cNvGraphicFramePr>
          <p:nvPr/>
        </p:nvGraphicFramePr>
        <p:xfrm>
          <a:off x="4246563" y="5495925"/>
          <a:ext cx="1909762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1" name="Equation" r:id="rId6" imgW="1726920" imgH="787320" progId="Equation.DSMT4">
                  <p:embed/>
                </p:oleObj>
              </mc:Choice>
              <mc:Fallback>
                <p:oleObj name="Equation" r:id="rId6" imgW="1726920" imgH="7873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563" y="5495925"/>
                        <a:ext cx="1909762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195513" y="404813"/>
            <a:ext cx="4927600" cy="1066800"/>
            <a:chOff x="256" y="48"/>
            <a:chExt cx="3104" cy="672"/>
          </a:xfrm>
        </p:grpSpPr>
        <p:sp>
          <p:nvSpPr>
            <p:cNvPr id="11309" name="Rectangle 15"/>
            <p:cNvSpPr>
              <a:spLocks noChangeArrowheads="1"/>
            </p:cNvSpPr>
            <p:nvPr/>
          </p:nvSpPr>
          <p:spPr bwMode="auto">
            <a:xfrm>
              <a:off x="816" y="119"/>
              <a:ext cx="2544" cy="553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2" name="Object 16"/>
            <p:cNvGraphicFramePr>
              <a:graphicFrameLocks noChangeAspect="1"/>
            </p:cNvGraphicFramePr>
            <p:nvPr/>
          </p:nvGraphicFramePr>
          <p:xfrm>
            <a:off x="256" y="48"/>
            <a:ext cx="608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2" name="剪辑" r:id="rId8" imgW="3285720" imgH="3038040" progId="MS_ClipArt_Gallery.2">
                    <p:embed/>
                  </p:oleObj>
                </mc:Choice>
                <mc:Fallback>
                  <p:oleObj name="剪辑" r:id="rId8" imgW="3285720" imgH="3038040" progId="MS_ClipArt_Gallery.2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" y="48"/>
                          <a:ext cx="608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3" name="Object 17"/>
            <p:cNvGraphicFramePr>
              <a:graphicFrameLocks noChangeAspect="1"/>
            </p:cNvGraphicFramePr>
            <p:nvPr/>
          </p:nvGraphicFramePr>
          <p:xfrm>
            <a:off x="999" y="106"/>
            <a:ext cx="2227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3" name="Equation" r:id="rId10" imgW="3441600" imgH="838080" progId="Equation.DSMT4">
                    <p:embed/>
                  </p:oleObj>
                </mc:Choice>
                <mc:Fallback>
                  <p:oleObj name="Equation" r:id="rId10" imgW="3441600" imgH="83808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9" y="106"/>
                          <a:ext cx="2227" cy="5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4274" name="Text Box 18"/>
          <p:cNvSpPr txBox="1">
            <a:spLocks noChangeArrowheads="1"/>
          </p:cNvSpPr>
          <p:nvPr/>
        </p:nvSpPr>
        <p:spPr bwMode="auto">
          <a:xfrm>
            <a:off x="6372225" y="1111250"/>
            <a:ext cx="3889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600" b="1"/>
              <a:t>内</a:t>
            </a:r>
          </a:p>
        </p:txBody>
      </p:sp>
      <p:sp>
        <p:nvSpPr>
          <p:cNvPr id="224275" name="Oval 19"/>
          <p:cNvSpPr>
            <a:spLocks noChangeArrowheads="1"/>
          </p:cNvSpPr>
          <p:nvPr/>
        </p:nvSpPr>
        <p:spPr bwMode="auto">
          <a:xfrm>
            <a:off x="4248150" y="787400"/>
            <a:ext cx="180975" cy="1809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4276" name="Object 20"/>
          <p:cNvGraphicFramePr>
            <a:graphicFrameLocks noChangeAspect="1"/>
          </p:cNvGraphicFramePr>
          <p:nvPr/>
        </p:nvGraphicFramePr>
        <p:xfrm>
          <a:off x="2066925" y="5589588"/>
          <a:ext cx="203676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4" name="Equation" r:id="rId12" imgW="2031840" imgH="558720" progId="Equation.DSMT4">
                  <p:embed/>
                </p:oleObj>
              </mc:Choice>
              <mc:Fallback>
                <p:oleObj name="Equation" r:id="rId12" imgW="2031840" imgH="55872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5589588"/>
                        <a:ext cx="2036763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77" name="Oval 21"/>
          <p:cNvSpPr>
            <a:spLocks noChangeArrowheads="1"/>
          </p:cNvSpPr>
          <p:nvPr/>
        </p:nvSpPr>
        <p:spPr bwMode="auto">
          <a:xfrm>
            <a:off x="2930525" y="5805488"/>
            <a:ext cx="180975" cy="1809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4278" name="AutoShape 22"/>
          <p:cNvSpPr>
            <a:spLocks noChangeArrowheads="1"/>
          </p:cNvSpPr>
          <p:nvPr/>
        </p:nvSpPr>
        <p:spPr bwMode="auto">
          <a:xfrm>
            <a:off x="5480050" y="4438650"/>
            <a:ext cx="2492375" cy="935038"/>
          </a:xfrm>
          <a:prstGeom prst="wedgeEllipseCallout">
            <a:avLst>
              <a:gd name="adj1" fmla="val -59361"/>
              <a:gd name="adj2" fmla="val 93292"/>
            </a:avLst>
          </a:prstGeom>
          <a:solidFill>
            <a:srgbClr val="0057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zh-CN" altLang="zh-CN">
              <a:solidFill>
                <a:schemeClr val="bg1"/>
              </a:solidFill>
            </a:endParaRPr>
          </a:p>
        </p:txBody>
      </p:sp>
      <p:sp>
        <p:nvSpPr>
          <p:cNvPr id="224279" name="Text Box 23"/>
          <p:cNvSpPr txBox="1">
            <a:spLocks noChangeArrowheads="1"/>
          </p:cNvSpPr>
          <p:nvPr/>
        </p:nvSpPr>
        <p:spPr bwMode="auto">
          <a:xfrm>
            <a:off x="5219700" y="4432300"/>
            <a:ext cx="3095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1"/>
                </a:solidFill>
                <a:ea typeface="黑体" pitchFamily="2" charset="-122"/>
              </a:rPr>
              <a:t>曲面</a:t>
            </a:r>
            <a:r>
              <a:rPr lang="en-US" altLang="zh-CN" b="1" i="1">
                <a:solidFill>
                  <a:schemeClr val="bg1"/>
                </a:solidFill>
                <a:ea typeface="黑体" pitchFamily="2" charset="-122"/>
              </a:rPr>
              <a:t>S</a:t>
            </a:r>
            <a:r>
              <a:rPr lang="zh-CN" altLang="en-US" b="1">
                <a:solidFill>
                  <a:schemeClr val="bg1"/>
                </a:solidFill>
                <a:ea typeface="黑体" pitchFamily="2" charset="-122"/>
              </a:rPr>
              <a:t>内</a:t>
            </a:r>
          </a:p>
          <a:p>
            <a:pPr algn="ctr" eaLnBrk="1" hangingPunct="1"/>
            <a:r>
              <a:rPr lang="zh-CN" altLang="en-US" b="1">
                <a:solidFill>
                  <a:schemeClr val="bg1"/>
                </a:solidFill>
                <a:ea typeface="黑体" pitchFamily="2" charset="-122"/>
              </a:rPr>
              <a:t>带电体的体积</a:t>
            </a:r>
          </a:p>
        </p:txBody>
      </p:sp>
      <p:sp>
        <p:nvSpPr>
          <p:cNvPr id="224280" name="Line 24"/>
          <p:cNvSpPr>
            <a:spLocks noChangeShapeType="1"/>
          </p:cNvSpPr>
          <p:nvPr/>
        </p:nvSpPr>
        <p:spPr bwMode="auto">
          <a:xfrm>
            <a:off x="4140200" y="2744788"/>
            <a:ext cx="1444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4281" name="Line 25"/>
          <p:cNvSpPr>
            <a:spLocks noChangeShapeType="1"/>
          </p:cNvSpPr>
          <p:nvPr/>
        </p:nvSpPr>
        <p:spPr bwMode="auto">
          <a:xfrm>
            <a:off x="1268413" y="3733800"/>
            <a:ext cx="1444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626225" y="2520950"/>
            <a:ext cx="2406650" cy="2041525"/>
            <a:chOff x="3837" y="1120"/>
            <a:chExt cx="1761" cy="1452"/>
          </a:xfrm>
        </p:grpSpPr>
        <p:grpSp>
          <p:nvGrpSpPr>
            <p:cNvPr id="11293" name="Group 27"/>
            <p:cNvGrpSpPr>
              <a:grpSpLocks/>
            </p:cNvGrpSpPr>
            <p:nvPr/>
          </p:nvGrpSpPr>
          <p:grpSpPr bwMode="auto">
            <a:xfrm>
              <a:off x="4193" y="1483"/>
              <a:ext cx="1405" cy="906"/>
              <a:chOff x="4080" y="812"/>
              <a:chExt cx="1405" cy="906"/>
            </a:xfrm>
          </p:grpSpPr>
          <p:sp>
            <p:nvSpPr>
              <p:cNvPr id="11296" name="Oval 28"/>
              <p:cNvSpPr>
                <a:spLocks noChangeArrowheads="1"/>
              </p:cNvSpPr>
              <p:nvPr/>
            </p:nvSpPr>
            <p:spPr bwMode="auto">
              <a:xfrm>
                <a:off x="4576" y="1170"/>
                <a:ext cx="55" cy="78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7" name="Oval 29"/>
              <p:cNvSpPr>
                <a:spLocks noChangeArrowheads="1"/>
              </p:cNvSpPr>
              <p:nvPr/>
            </p:nvSpPr>
            <p:spPr bwMode="auto">
              <a:xfrm>
                <a:off x="4800" y="1104"/>
                <a:ext cx="86" cy="86"/>
              </a:xfrm>
              <a:prstGeom prst="ellipse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8" name="Oval 30"/>
              <p:cNvSpPr>
                <a:spLocks noChangeArrowheads="1"/>
              </p:cNvSpPr>
              <p:nvPr/>
            </p:nvSpPr>
            <p:spPr bwMode="auto">
              <a:xfrm>
                <a:off x="4864" y="1362"/>
                <a:ext cx="86" cy="8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9" name="Oval 31"/>
              <p:cNvSpPr>
                <a:spLocks noChangeArrowheads="1"/>
              </p:cNvSpPr>
              <p:nvPr/>
            </p:nvSpPr>
            <p:spPr bwMode="auto">
              <a:xfrm>
                <a:off x="4624" y="930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0" name="Oval 32"/>
              <p:cNvSpPr>
                <a:spLocks noChangeArrowheads="1"/>
              </p:cNvSpPr>
              <p:nvPr/>
            </p:nvSpPr>
            <p:spPr bwMode="auto">
              <a:xfrm>
                <a:off x="5040" y="1248"/>
                <a:ext cx="86" cy="86"/>
              </a:xfrm>
              <a:prstGeom prst="ellipse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1" name="Oval 33"/>
              <p:cNvSpPr>
                <a:spLocks noChangeArrowheads="1"/>
              </p:cNvSpPr>
              <p:nvPr/>
            </p:nvSpPr>
            <p:spPr bwMode="auto">
              <a:xfrm>
                <a:off x="4464" y="1344"/>
                <a:ext cx="86" cy="86"/>
              </a:xfrm>
              <a:prstGeom prst="ellipse">
                <a:avLst/>
              </a:prstGeom>
              <a:solidFill>
                <a:srgbClr val="CC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269" name="Object 34"/>
              <p:cNvGraphicFramePr>
                <a:graphicFrameLocks noChangeAspect="1"/>
              </p:cNvGraphicFramePr>
              <p:nvPr/>
            </p:nvGraphicFramePr>
            <p:xfrm>
              <a:off x="4232" y="812"/>
              <a:ext cx="232" cy="3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15" name="Equation" r:id="rId14" imgW="330120" imgH="431640" progId="Equation.DSMT4">
                      <p:embed/>
                    </p:oleObj>
                  </mc:Choice>
                  <mc:Fallback>
                    <p:oleObj name="Equation" r:id="rId14" imgW="330120" imgH="431640" progId="Equation.DSMT4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32" y="812"/>
                            <a:ext cx="232" cy="3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0" name="Object 35"/>
              <p:cNvGraphicFramePr>
                <a:graphicFrameLocks noChangeAspect="1"/>
              </p:cNvGraphicFramePr>
              <p:nvPr/>
            </p:nvGraphicFramePr>
            <p:xfrm>
              <a:off x="4228" y="1244"/>
              <a:ext cx="222" cy="3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16" name="Equation" r:id="rId16" imgW="317160" imgH="431640" progId="Equation.DSMT4">
                      <p:embed/>
                    </p:oleObj>
                  </mc:Choice>
                  <mc:Fallback>
                    <p:oleObj name="Equation" r:id="rId16" imgW="317160" imgH="431640" progId="Equation.DSMT4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8" y="1244"/>
                            <a:ext cx="222" cy="3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1" name="Object 36"/>
              <p:cNvGraphicFramePr>
                <a:graphicFrameLocks noChangeAspect="1"/>
              </p:cNvGraphicFramePr>
              <p:nvPr/>
            </p:nvGraphicFramePr>
            <p:xfrm>
              <a:off x="5236" y="1148"/>
              <a:ext cx="249" cy="3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17" name="Equation" r:id="rId18" imgW="355320" imgH="431640" progId="Equation.DSMT4">
                      <p:embed/>
                    </p:oleObj>
                  </mc:Choice>
                  <mc:Fallback>
                    <p:oleObj name="Equation" r:id="rId18" imgW="355320" imgH="431640" progId="Equation.DSMT4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6" y="1148"/>
                            <a:ext cx="249" cy="3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02" name="Oval 37"/>
              <p:cNvSpPr>
                <a:spLocks noChangeArrowheads="1"/>
              </p:cNvSpPr>
              <p:nvPr/>
            </p:nvSpPr>
            <p:spPr bwMode="auto">
              <a:xfrm>
                <a:off x="4672" y="1458"/>
                <a:ext cx="47" cy="47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3" name="Oval 38"/>
              <p:cNvSpPr>
                <a:spLocks noChangeArrowheads="1"/>
              </p:cNvSpPr>
              <p:nvPr/>
            </p:nvSpPr>
            <p:spPr bwMode="auto">
              <a:xfrm>
                <a:off x="5040" y="1541"/>
                <a:ext cx="55" cy="7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4" name="Oval 39"/>
              <p:cNvSpPr>
                <a:spLocks noChangeArrowheads="1"/>
              </p:cNvSpPr>
              <p:nvPr/>
            </p:nvSpPr>
            <p:spPr bwMode="auto">
              <a:xfrm>
                <a:off x="4272" y="1157"/>
                <a:ext cx="86" cy="86"/>
              </a:xfrm>
              <a:prstGeom prst="ellipse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5" name="Oval 40"/>
              <p:cNvSpPr>
                <a:spLocks noChangeArrowheads="1"/>
              </p:cNvSpPr>
              <p:nvPr/>
            </p:nvSpPr>
            <p:spPr bwMode="auto">
              <a:xfrm>
                <a:off x="4080" y="917"/>
                <a:ext cx="86" cy="8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6" name="Oval 41"/>
              <p:cNvSpPr>
                <a:spLocks noChangeArrowheads="1"/>
              </p:cNvSpPr>
              <p:nvPr/>
            </p:nvSpPr>
            <p:spPr bwMode="auto">
              <a:xfrm>
                <a:off x="4464" y="1632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7" name="Oval 42"/>
              <p:cNvSpPr>
                <a:spLocks noChangeArrowheads="1"/>
              </p:cNvSpPr>
              <p:nvPr/>
            </p:nvSpPr>
            <p:spPr bwMode="auto">
              <a:xfrm>
                <a:off x="5136" y="1397"/>
                <a:ext cx="86" cy="86"/>
              </a:xfrm>
              <a:prstGeom prst="ellipse">
                <a:avLst/>
              </a:prstGeom>
              <a:solidFill>
                <a:srgbClr val="CC33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8" name="Oval 43"/>
              <p:cNvSpPr>
                <a:spLocks noChangeArrowheads="1"/>
              </p:cNvSpPr>
              <p:nvPr/>
            </p:nvSpPr>
            <p:spPr bwMode="auto">
              <a:xfrm>
                <a:off x="5088" y="1061"/>
                <a:ext cx="47" cy="47"/>
              </a:xfrm>
              <a:prstGeom prst="ellipse">
                <a:avLst/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294" name="Freeform 44"/>
            <p:cNvSpPr>
              <a:spLocks/>
            </p:cNvSpPr>
            <p:nvPr/>
          </p:nvSpPr>
          <p:spPr bwMode="auto">
            <a:xfrm rot="-2339047">
              <a:off x="3837" y="1120"/>
              <a:ext cx="1384" cy="1452"/>
            </a:xfrm>
            <a:custGeom>
              <a:avLst/>
              <a:gdLst>
                <a:gd name="T0" fmla="*/ 889 w 1322"/>
                <a:gd name="T1" fmla="*/ 7112 h 855"/>
                <a:gd name="T2" fmla="*/ 618 w 1322"/>
                <a:gd name="T3" fmla="*/ 6847 h 855"/>
                <a:gd name="T4" fmla="*/ 280 w 1322"/>
                <a:gd name="T5" fmla="*/ 5849 h 855"/>
                <a:gd name="T6" fmla="*/ 75 w 1322"/>
                <a:gd name="T7" fmla="*/ 3060 h 855"/>
                <a:gd name="T8" fmla="*/ 511 w 1322"/>
                <a:gd name="T9" fmla="*/ 897 h 855"/>
                <a:gd name="T10" fmla="*/ 1120 w 1322"/>
                <a:gd name="T11" fmla="*/ 1263 h 855"/>
                <a:gd name="T12" fmla="*/ 1530 w 1322"/>
                <a:gd name="T13" fmla="*/ 2622 h 855"/>
                <a:gd name="T14" fmla="*/ 1472 w 1322"/>
                <a:gd name="T15" fmla="*/ 5134 h 855"/>
                <a:gd name="T16" fmla="*/ 875 w 1322"/>
                <a:gd name="T17" fmla="*/ 7112 h 8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22"/>
                <a:gd name="T28" fmla="*/ 0 h 855"/>
                <a:gd name="T29" fmla="*/ 1322 w 1322"/>
                <a:gd name="T30" fmla="*/ 855 h 8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22" h="855">
                  <a:moveTo>
                    <a:pt x="740" y="855"/>
                  </a:moveTo>
                  <a:cubicBezTo>
                    <a:pt x="683" y="844"/>
                    <a:pt x="599" y="848"/>
                    <a:pt x="515" y="823"/>
                  </a:cubicBezTo>
                  <a:cubicBezTo>
                    <a:pt x="430" y="797"/>
                    <a:pt x="233" y="779"/>
                    <a:pt x="233" y="703"/>
                  </a:cubicBezTo>
                  <a:cubicBezTo>
                    <a:pt x="233" y="628"/>
                    <a:pt x="0" y="472"/>
                    <a:pt x="63" y="368"/>
                  </a:cubicBezTo>
                  <a:cubicBezTo>
                    <a:pt x="96" y="269"/>
                    <a:pt x="279" y="145"/>
                    <a:pt x="425" y="108"/>
                  </a:cubicBezTo>
                  <a:cubicBezTo>
                    <a:pt x="570" y="72"/>
                    <a:pt x="752" y="0"/>
                    <a:pt x="932" y="152"/>
                  </a:cubicBezTo>
                  <a:cubicBezTo>
                    <a:pt x="1113" y="303"/>
                    <a:pt x="1224" y="238"/>
                    <a:pt x="1273" y="315"/>
                  </a:cubicBezTo>
                  <a:cubicBezTo>
                    <a:pt x="1322" y="392"/>
                    <a:pt x="1317" y="527"/>
                    <a:pt x="1226" y="617"/>
                  </a:cubicBezTo>
                  <a:cubicBezTo>
                    <a:pt x="1156" y="708"/>
                    <a:pt x="832" y="805"/>
                    <a:pt x="729" y="855"/>
                  </a:cubicBezTo>
                </a:path>
              </a:pathLst>
            </a:custGeom>
            <a:gradFill rotWithShape="0">
              <a:gsLst>
                <a:gs pos="0">
                  <a:schemeClr val="bg1">
                    <a:alpha val="60001"/>
                  </a:schemeClr>
                </a:gs>
                <a:gs pos="100000">
                  <a:srgbClr val="DDDDDD">
                    <a:alpha val="87000"/>
                  </a:srgbClr>
                </a:gs>
              </a:gsLst>
              <a:path path="rect">
                <a:fillToRect l="50000" t="50000" r="50000" b="50000"/>
              </a:path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5" name="Text Box 45"/>
            <p:cNvSpPr txBox="1">
              <a:spLocks noChangeArrowheads="1"/>
            </p:cNvSpPr>
            <p:nvPr/>
          </p:nvSpPr>
          <p:spPr bwMode="auto">
            <a:xfrm>
              <a:off x="3943" y="1770"/>
              <a:ext cx="258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3200" b="1" i="1"/>
                <a:t>S</a:t>
              </a:r>
            </a:p>
          </p:txBody>
        </p:sp>
      </p:grpSp>
      <p:sp>
        <p:nvSpPr>
          <p:cNvPr id="224302" name="Text Box 46"/>
          <p:cNvSpPr txBox="1">
            <a:spLocks noChangeArrowheads="1"/>
          </p:cNvSpPr>
          <p:nvPr/>
        </p:nvSpPr>
        <p:spPr bwMode="auto">
          <a:xfrm>
            <a:off x="5418138" y="4197350"/>
            <a:ext cx="1617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呢</a:t>
            </a:r>
            <a:r>
              <a:rPr lang="en-US" altLang="zh-CN" sz="2800" b="1"/>
              <a:t>?</a:t>
            </a:r>
          </a:p>
        </p:txBody>
      </p:sp>
      <p:sp>
        <p:nvSpPr>
          <p:cNvPr id="11292" name="Text Box 138"/>
          <p:cNvSpPr txBox="1">
            <a:spLocks noChangeArrowheads="1"/>
          </p:cNvSpPr>
          <p:nvPr/>
        </p:nvSpPr>
        <p:spPr bwMode="auto">
          <a:xfrm>
            <a:off x="8661400" y="6416675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cs typeface="Times New Roman" pitchFamily="18" charset="0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22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4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" fill="hold"/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fill="hold"/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2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22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4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8" dur="2000" fill="hold"/>
                                        <p:tgtEl>
                                          <p:spTgt spid="2243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75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22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4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4" dur="500"/>
                                        <p:tgtEl>
                                          <p:spTgt spid="22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7" dur="500"/>
                                        <p:tgtEl>
                                          <p:spTgt spid="22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2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8" grpId="0" autoUpdateAnimBg="0"/>
      <p:bldP spid="224259" grpId="0" autoUpdateAnimBg="0"/>
      <p:bldP spid="224261" grpId="0" autoUpdateAnimBg="0"/>
      <p:bldP spid="224263" grpId="0" animBg="1" autoUpdateAnimBg="0"/>
      <p:bldP spid="224264" grpId="0"/>
      <p:bldP spid="224265" grpId="0"/>
      <p:bldP spid="224267" grpId="0"/>
      <p:bldP spid="224268" grpId="0" animBg="1"/>
      <p:bldP spid="224274" grpId="0"/>
      <p:bldP spid="224275" grpId="0" animBg="1"/>
      <p:bldP spid="224277" grpId="0" animBg="1"/>
      <p:bldP spid="224278" grpId="0" animBg="1"/>
      <p:bldP spid="224279" grpId="0"/>
      <p:bldP spid="224280" grpId="0" animBg="1"/>
      <p:bldP spid="224281" grpId="0" animBg="1"/>
      <p:bldP spid="224302" grpId="0"/>
      <p:bldP spid="22430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Text Box 2"/>
          <p:cNvSpPr txBox="1">
            <a:spLocks noChangeArrowheads="1"/>
          </p:cNvSpPr>
          <p:nvPr/>
        </p:nvSpPr>
        <p:spPr bwMode="auto">
          <a:xfrm>
            <a:off x="2230438" y="730250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若</a:t>
            </a:r>
            <a:r>
              <a:rPr lang="en-US" altLang="zh-CN" sz="2800" b="1" i="1"/>
              <a:t>S</a:t>
            </a:r>
            <a:r>
              <a:rPr lang="zh-CN" altLang="en-US" sz="2800" b="1"/>
              <a:t>内的电荷是连续分布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44725" y="1227138"/>
            <a:ext cx="4011613" cy="884237"/>
            <a:chOff x="1078" y="647"/>
            <a:chExt cx="2527" cy="557"/>
          </a:xfrm>
        </p:grpSpPr>
        <p:graphicFrame>
          <p:nvGraphicFramePr>
            <p:cNvPr id="12294" name="Object 4"/>
            <p:cNvGraphicFramePr>
              <a:graphicFrameLocks noChangeAspect="1"/>
            </p:cNvGraphicFramePr>
            <p:nvPr/>
          </p:nvGraphicFramePr>
          <p:xfrm>
            <a:off x="2402" y="647"/>
            <a:ext cx="1203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3" name="Equation" r:id="rId3" imgW="1726920" imgH="787320" progId="Equation.DSMT4">
                    <p:embed/>
                  </p:oleObj>
                </mc:Choice>
                <mc:Fallback>
                  <p:oleObj name="Equation" r:id="rId3" imgW="1726920" imgH="78732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2" y="647"/>
                          <a:ext cx="1203" cy="5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5" name="Object 5"/>
            <p:cNvGraphicFramePr>
              <a:graphicFrameLocks noChangeAspect="1"/>
            </p:cNvGraphicFramePr>
            <p:nvPr/>
          </p:nvGraphicFramePr>
          <p:xfrm>
            <a:off x="1078" y="706"/>
            <a:ext cx="1283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4" name="Equation" r:id="rId5" imgW="2031840" imgH="558720" progId="Equation.DSMT4">
                    <p:embed/>
                  </p:oleObj>
                </mc:Choice>
                <mc:Fallback>
                  <p:oleObj name="Equation" r:id="rId5" imgW="2031840" imgH="55872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8" y="706"/>
                          <a:ext cx="1283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2" name="Oval 6"/>
            <p:cNvSpPr>
              <a:spLocks noChangeArrowheads="1"/>
            </p:cNvSpPr>
            <p:nvPr/>
          </p:nvSpPr>
          <p:spPr bwMode="auto">
            <a:xfrm>
              <a:off x="1622" y="842"/>
              <a:ext cx="114" cy="1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287" name="Text Box 7"/>
          <p:cNvSpPr txBox="1">
            <a:spLocks noChangeArrowheads="1"/>
          </p:cNvSpPr>
          <p:nvPr/>
        </p:nvSpPr>
        <p:spPr bwMode="auto">
          <a:xfrm>
            <a:off x="981075" y="2036763"/>
            <a:ext cx="617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数学的矢量分析中，有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701925" y="2681288"/>
            <a:ext cx="3057525" cy="628650"/>
            <a:chOff x="1724" y="1613"/>
            <a:chExt cx="1904" cy="396"/>
          </a:xfrm>
        </p:grpSpPr>
        <p:graphicFrame>
          <p:nvGraphicFramePr>
            <p:cNvPr id="12293" name="Object 9"/>
            <p:cNvGraphicFramePr>
              <a:graphicFrameLocks noChangeAspect="1"/>
            </p:cNvGraphicFramePr>
            <p:nvPr/>
          </p:nvGraphicFramePr>
          <p:xfrm>
            <a:off x="1727" y="1613"/>
            <a:ext cx="1901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5" name="Equation" r:id="rId7" imgW="3009600" imgH="558720" progId="Equation.DSMT4">
                    <p:embed/>
                  </p:oleObj>
                </mc:Choice>
                <mc:Fallback>
                  <p:oleObj name="Equation" r:id="rId7" imgW="3009600" imgH="55872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7" y="1613"/>
                          <a:ext cx="1901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1" name="Oval 10"/>
            <p:cNvSpPr>
              <a:spLocks noChangeArrowheads="1"/>
            </p:cNvSpPr>
            <p:nvPr/>
          </p:nvSpPr>
          <p:spPr bwMode="auto">
            <a:xfrm>
              <a:off x="1724" y="1756"/>
              <a:ext cx="114" cy="1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690813" y="3392488"/>
            <a:ext cx="3048000" cy="628650"/>
            <a:chOff x="1714" y="2116"/>
            <a:chExt cx="1845" cy="396"/>
          </a:xfrm>
        </p:grpSpPr>
        <p:graphicFrame>
          <p:nvGraphicFramePr>
            <p:cNvPr id="12292" name="Object 12"/>
            <p:cNvGraphicFramePr>
              <a:graphicFrameLocks noChangeAspect="1"/>
            </p:cNvGraphicFramePr>
            <p:nvPr/>
          </p:nvGraphicFramePr>
          <p:xfrm>
            <a:off x="1714" y="2116"/>
            <a:ext cx="1845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66" name="Equation" r:id="rId9" imgW="2920680" imgH="558720" progId="Equation.DSMT4">
                    <p:embed/>
                  </p:oleObj>
                </mc:Choice>
                <mc:Fallback>
                  <p:oleObj name="Equation" r:id="rId9" imgW="2920680" imgH="55872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" y="2116"/>
                          <a:ext cx="1845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0" name="Oval 13"/>
            <p:cNvSpPr>
              <a:spLocks noChangeArrowheads="1"/>
            </p:cNvSpPr>
            <p:nvPr/>
          </p:nvSpPr>
          <p:spPr bwMode="auto">
            <a:xfrm>
              <a:off x="1720" y="2246"/>
              <a:ext cx="114" cy="11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294" name="AutoShape 14"/>
          <p:cNvSpPr>
            <a:spLocks noChangeArrowheads="1"/>
          </p:cNvSpPr>
          <p:nvPr/>
        </p:nvSpPr>
        <p:spPr bwMode="auto">
          <a:xfrm>
            <a:off x="6092825" y="1693863"/>
            <a:ext cx="1143000" cy="2344737"/>
          </a:xfrm>
          <a:prstGeom prst="curvedLeftArrow">
            <a:avLst>
              <a:gd name="adj1" fmla="val 12194"/>
              <a:gd name="adj2" fmla="val 53222"/>
              <a:gd name="adj3" fmla="val 33333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5295" name="Object 15"/>
          <p:cNvGraphicFramePr>
            <a:graphicFrameLocks noChangeAspect="1"/>
          </p:cNvGraphicFramePr>
          <p:nvPr/>
        </p:nvGraphicFramePr>
        <p:xfrm>
          <a:off x="2609850" y="4106863"/>
          <a:ext cx="349567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7" name="Equation" r:id="rId11" imgW="3162240" imgH="787320" progId="Equation.DSMT4">
                  <p:embed/>
                </p:oleObj>
              </mc:Choice>
              <mc:Fallback>
                <p:oleObj name="Equation" r:id="rId11" imgW="3162240" imgH="78732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4106863"/>
                        <a:ext cx="3495675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6" name="Object 16"/>
          <p:cNvGraphicFramePr>
            <a:graphicFrameLocks noChangeAspect="1"/>
          </p:cNvGraphicFramePr>
          <p:nvPr/>
        </p:nvGraphicFramePr>
        <p:xfrm>
          <a:off x="2767013" y="4829175"/>
          <a:ext cx="15557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8" name="Equation" r:id="rId13" imgW="1371600" imgH="876240" progId="Equation.DSMT4">
                  <p:embed/>
                </p:oleObj>
              </mc:Choice>
              <mc:Fallback>
                <p:oleObj name="Equation" r:id="rId13" imgW="1371600" imgH="8762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3" y="4829175"/>
                        <a:ext cx="1555750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97" name="Text Box 17"/>
          <p:cNvSpPr txBox="1">
            <a:spLocks noChangeArrowheads="1"/>
          </p:cNvSpPr>
          <p:nvPr/>
        </p:nvSpPr>
        <p:spPr bwMode="auto">
          <a:xfrm>
            <a:off x="4495800" y="5049838"/>
            <a:ext cx="32845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en-US" altLang="zh-CN" sz="2800" b="1">
                <a:solidFill>
                  <a:srgbClr val="FF0000"/>
                </a:solidFill>
                <a:ea typeface="黑体" pitchFamily="2" charset="-122"/>
              </a:rPr>
              <a:t>——</a:t>
            </a:r>
            <a:r>
              <a:rPr kumimoji="0" lang="zh-CN" altLang="en-US" sz="2800" b="1">
                <a:solidFill>
                  <a:srgbClr val="FF0000"/>
                </a:solidFill>
                <a:ea typeface="黑体" pitchFamily="2" charset="-122"/>
              </a:rPr>
              <a:t>微分形式</a:t>
            </a:r>
          </a:p>
        </p:txBody>
      </p:sp>
      <p:sp>
        <p:nvSpPr>
          <p:cNvPr id="225298" name="Text Box 18"/>
          <p:cNvSpPr txBox="1">
            <a:spLocks noChangeArrowheads="1"/>
          </p:cNvSpPr>
          <p:nvPr/>
        </p:nvSpPr>
        <p:spPr bwMode="auto">
          <a:xfrm>
            <a:off x="6238875" y="1325563"/>
            <a:ext cx="29162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kumimoji="0" lang="en-US" altLang="zh-CN" sz="2800" b="1">
                <a:solidFill>
                  <a:srgbClr val="FF0000"/>
                </a:solidFill>
                <a:ea typeface="黑体" pitchFamily="2" charset="-122"/>
              </a:rPr>
              <a:t>——</a:t>
            </a:r>
            <a:r>
              <a:rPr kumimoji="0" lang="zh-CN" altLang="en-US" sz="2800" b="1">
                <a:solidFill>
                  <a:srgbClr val="FF0000"/>
                </a:solidFill>
                <a:ea typeface="黑体" pitchFamily="2" charset="-122"/>
              </a:rPr>
              <a:t>积分形式</a:t>
            </a:r>
          </a:p>
        </p:txBody>
      </p:sp>
      <p:sp>
        <p:nvSpPr>
          <p:cNvPr id="225299" name="Text Box 19"/>
          <p:cNvSpPr txBox="1">
            <a:spLocks noChangeArrowheads="1"/>
          </p:cNvSpPr>
          <p:nvPr/>
        </p:nvSpPr>
        <p:spPr bwMode="auto">
          <a:xfrm>
            <a:off x="719138" y="5805488"/>
            <a:ext cx="8264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4º</a:t>
            </a:r>
            <a:r>
              <a:rPr kumimoji="0" lang="zh-CN" altLang="en-US" sz="2800" b="1">
                <a:ea typeface="黑体" pitchFamily="2" charset="-122"/>
              </a:rPr>
              <a:t>电场强度的散度等于该点的自由电荷密度除以</a:t>
            </a:r>
            <a:r>
              <a:rPr kumimoji="0" lang="zh-CN" altLang="en-US" sz="3200" b="1" i="1">
                <a:ea typeface="黑体" pitchFamily="2" charset="-122"/>
                <a:sym typeface="Symbol" pitchFamily="18" charset="2"/>
              </a:rPr>
              <a:t></a:t>
            </a:r>
            <a:r>
              <a:rPr kumimoji="0" lang="en-US" altLang="zh-CN" sz="2800" b="1" baseline="-25000">
                <a:ea typeface="黑体" pitchFamily="2" charset="-122"/>
                <a:sym typeface="Symbol" pitchFamily="18" charset="2"/>
              </a:rPr>
              <a:t>0</a:t>
            </a:r>
          </a:p>
        </p:txBody>
      </p:sp>
      <p:sp>
        <p:nvSpPr>
          <p:cNvPr id="225300" name="AutoShape 20"/>
          <p:cNvSpPr>
            <a:spLocks noChangeArrowheads="1"/>
          </p:cNvSpPr>
          <p:nvPr/>
        </p:nvSpPr>
        <p:spPr bwMode="auto">
          <a:xfrm>
            <a:off x="2606675" y="4979988"/>
            <a:ext cx="960438" cy="687387"/>
          </a:xfrm>
          <a:prstGeom prst="wedgeEllipseCallout">
            <a:avLst>
              <a:gd name="adj1" fmla="val -114296"/>
              <a:gd name="adj2" fmla="val -4273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zh-CN"/>
          </a:p>
        </p:txBody>
      </p:sp>
      <p:sp>
        <p:nvSpPr>
          <p:cNvPr id="225301" name="Text Box 21"/>
          <p:cNvSpPr txBox="1">
            <a:spLocks noChangeArrowheads="1"/>
          </p:cNvSpPr>
          <p:nvPr/>
        </p:nvSpPr>
        <p:spPr bwMode="auto">
          <a:xfrm>
            <a:off x="1198563" y="4997450"/>
            <a:ext cx="1160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ea typeface="黑体" pitchFamily="2" charset="-122"/>
              </a:rPr>
              <a:t>散度</a:t>
            </a:r>
          </a:p>
        </p:txBody>
      </p:sp>
      <p:sp>
        <p:nvSpPr>
          <p:cNvPr id="12307" name="AutoShape 23"/>
          <p:cNvSpPr>
            <a:spLocks noChangeArrowheads="1"/>
          </p:cNvSpPr>
          <p:nvPr/>
        </p:nvSpPr>
        <p:spPr bwMode="auto">
          <a:xfrm>
            <a:off x="436563" y="409575"/>
            <a:ext cx="1752600" cy="1219200"/>
          </a:xfrm>
          <a:prstGeom prst="irregularSeal1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3600" b="1">
              <a:solidFill>
                <a:schemeClr val="bg1"/>
              </a:solidFill>
              <a:ea typeface="隶书" pitchFamily="49" charset="-122"/>
            </a:endParaRPr>
          </a:p>
        </p:txBody>
      </p:sp>
      <p:sp>
        <p:nvSpPr>
          <p:cNvPr id="12308" name="Text Box 24"/>
          <p:cNvSpPr txBox="1">
            <a:spLocks noChangeArrowheads="1"/>
          </p:cNvSpPr>
          <p:nvPr/>
        </p:nvSpPr>
        <p:spPr bwMode="auto">
          <a:xfrm>
            <a:off x="657225" y="620713"/>
            <a:ext cx="2324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bg1"/>
                </a:solidFill>
                <a:ea typeface="隶书" pitchFamily="49" charset="-122"/>
              </a:rPr>
              <a:t>注意</a:t>
            </a:r>
          </a:p>
        </p:txBody>
      </p:sp>
      <p:sp>
        <p:nvSpPr>
          <p:cNvPr id="12309" name="Text Box 138"/>
          <p:cNvSpPr txBox="1">
            <a:spLocks noChangeArrowheads="1"/>
          </p:cNvSpPr>
          <p:nvPr/>
        </p:nvSpPr>
        <p:spPr bwMode="auto">
          <a:xfrm>
            <a:off x="8661400" y="6416675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cs typeface="Times New Roman" pitchFamily="18" charset="0"/>
              </a:rPr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6659</TotalTime>
  <Words>2003</Words>
  <Application>Microsoft Office PowerPoint</Application>
  <PresentationFormat>全屏显示(4:3)</PresentationFormat>
  <Paragraphs>476</Paragraphs>
  <Slides>35</Slides>
  <Notes>18</Notes>
  <HiddenSlides>1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35</vt:i4>
      </vt:variant>
    </vt:vector>
  </HeadingPairs>
  <TitlesOfParts>
    <vt:vector size="49" baseType="lpstr">
      <vt:lpstr>黑体</vt:lpstr>
      <vt:lpstr>楷体_GB2312</vt:lpstr>
      <vt:lpstr>隶书</vt:lpstr>
      <vt:lpstr>宋体</vt:lpstr>
      <vt:lpstr>Arial</vt:lpstr>
      <vt:lpstr>MT Extra</vt:lpstr>
      <vt:lpstr>Symbol</vt:lpstr>
      <vt:lpstr>Times New Roman</vt:lpstr>
      <vt:lpstr>Wingdings</vt:lpstr>
      <vt:lpstr>默认设计模板</vt:lpstr>
      <vt:lpstr>BMP 图象</vt:lpstr>
      <vt:lpstr>Equation</vt:lpstr>
      <vt:lpstr>公式</vt:lpstr>
      <vt:lpstr>剪辑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引力中心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</dc:creator>
  <cp:lastModifiedBy>Xiaosong Zhu</cp:lastModifiedBy>
  <cp:revision>196</cp:revision>
  <cp:lastPrinted>2017-04-25T05:26:33Z</cp:lastPrinted>
  <dcterms:created xsi:type="dcterms:W3CDTF">2002-04-18T01:21:42Z</dcterms:created>
  <dcterms:modified xsi:type="dcterms:W3CDTF">2024-05-22T14:03:27Z</dcterms:modified>
</cp:coreProperties>
</file>