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498" r:id="rId2"/>
    <p:sldId id="499" r:id="rId3"/>
    <p:sldId id="501" r:id="rId4"/>
    <p:sldId id="500" r:id="rId5"/>
    <p:sldId id="480" r:id="rId6"/>
    <p:sldId id="481" r:id="rId7"/>
    <p:sldId id="482" r:id="rId8"/>
    <p:sldId id="483" r:id="rId9"/>
    <p:sldId id="484" r:id="rId10"/>
    <p:sldId id="485" r:id="rId11"/>
    <p:sldId id="486" r:id="rId12"/>
    <p:sldId id="487" r:id="rId13"/>
    <p:sldId id="497" r:id="rId14"/>
    <p:sldId id="491" r:id="rId15"/>
    <p:sldId id="450" r:id="rId16"/>
    <p:sldId id="492" r:id="rId17"/>
    <p:sldId id="451" r:id="rId18"/>
    <p:sldId id="452" r:id="rId19"/>
    <p:sldId id="409" r:id="rId20"/>
    <p:sldId id="454" r:id="rId21"/>
    <p:sldId id="455" r:id="rId22"/>
    <p:sldId id="470" r:id="rId23"/>
    <p:sldId id="471" r:id="rId24"/>
    <p:sldId id="472" r:id="rId25"/>
    <p:sldId id="473" r:id="rId26"/>
    <p:sldId id="479" r:id="rId2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DDDDDD"/>
    <a:srgbClr val="006600"/>
    <a:srgbClr val="99CCFF"/>
    <a:srgbClr val="66CCFF"/>
    <a:srgbClr val="660066"/>
    <a:srgbClr val="33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0" autoAdjust="0"/>
    <p:restoredTop sz="84917" autoAdjust="0"/>
  </p:normalViewPr>
  <p:slideViewPr>
    <p:cSldViewPr snapToGrid="0">
      <p:cViewPr varScale="1">
        <p:scale>
          <a:sx n="57" d="100"/>
          <a:sy n="57" d="100"/>
        </p:scale>
        <p:origin x="153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e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image" Target="../media/image102.emf"/><Relationship Id="rId7" Type="http://schemas.openxmlformats.org/officeDocument/2006/relationships/image" Target="../media/image106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105.wmf"/><Relationship Id="rId11" Type="http://schemas.openxmlformats.org/officeDocument/2006/relationships/image" Target="../media/image110.wmf"/><Relationship Id="rId5" Type="http://schemas.openxmlformats.org/officeDocument/2006/relationships/image" Target="../media/image104.wmf"/><Relationship Id="rId10" Type="http://schemas.openxmlformats.org/officeDocument/2006/relationships/image" Target="../media/image109.wmf"/><Relationship Id="rId4" Type="http://schemas.openxmlformats.org/officeDocument/2006/relationships/image" Target="../media/image103.wmf"/><Relationship Id="rId9" Type="http://schemas.openxmlformats.org/officeDocument/2006/relationships/image" Target="../media/image10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image" Target="../media/image123.wmf"/><Relationship Id="rId18" Type="http://schemas.openxmlformats.org/officeDocument/2006/relationships/image" Target="../media/image128.wmf"/><Relationship Id="rId3" Type="http://schemas.openxmlformats.org/officeDocument/2006/relationships/image" Target="../media/image113.wmf"/><Relationship Id="rId21" Type="http://schemas.openxmlformats.org/officeDocument/2006/relationships/image" Target="../media/image131.wmf"/><Relationship Id="rId7" Type="http://schemas.openxmlformats.org/officeDocument/2006/relationships/image" Target="../media/image117.wmf"/><Relationship Id="rId12" Type="http://schemas.openxmlformats.org/officeDocument/2006/relationships/image" Target="../media/image122.emf"/><Relationship Id="rId17" Type="http://schemas.openxmlformats.org/officeDocument/2006/relationships/image" Target="../media/image127.wmf"/><Relationship Id="rId2" Type="http://schemas.openxmlformats.org/officeDocument/2006/relationships/image" Target="../media/image112.wmf"/><Relationship Id="rId16" Type="http://schemas.openxmlformats.org/officeDocument/2006/relationships/image" Target="../media/image126.emf"/><Relationship Id="rId20" Type="http://schemas.openxmlformats.org/officeDocument/2006/relationships/image" Target="../media/image130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11" Type="http://schemas.openxmlformats.org/officeDocument/2006/relationships/image" Target="../media/image121.emf"/><Relationship Id="rId5" Type="http://schemas.openxmlformats.org/officeDocument/2006/relationships/image" Target="../media/image115.wmf"/><Relationship Id="rId15" Type="http://schemas.openxmlformats.org/officeDocument/2006/relationships/image" Target="../media/image125.wmf"/><Relationship Id="rId10" Type="http://schemas.openxmlformats.org/officeDocument/2006/relationships/image" Target="../media/image120.wmf"/><Relationship Id="rId19" Type="http://schemas.openxmlformats.org/officeDocument/2006/relationships/image" Target="../media/image129.wmf"/><Relationship Id="rId4" Type="http://schemas.openxmlformats.org/officeDocument/2006/relationships/image" Target="../media/image114.wmf"/><Relationship Id="rId9" Type="http://schemas.openxmlformats.org/officeDocument/2006/relationships/image" Target="../media/image119.wmf"/><Relationship Id="rId14" Type="http://schemas.openxmlformats.org/officeDocument/2006/relationships/image" Target="../media/image12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33.wmf"/><Relationship Id="rId1" Type="http://schemas.openxmlformats.org/officeDocument/2006/relationships/image" Target="../media/image132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emf"/><Relationship Id="rId1" Type="http://schemas.openxmlformats.org/officeDocument/2006/relationships/image" Target="../media/image135.wmf"/><Relationship Id="rId5" Type="http://schemas.openxmlformats.org/officeDocument/2006/relationships/image" Target="../media/image20.wmf"/><Relationship Id="rId4" Type="http://schemas.openxmlformats.org/officeDocument/2006/relationships/image" Target="../media/image13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3" Type="http://schemas.openxmlformats.org/officeDocument/2006/relationships/image" Target="../media/image142.wmf"/><Relationship Id="rId7" Type="http://schemas.openxmlformats.org/officeDocument/2006/relationships/image" Target="../media/image146.wmf"/><Relationship Id="rId12" Type="http://schemas.openxmlformats.org/officeDocument/2006/relationships/image" Target="../media/image151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6" Type="http://schemas.openxmlformats.org/officeDocument/2006/relationships/image" Target="../media/image145.wmf"/><Relationship Id="rId11" Type="http://schemas.openxmlformats.org/officeDocument/2006/relationships/image" Target="../media/image150.wmf"/><Relationship Id="rId5" Type="http://schemas.openxmlformats.org/officeDocument/2006/relationships/image" Target="../media/image144.wmf"/><Relationship Id="rId10" Type="http://schemas.openxmlformats.org/officeDocument/2006/relationships/image" Target="../media/image149.wmf"/><Relationship Id="rId4" Type="http://schemas.openxmlformats.org/officeDocument/2006/relationships/image" Target="../media/image143.wmf"/><Relationship Id="rId9" Type="http://schemas.openxmlformats.org/officeDocument/2006/relationships/image" Target="../media/image14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image" Target="../media/image161.wmf"/><Relationship Id="rId3" Type="http://schemas.openxmlformats.org/officeDocument/2006/relationships/image" Target="../media/image154.emf"/><Relationship Id="rId7" Type="http://schemas.openxmlformats.org/officeDocument/2006/relationships/image" Target="../media/image158.wmf"/><Relationship Id="rId12" Type="http://schemas.openxmlformats.org/officeDocument/2006/relationships/image" Target="../media/image160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6" Type="http://schemas.openxmlformats.org/officeDocument/2006/relationships/image" Target="../media/image157.wmf"/><Relationship Id="rId11" Type="http://schemas.openxmlformats.org/officeDocument/2006/relationships/image" Target="../media/image159.wmf"/><Relationship Id="rId5" Type="http://schemas.openxmlformats.org/officeDocument/2006/relationships/image" Target="../media/image156.emf"/><Relationship Id="rId15" Type="http://schemas.openxmlformats.org/officeDocument/2006/relationships/image" Target="../media/image163.wmf"/><Relationship Id="rId10" Type="http://schemas.openxmlformats.org/officeDocument/2006/relationships/image" Target="../media/image144.wmf"/><Relationship Id="rId4" Type="http://schemas.openxmlformats.org/officeDocument/2006/relationships/image" Target="../media/image155.wmf"/><Relationship Id="rId9" Type="http://schemas.openxmlformats.org/officeDocument/2006/relationships/image" Target="../media/image143.wmf"/><Relationship Id="rId14" Type="http://schemas.openxmlformats.org/officeDocument/2006/relationships/image" Target="../media/image16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image" Target="../media/image166.emf"/><Relationship Id="rId7" Type="http://schemas.openxmlformats.org/officeDocument/2006/relationships/image" Target="../media/image170.wmf"/><Relationship Id="rId2" Type="http://schemas.openxmlformats.org/officeDocument/2006/relationships/image" Target="../media/image165.emf"/><Relationship Id="rId1" Type="http://schemas.openxmlformats.org/officeDocument/2006/relationships/image" Target="../media/image164.emf"/><Relationship Id="rId6" Type="http://schemas.openxmlformats.org/officeDocument/2006/relationships/image" Target="../media/image169.wmf"/><Relationship Id="rId11" Type="http://schemas.openxmlformats.org/officeDocument/2006/relationships/image" Target="../media/image174.wmf"/><Relationship Id="rId5" Type="http://schemas.openxmlformats.org/officeDocument/2006/relationships/image" Target="../media/image168.emf"/><Relationship Id="rId10" Type="http://schemas.openxmlformats.org/officeDocument/2006/relationships/image" Target="../media/image173.wmf"/><Relationship Id="rId4" Type="http://schemas.openxmlformats.org/officeDocument/2006/relationships/image" Target="../media/image167.wmf"/><Relationship Id="rId9" Type="http://schemas.openxmlformats.org/officeDocument/2006/relationships/image" Target="../media/image172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3" Type="http://schemas.openxmlformats.org/officeDocument/2006/relationships/image" Target="../media/image177.wmf"/><Relationship Id="rId7" Type="http://schemas.openxmlformats.org/officeDocument/2006/relationships/image" Target="../media/image181.wmf"/><Relationship Id="rId12" Type="http://schemas.openxmlformats.org/officeDocument/2006/relationships/image" Target="../media/image186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6" Type="http://schemas.openxmlformats.org/officeDocument/2006/relationships/image" Target="../media/image180.wmf"/><Relationship Id="rId11" Type="http://schemas.openxmlformats.org/officeDocument/2006/relationships/image" Target="../media/image185.wmf"/><Relationship Id="rId5" Type="http://schemas.openxmlformats.org/officeDocument/2006/relationships/image" Target="../media/image179.wmf"/><Relationship Id="rId10" Type="http://schemas.openxmlformats.org/officeDocument/2006/relationships/image" Target="../media/image184.wmf"/><Relationship Id="rId4" Type="http://schemas.openxmlformats.org/officeDocument/2006/relationships/image" Target="../media/image178.wmf"/><Relationship Id="rId9" Type="http://schemas.openxmlformats.org/officeDocument/2006/relationships/image" Target="../media/image183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3" Type="http://schemas.openxmlformats.org/officeDocument/2006/relationships/image" Target="../media/image189.wmf"/><Relationship Id="rId7" Type="http://schemas.openxmlformats.org/officeDocument/2006/relationships/image" Target="../media/image191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6" Type="http://schemas.openxmlformats.org/officeDocument/2006/relationships/image" Target="../media/image143.wmf"/><Relationship Id="rId11" Type="http://schemas.openxmlformats.org/officeDocument/2006/relationships/image" Target="../media/image195.wmf"/><Relationship Id="rId5" Type="http://schemas.openxmlformats.org/officeDocument/2006/relationships/image" Target="../media/image142.wmf"/><Relationship Id="rId10" Type="http://schemas.openxmlformats.org/officeDocument/2006/relationships/image" Target="../media/image194.wmf"/><Relationship Id="rId4" Type="http://schemas.openxmlformats.org/officeDocument/2006/relationships/image" Target="../media/image190.wmf"/><Relationship Id="rId9" Type="http://schemas.openxmlformats.org/officeDocument/2006/relationships/image" Target="../media/image19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wmf"/><Relationship Id="rId7" Type="http://schemas.openxmlformats.org/officeDocument/2006/relationships/image" Target="../media/image202.e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Relationship Id="rId6" Type="http://schemas.openxmlformats.org/officeDocument/2006/relationships/image" Target="../media/image201.wmf"/><Relationship Id="rId5" Type="http://schemas.openxmlformats.org/officeDocument/2006/relationships/image" Target="../media/image200.wmf"/><Relationship Id="rId4" Type="http://schemas.openxmlformats.org/officeDocument/2006/relationships/image" Target="../media/image19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13" Type="http://schemas.openxmlformats.org/officeDocument/2006/relationships/image" Target="../media/image214.wmf"/><Relationship Id="rId3" Type="http://schemas.openxmlformats.org/officeDocument/2006/relationships/image" Target="../media/image201.wmf"/><Relationship Id="rId7" Type="http://schemas.openxmlformats.org/officeDocument/2006/relationships/image" Target="../media/image208.wmf"/><Relationship Id="rId12" Type="http://schemas.openxmlformats.org/officeDocument/2006/relationships/image" Target="../media/image213.wmf"/><Relationship Id="rId17" Type="http://schemas.openxmlformats.org/officeDocument/2006/relationships/image" Target="../media/image218.wmf"/><Relationship Id="rId2" Type="http://schemas.openxmlformats.org/officeDocument/2006/relationships/image" Target="../media/image204.emf"/><Relationship Id="rId16" Type="http://schemas.openxmlformats.org/officeDocument/2006/relationships/image" Target="../media/image217.wmf"/><Relationship Id="rId1" Type="http://schemas.openxmlformats.org/officeDocument/2006/relationships/image" Target="../media/image203.emf"/><Relationship Id="rId6" Type="http://schemas.openxmlformats.org/officeDocument/2006/relationships/image" Target="../media/image207.wmf"/><Relationship Id="rId11" Type="http://schemas.openxmlformats.org/officeDocument/2006/relationships/image" Target="../media/image212.wmf"/><Relationship Id="rId5" Type="http://schemas.openxmlformats.org/officeDocument/2006/relationships/image" Target="../media/image206.wmf"/><Relationship Id="rId15" Type="http://schemas.openxmlformats.org/officeDocument/2006/relationships/image" Target="../media/image216.wmf"/><Relationship Id="rId10" Type="http://schemas.openxmlformats.org/officeDocument/2006/relationships/image" Target="../media/image211.wmf"/><Relationship Id="rId4" Type="http://schemas.openxmlformats.org/officeDocument/2006/relationships/image" Target="../media/image205.emf"/><Relationship Id="rId9" Type="http://schemas.openxmlformats.org/officeDocument/2006/relationships/image" Target="../media/image210.wmf"/><Relationship Id="rId14" Type="http://schemas.openxmlformats.org/officeDocument/2006/relationships/image" Target="../media/image215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wmf"/><Relationship Id="rId13" Type="http://schemas.openxmlformats.org/officeDocument/2006/relationships/image" Target="../media/image230.emf"/><Relationship Id="rId18" Type="http://schemas.openxmlformats.org/officeDocument/2006/relationships/image" Target="../media/image235.wmf"/><Relationship Id="rId3" Type="http://schemas.openxmlformats.org/officeDocument/2006/relationships/image" Target="../media/image220.wmf"/><Relationship Id="rId21" Type="http://schemas.openxmlformats.org/officeDocument/2006/relationships/image" Target="../media/image238.wmf"/><Relationship Id="rId7" Type="http://schemas.openxmlformats.org/officeDocument/2006/relationships/image" Target="../media/image224.wmf"/><Relationship Id="rId12" Type="http://schemas.openxmlformats.org/officeDocument/2006/relationships/image" Target="../media/image229.wmf"/><Relationship Id="rId17" Type="http://schemas.openxmlformats.org/officeDocument/2006/relationships/image" Target="../media/image234.wmf"/><Relationship Id="rId2" Type="http://schemas.openxmlformats.org/officeDocument/2006/relationships/image" Target="../media/image208.wmf"/><Relationship Id="rId16" Type="http://schemas.openxmlformats.org/officeDocument/2006/relationships/image" Target="../media/image233.wmf"/><Relationship Id="rId20" Type="http://schemas.openxmlformats.org/officeDocument/2006/relationships/image" Target="../media/image237.wmf"/><Relationship Id="rId1" Type="http://schemas.openxmlformats.org/officeDocument/2006/relationships/image" Target="../media/image219.wmf"/><Relationship Id="rId6" Type="http://schemas.openxmlformats.org/officeDocument/2006/relationships/image" Target="../media/image223.wmf"/><Relationship Id="rId11" Type="http://schemas.openxmlformats.org/officeDocument/2006/relationships/image" Target="../media/image228.wmf"/><Relationship Id="rId5" Type="http://schemas.openxmlformats.org/officeDocument/2006/relationships/image" Target="../media/image222.wmf"/><Relationship Id="rId15" Type="http://schemas.openxmlformats.org/officeDocument/2006/relationships/image" Target="../media/image232.wmf"/><Relationship Id="rId10" Type="http://schemas.openxmlformats.org/officeDocument/2006/relationships/image" Target="../media/image227.wmf"/><Relationship Id="rId19" Type="http://schemas.openxmlformats.org/officeDocument/2006/relationships/image" Target="../media/image236.emf"/><Relationship Id="rId4" Type="http://schemas.openxmlformats.org/officeDocument/2006/relationships/image" Target="../media/image221.wmf"/><Relationship Id="rId9" Type="http://schemas.openxmlformats.org/officeDocument/2006/relationships/image" Target="../media/image226.wmf"/><Relationship Id="rId14" Type="http://schemas.openxmlformats.org/officeDocument/2006/relationships/image" Target="../media/image231.wmf"/><Relationship Id="rId22" Type="http://schemas.openxmlformats.org/officeDocument/2006/relationships/image" Target="../media/image23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wmf"/><Relationship Id="rId2" Type="http://schemas.openxmlformats.org/officeDocument/2006/relationships/image" Target="../media/image241.wmf"/><Relationship Id="rId1" Type="http://schemas.openxmlformats.org/officeDocument/2006/relationships/image" Target="../media/image240.wmf"/><Relationship Id="rId6" Type="http://schemas.openxmlformats.org/officeDocument/2006/relationships/image" Target="../media/image238.wmf"/><Relationship Id="rId5" Type="http://schemas.openxmlformats.org/officeDocument/2006/relationships/image" Target="../media/image239.wmf"/><Relationship Id="rId4" Type="http://schemas.openxmlformats.org/officeDocument/2006/relationships/image" Target="../media/image20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image" Target="../media/image39.w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12" Type="http://schemas.openxmlformats.org/officeDocument/2006/relationships/image" Target="../media/image38.wmf"/><Relationship Id="rId2" Type="http://schemas.openxmlformats.org/officeDocument/2006/relationships/image" Target="../media/image28.e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11" Type="http://schemas.openxmlformats.org/officeDocument/2006/relationships/image" Target="../media/image37.wmf"/><Relationship Id="rId5" Type="http://schemas.openxmlformats.org/officeDocument/2006/relationships/image" Target="../media/image31.emf"/><Relationship Id="rId10" Type="http://schemas.openxmlformats.org/officeDocument/2006/relationships/image" Target="../media/image36.wmf"/><Relationship Id="rId4" Type="http://schemas.openxmlformats.org/officeDocument/2006/relationships/image" Target="../media/image30.wmf"/><Relationship Id="rId9" Type="http://schemas.openxmlformats.org/officeDocument/2006/relationships/image" Target="../media/image35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52.wmf"/><Relationship Id="rId18" Type="http://schemas.openxmlformats.org/officeDocument/2006/relationships/image" Target="../media/image57.wmf"/><Relationship Id="rId3" Type="http://schemas.openxmlformats.org/officeDocument/2006/relationships/image" Target="../media/image42.emf"/><Relationship Id="rId7" Type="http://schemas.openxmlformats.org/officeDocument/2006/relationships/image" Target="../media/image46.emf"/><Relationship Id="rId12" Type="http://schemas.openxmlformats.org/officeDocument/2006/relationships/image" Target="../media/image51.emf"/><Relationship Id="rId17" Type="http://schemas.openxmlformats.org/officeDocument/2006/relationships/image" Target="../media/image56.wmf"/><Relationship Id="rId2" Type="http://schemas.openxmlformats.org/officeDocument/2006/relationships/image" Target="../media/image41.wmf"/><Relationship Id="rId16" Type="http://schemas.openxmlformats.org/officeDocument/2006/relationships/image" Target="../media/image55.wmf"/><Relationship Id="rId1" Type="http://schemas.openxmlformats.org/officeDocument/2006/relationships/image" Target="../media/image40.wmf"/><Relationship Id="rId6" Type="http://schemas.openxmlformats.org/officeDocument/2006/relationships/image" Target="../media/image45.emf"/><Relationship Id="rId11" Type="http://schemas.openxmlformats.org/officeDocument/2006/relationships/image" Target="../media/image50.emf"/><Relationship Id="rId5" Type="http://schemas.openxmlformats.org/officeDocument/2006/relationships/image" Target="../media/image44.wmf"/><Relationship Id="rId15" Type="http://schemas.openxmlformats.org/officeDocument/2006/relationships/image" Target="../media/image54.emf"/><Relationship Id="rId10" Type="http://schemas.openxmlformats.org/officeDocument/2006/relationships/image" Target="../media/image49.emf"/><Relationship Id="rId4" Type="http://schemas.openxmlformats.org/officeDocument/2006/relationships/image" Target="../media/image43.emf"/><Relationship Id="rId9" Type="http://schemas.openxmlformats.org/officeDocument/2006/relationships/image" Target="../media/image48.wmf"/><Relationship Id="rId14" Type="http://schemas.openxmlformats.org/officeDocument/2006/relationships/image" Target="../media/image53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70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12" Type="http://schemas.openxmlformats.org/officeDocument/2006/relationships/image" Target="../media/image69.emf"/><Relationship Id="rId17" Type="http://schemas.openxmlformats.org/officeDocument/2006/relationships/image" Target="../media/image74.emf"/><Relationship Id="rId2" Type="http://schemas.openxmlformats.org/officeDocument/2006/relationships/image" Target="../media/image59.emf"/><Relationship Id="rId16" Type="http://schemas.openxmlformats.org/officeDocument/2006/relationships/image" Target="../media/image73.wmf"/><Relationship Id="rId1" Type="http://schemas.openxmlformats.org/officeDocument/2006/relationships/image" Target="../media/image58.emf"/><Relationship Id="rId6" Type="http://schemas.openxmlformats.org/officeDocument/2006/relationships/image" Target="../media/image63.wmf"/><Relationship Id="rId11" Type="http://schemas.openxmlformats.org/officeDocument/2006/relationships/image" Target="../media/image68.wmf"/><Relationship Id="rId5" Type="http://schemas.openxmlformats.org/officeDocument/2006/relationships/image" Target="../media/image62.wmf"/><Relationship Id="rId15" Type="http://schemas.openxmlformats.org/officeDocument/2006/relationships/image" Target="../media/image72.emf"/><Relationship Id="rId10" Type="http://schemas.openxmlformats.org/officeDocument/2006/relationships/image" Target="../media/image67.wmf"/><Relationship Id="rId4" Type="http://schemas.openxmlformats.org/officeDocument/2006/relationships/image" Target="../media/image61.wmf"/><Relationship Id="rId9" Type="http://schemas.openxmlformats.org/officeDocument/2006/relationships/image" Target="../media/image66.wmf"/><Relationship Id="rId14" Type="http://schemas.openxmlformats.org/officeDocument/2006/relationships/image" Target="../media/image7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11" Type="http://schemas.openxmlformats.org/officeDocument/2006/relationships/image" Target="../media/image86.emf"/><Relationship Id="rId5" Type="http://schemas.openxmlformats.org/officeDocument/2006/relationships/image" Target="../media/image80.wmf"/><Relationship Id="rId10" Type="http://schemas.openxmlformats.org/officeDocument/2006/relationships/image" Target="../media/image85.emf"/><Relationship Id="rId4" Type="http://schemas.openxmlformats.org/officeDocument/2006/relationships/image" Target="../media/image79.wmf"/><Relationship Id="rId9" Type="http://schemas.openxmlformats.org/officeDocument/2006/relationships/image" Target="../media/image84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13" Type="http://schemas.openxmlformats.org/officeDocument/2006/relationships/image" Target="../media/image96.wmf"/><Relationship Id="rId3" Type="http://schemas.openxmlformats.org/officeDocument/2006/relationships/image" Target="../media/image88.wmf"/><Relationship Id="rId7" Type="http://schemas.openxmlformats.org/officeDocument/2006/relationships/image" Target="../media/image91.wmf"/><Relationship Id="rId12" Type="http://schemas.openxmlformats.org/officeDocument/2006/relationships/image" Target="../media/image56.wmf"/><Relationship Id="rId2" Type="http://schemas.openxmlformats.org/officeDocument/2006/relationships/image" Target="../media/image87.wmf"/><Relationship Id="rId16" Type="http://schemas.openxmlformats.org/officeDocument/2006/relationships/image" Target="../media/image99.wmf"/><Relationship Id="rId1" Type="http://schemas.openxmlformats.org/officeDocument/2006/relationships/image" Target="../media/image60.wmf"/><Relationship Id="rId6" Type="http://schemas.openxmlformats.org/officeDocument/2006/relationships/image" Target="../media/image9.wmf"/><Relationship Id="rId11" Type="http://schemas.openxmlformats.org/officeDocument/2006/relationships/image" Target="../media/image95.wmf"/><Relationship Id="rId5" Type="http://schemas.openxmlformats.org/officeDocument/2006/relationships/image" Target="../media/image90.wmf"/><Relationship Id="rId15" Type="http://schemas.openxmlformats.org/officeDocument/2006/relationships/image" Target="../media/image98.emf"/><Relationship Id="rId10" Type="http://schemas.openxmlformats.org/officeDocument/2006/relationships/image" Target="../media/image94.wmf"/><Relationship Id="rId4" Type="http://schemas.openxmlformats.org/officeDocument/2006/relationships/image" Target="../media/image89.wmf"/><Relationship Id="rId9" Type="http://schemas.openxmlformats.org/officeDocument/2006/relationships/image" Target="../media/image93.wmf"/><Relationship Id="rId14" Type="http://schemas.openxmlformats.org/officeDocument/2006/relationships/image" Target="../media/image9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D5AE1D2E-A583-4ABD-8EA5-880F88E5C7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4367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CDF72B20-8B66-4457-A1F3-2E1DCCEEE0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0056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7407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以上讨论了电荷与电荷之间的相互作用</a:t>
            </a:r>
            <a:r>
              <a:rPr lang="en-US" altLang="zh-CN" smtClean="0"/>
              <a:t>——</a:t>
            </a:r>
            <a:r>
              <a:rPr lang="zh-CN" altLang="en-US" smtClean="0"/>
              <a:t>通过电场传递。而电荷存在实物中的，下面我们将讨论电场与实物的相互作用。静电场只对场中的电荷有作用，我们把物体按电特性划分有：导体、绝缘体、半导体，本章只讨论导体与绝缘体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5281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2112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186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1924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AutoNum type="arabicPeriod"/>
            </a:pPr>
            <a:r>
              <a:rPr lang="zh-CN" altLang="en-US" dirty="0" smtClean="0">
                <a:ea typeface="宋体" charset="-122"/>
              </a:rPr>
              <a:t>如果不垂直，沿着等势面移动电荷就会做功</a:t>
            </a:r>
            <a:endParaRPr lang="en-US" altLang="zh-CN" dirty="0" smtClean="0">
              <a:ea typeface="宋体" charset="-122"/>
            </a:endParaRPr>
          </a:p>
          <a:p>
            <a:pPr marL="228600" indent="-228600" eaLnBrk="1" hangingPunct="1">
              <a:buAutoNum type="arabicPeriod"/>
            </a:pPr>
            <a:r>
              <a:rPr lang="zh-CN" altLang="en-US" dirty="0" smtClean="0">
                <a:ea typeface="宋体" charset="-122"/>
              </a:rPr>
              <a:t>沿电场线方向积分，</a:t>
            </a:r>
            <a:r>
              <a:rPr lang="en-US" altLang="zh-CN" dirty="0" err="1" smtClean="0">
                <a:ea typeface="宋体" charset="-122"/>
              </a:rPr>
              <a:t>Va-Vb</a:t>
            </a:r>
            <a:r>
              <a:rPr lang="en-US" altLang="zh-CN" dirty="0" smtClean="0">
                <a:ea typeface="宋体" charset="-122"/>
              </a:rPr>
              <a:t>&gt;0</a:t>
            </a:r>
          </a:p>
          <a:p>
            <a:pPr marL="228600" indent="-228600" eaLnBrk="1" hangingPunct="1">
              <a:buAutoNum type="arabicPeriod"/>
            </a:pPr>
            <a:r>
              <a:rPr lang="zh-CN" altLang="en-US" dirty="0" smtClean="0">
                <a:ea typeface="宋体" charset="-122"/>
              </a:rPr>
              <a:t>等势面较密时，需要在较短的距离内积分即达到△</a:t>
            </a:r>
            <a:r>
              <a:rPr lang="en-US" altLang="zh-CN" dirty="0" smtClean="0">
                <a:ea typeface="宋体" charset="-122"/>
              </a:rPr>
              <a:t>V</a:t>
            </a:r>
            <a:endParaRPr lang="zh-CN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5726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AutoNum type="arabicPeriod"/>
            </a:pPr>
            <a:r>
              <a:rPr lang="zh-CN" altLang="en-US" dirty="0" smtClean="0">
                <a:ea typeface="宋体" charset="-122"/>
              </a:rPr>
              <a:t>如果不垂直，沿着等势面移动电荷就会做功</a:t>
            </a:r>
            <a:endParaRPr lang="en-US" altLang="zh-CN" dirty="0" smtClean="0">
              <a:ea typeface="宋体" charset="-122"/>
            </a:endParaRPr>
          </a:p>
          <a:p>
            <a:pPr marL="228600" indent="-228600" eaLnBrk="1" hangingPunct="1">
              <a:buAutoNum type="arabicPeriod"/>
            </a:pPr>
            <a:r>
              <a:rPr lang="zh-CN" altLang="en-US" dirty="0" smtClean="0">
                <a:ea typeface="宋体" charset="-122"/>
              </a:rPr>
              <a:t>沿电场线方向积分，</a:t>
            </a:r>
            <a:r>
              <a:rPr lang="en-US" altLang="zh-CN" dirty="0" err="1" smtClean="0">
                <a:ea typeface="宋体" charset="-122"/>
              </a:rPr>
              <a:t>Va-Vb</a:t>
            </a:r>
            <a:r>
              <a:rPr lang="en-US" altLang="zh-CN" dirty="0" smtClean="0">
                <a:ea typeface="宋体" charset="-122"/>
              </a:rPr>
              <a:t>&gt;0</a:t>
            </a:r>
          </a:p>
          <a:p>
            <a:pPr marL="228600" indent="-228600" eaLnBrk="1" hangingPunct="1">
              <a:buAutoNum type="arabicPeriod"/>
            </a:pPr>
            <a:r>
              <a:rPr lang="zh-CN" altLang="en-US" dirty="0" smtClean="0">
                <a:ea typeface="宋体" charset="-122"/>
              </a:rPr>
              <a:t>等势面较密时，需要在较短的距离内积分即达到△</a:t>
            </a:r>
            <a:r>
              <a:rPr lang="en-US" altLang="zh-CN" dirty="0" smtClean="0">
                <a:ea typeface="宋体" charset="-122"/>
              </a:rPr>
              <a:t>V</a:t>
            </a:r>
            <a:endParaRPr lang="zh-CN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FF5FC-062A-4DC1-A976-25CA905D0D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565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97531-EAB4-41B3-A7BF-4BB2044AEF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871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EE67A-A905-4764-8B73-C7D7ABEFB4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391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8A520-2580-48DD-803A-25C8807DD4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772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CBF5D-5F08-4F7E-BC91-65FDA74132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837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1171E-6A51-4DCB-80AD-1C5683B708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650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F5B78-03D0-4A10-B7C7-6373D453D4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575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9545F-ABDF-4ECD-A7A5-97D4D8CDCF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080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D705F-2F9F-4820-8F56-CD649D51A4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627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72314-F969-4B31-8CB5-6F7F618069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942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AD37F-95FC-40DC-950B-9EE2A203B6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371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F90DA-3A25-4C9A-97F5-D58DF692CE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20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50000">
              <a:schemeClr val="bg1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DB14405E-A7B3-4D9D-9213-BBB67CBDA7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80.wmf"/><Relationship Id="rId18" Type="http://schemas.openxmlformats.org/officeDocument/2006/relationships/oleObject" Target="../embeddings/oleObject101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84.emf"/><Relationship Id="rId7" Type="http://schemas.openxmlformats.org/officeDocument/2006/relationships/image" Target="../media/image77.wmf"/><Relationship Id="rId12" Type="http://schemas.openxmlformats.org/officeDocument/2006/relationships/oleObject" Target="../embeddings/oleObject98.bin"/><Relationship Id="rId17" Type="http://schemas.openxmlformats.org/officeDocument/2006/relationships/image" Target="../media/image82.wmf"/><Relationship Id="rId25" Type="http://schemas.openxmlformats.org/officeDocument/2006/relationships/image" Target="../media/image8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0.bin"/><Relationship Id="rId20" Type="http://schemas.openxmlformats.org/officeDocument/2006/relationships/oleObject" Target="../embeddings/oleObject102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79.wmf"/><Relationship Id="rId24" Type="http://schemas.openxmlformats.org/officeDocument/2006/relationships/oleObject" Target="../embeddings/oleObject104.bin"/><Relationship Id="rId5" Type="http://schemas.openxmlformats.org/officeDocument/2006/relationships/image" Target="../media/image76.wmf"/><Relationship Id="rId15" Type="http://schemas.openxmlformats.org/officeDocument/2006/relationships/image" Target="../media/image81.wmf"/><Relationship Id="rId23" Type="http://schemas.openxmlformats.org/officeDocument/2006/relationships/image" Target="../media/image85.emf"/><Relationship Id="rId10" Type="http://schemas.openxmlformats.org/officeDocument/2006/relationships/oleObject" Target="../embeddings/oleObject97.bin"/><Relationship Id="rId19" Type="http://schemas.openxmlformats.org/officeDocument/2006/relationships/image" Target="../media/image83.wmf"/><Relationship Id="rId4" Type="http://schemas.openxmlformats.org/officeDocument/2006/relationships/oleObject" Target="../embeddings/oleObject94.bin"/><Relationship Id="rId9" Type="http://schemas.openxmlformats.org/officeDocument/2006/relationships/image" Target="../media/image78.wmf"/><Relationship Id="rId14" Type="http://schemas.openxmlformats.org/officeDocument/2006/relationships/oleObject" Target="../embeddings/oleObject99.bin"/><Relationship Id="rId22" Type="http://schemas.openxmlformats.org/officeDocument/2006/relationships/oleObject" Target="../embeddings/oleObject103.bin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9.wmf"/><Relationship Id="rId26" Type="http://schemas.openxmlformats.org/officeDocument/2006/relationships/image" Target="../media/image94.wmf"/><Relationship Id="rId21" Type="http://schemas.openxmlformats.org/officeDocument/2006/relationships/oleObject" Target="../embeddings/oleObject116.bin"/><Relationship Id="rId34" Type="http://schemas.openxmlformats.org/officeDocument/2006/relationships/image" Target="../media/image97.wmf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88.wmf"/><Relationship Id="rId17" Type="http://schemas.openxmlformats.org/officeDocument/2006/relationships/oleObject" Target="../embeddings/oleObject114.bin"/><Relationship Id="rId25" Type="http://schemas.openxmlformats.org/officeDocument/2006/relationships/oleObject" Target="../embeddings/oleObject118.bin"/><Relationship Id="rId33" Type="http://schemas.openxmlformats.org/officeDocument/2006/relationships/oleObject" Target="../embeddings/oleObject122.bin"/><Relationship Id="rId38" Type="http://schemas.openxmlformats.org/officeDocument/2006/relationships/image" Target="../media/image9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0.wmf"/><Relationship Id="rId20" Type="http://schemas.openxmlformats.org/officeDocument/2006/relationships/image" Target="../media/image91.wmf"/><Relationship Id="rId29" Type="http://schemas.openxmlformats.org/officeDocument/2006/relationships/oleObject" Target="../embeddings/oleObject120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07.bin"/><Relationship Id="rId11" Type="http://schemas.openxmlformats.org/officeDocument/2006/relationships/oleObject" Target="../embeddings/oleObject111.bin"/><Relationship Id="rId24" Type="http://schemas.openxmlformats.org/officeDocument/2006/relationships/image" Target="../media/image93.wmf"/><Relationship Id="rId32" Type="http://schemas.openxmlformats.org/officeDocument/2006/relationships/image" Target="../media/image96.wmf"/><Relationship Id="rId37" Type="http://schemas.openxmlformats.org/officeDocument/2006/relationships/oleObject" Target="../embeddings/oleObject124.bin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3.bin"/><Relationship Id="rId23" Type="http://schemas.openxmlformats.org/officeDocument/2006/relationships/oleObject" Target="../embeddings/oleObject117.bin"/><Relationship Id="rId28" Type="http://schemas.openxmlformats.org/officeDocument/2006/relationships/image" Target="../media/image95.wmf"/><Relationship Id="rId36" Type="http://schemas.openxmlformats.org/officeDocument/2006/relationships/image" Target="../media/image98.emf"/><Relationship Id="rId10" Type="http://schemas.openxmlformats.org/officeDocument/2006/relationships/image" Target="../media/image87.wmf"/><Relationship Id="rId19" Type="http://schemas.openxmlformats.org/officeDocument/2006/relationships/oleObject" Target="../embeddings/oleObject115.bin"/><Relationship Id="rId31" Type="http://schemas.openxmlformats.org/officeDocument/2006/relationships/oleObject" Target="../embeddings/oleObject121.bin"/><Relationship Id="rId4" Type="http://schemas.openxmlformats.org/officeDocument/2006/relationships/image" Target="../media/image60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89.wmf"/><Relationship Id="rId22" Type="http://schemas.openxmlformats.org/officeDocument/2006/relationships/image" Target="../media/image92.emf"/><Relationship Id="rId27" Type="http://schemas.openxmlformats.org/officeDocument/2006/relationships/oleObject" Target="../embeddings/oleObject119.bin"/><Relationship Id="rId30" Type="http://schemas.openxmlformats.org/officeDocument/2006/relationships/image" Target="../media/image56.wmf"/><Relationship Id="rId35" Type="http://schemas.openxmlformats.org/officeDocument/2006/relationships/oleObject" Target="../embeddings/oleObject123.bin"/><Relationship Id="rId8" Type="http://schemas.openxmlformats.org/officeDocument/2006/relationships/oleObject" Target="../embeddings/oleObject109.bin"/><Relationship Id="rId3" Type="http://schemas.openxmlformats.org/officeDocument/2006/relationships/oleObject" Target="../embeddings/oleObject10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13" Type="http://schemas.openxmlformats.org/officeDocument/2006/relationships/image" Target="../media/image104.wmf"/><Relationship Id="rId18" Type="http://schemas.openxmlformats.org/officeDocument/2006/relationships/oleObject" Target="../embeddings/oleObject132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108.wmf"/><Relationship Id="rId7" Type="http://schemas.openxmlformats.org/officeDocument/2006/relationships/image" Target="../media/image101.wmf"/><Relationship Id="rId12" Type="http://schemas.openxmlformats.org/officeDocument/2006/relationships/oleObject" Target="../embeddings/oleObject129.bin"/><Relationship Id="rId17" Type="http://schemas.openxmlformats.org/officeDocument/2006/relationships/image" Target="../media/image106.wmf"/><Relationship Id="rId25" Type="http://schemas.openxmlformats.org/officeDocument/2006/relationships/image" Target="../media/image11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1.bin"/><Relationship Id="rId20" Type="http://schemas.openxmlformats.org/officeDocument/2006/relationships/oleObject" Target="../embeddings/oleObject133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26.bin"/><Relationship Id="rId11" Type="http://schemas.openxmlformats.org/officeDocument/2006/relationships/image" Target="../media/image103.wmf"/><Relationship Id="rId24" Type="http://schemas.openxmlformats.org/officeDocument/2006/relationships/oleObject" Target="../embeddings/oleObject135.bin"/><Relationship Id="rId5" Type="http://schemas.openxmlformats.org/officeDocument/2006/relationships/image" Target="../media/image100.wmf"/><Relationship Id="rId15" Type="http://schemas.openxmlformats.org/officeDocument/2006/relationships/image" Target="../media/image105.wmf"/><Relationship Id="rId23" Type="http://schemas.openxmlformats.org/officeDocument/2006/relationships/image" Target="../media/image109.wmf"/><Relationship Id="rId10" Type="http://schemas.openxmlformats.org/officeDocument/2006/relationships/oleObject" Target="../embeddings/oleObject128.bin"/><Relationship Id="rId19" Type="http://schemas.openxmlformats.org/officeDocument/2006/relationships/image" Target="../media/image107.wmf"/><Relationship Id="rId4" Type="http://schemas.openxmlformats.org/officeDocument/2006/relationships/oleObject" Target="../embeddings/oleObject125.bin"/><Relationship Id="rId9" Type="http://schemas.openxmlformats.org/officeDocument/2006/relationships/image" Target="../media/image102.emf"/><Relationship Id="rId14" Type="http://schemas.openxmlformats.org/officeDocument/2006/relationships/oleObject" Target="../embeddings/oleObject130.bin"/><Relationship Id="rId22" Type="http://schemas.openxmlformats.org/officeDocument/2006/relationships/oleObject" Target="../embeddings/oleObject134.bin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18.wmf"/><Relationship Id="rId26" Type="http://schemas.openxmlformats.org/officeDocument/2006/relationships/image" Target="../media/image122.emf"/><Relationship Id="rId39" Type="http://schemas.openxmlformats.org/officeDocument/2006/relationships/oleObject" Target="../embeddings/oleObject154.bin"/><Relationship Id="rId21" Type="http://schemas.openxmlformats.org/officeDocument/2006/relationships/oleObject" Target="../embeddings/oleObject145.bin"/><Relationship Id="rId34" Type="http://schemas.openxmlformats.org/officeDocument/2006/relationships/image" Target="../media/image126.emf"/><Relationship Id="rId42" Type="http://schemas.openxmlformats.org/officeDocument/2006/relationships/image" Target="../media/image130.wmf"/><Relationship Id="rId7" Type="http://schemas.openxmlformats.org/officeDocument/2006/relationships/oleObject" Target="../embeddings/oleObject13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7.wmf"/><Relationship Id="rId20" Type="http://schemas.openxmlformats.org/officeDocument/2006/relationships/image" Target="../media/image119.wmf"/><Relationship Id="rId29" Type="http://schemas.openxmlformats.org/officeDocument/2006/relationships/oleObject" Target="../embeddings/oleObject149.bin"/><Relationship Id="rId41" Type="http://schemas.openxmlformats.org/officeDocument/2006/relationships/oleObject" Target="../embeddings/oleObject155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40.bin"/><Relationship Id="rId24" Type="http://schemas.openxmlformats.org/officeDocument/2006/relationships/image" Target="../media/image121.emf"/><Relationship Id="rId32" Type="http://schemas.openxmlformats.org/officeDocument/2006/relationships/image" Target="../media/image125.wmf"/><Relationship Id="rId37" Type="http://schemas.openxmlformats.org/officeDocument/2006/relationships/oleObject" Target="../embeddings/oleObject153.bin"/><Relationship Id="rId40" Type="http://schemas.openxmlformats.org/officeDocument/2006/relationships/image" Target="../media/image129.wmf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23" Type="http://schemas.openxmlformats.org/officeDocument/2006/relationships/oleObject" Target="../embeddings/oleObject146.bin"/><Relationship Id="rId28" Type="http://schemas.openxmlformats.org/officeDocument/2006/relationships/image" Target="../media/image123.wmf"/><Relationship Id="rId36" Type="http://schemas.openxmlformats.org/officeDocument/2006/relationships/image" Target="../media/image127.wmf"/><Relationship Id="rId10" Type="http://schemas.openxmlformats.org/officeDocument/2006/relationships/image" Target="../media/image114.wmf"/><Relationship Id="rId19" Type="http://schemas.openxmlformats.org/officeDocument/2006/relationships/oleObject" Target="../embeddings/oleObject144.bin"/><Relationship Id="rId31" Type="http://schemas.openxmlformats.org/officeDocument/2006/relationships/oleObject" Target="../embeddings/oleObject150.bin"/><Relationship Id="rId44" Type="http://schemas.openxmlformats.org/officeDocument/2006/relationships/image" Target="../media/image131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16.wmf"/><Relationship Id="rId22" Type="http://schemas.openxmlformats.org/officeDocument/2006/relationships/image" Target="../media/image120.wmf"/><Relationship Id="rId27" Type="http://schemas.openxmlformats.org/officeDocument/2006/relationships/oleObject" Target="../embeddings/oleObject148.bin"/><Relationship Id="rId30" Type="http://schemas.openxmlformats.org/officeDocument/2006/relationships/image" Target="../media/image124.emf"/><Relationship Id="rId35" Type="http://schemas.openxmlformats.org/officeDocument/2006/relationships/oleObject" Target="../embeddings/oleObject152.bin"/><Relationship Id="rId43" Type="http://schemas.openxmlformats.org/officeDocument/2006/relationships/oleObject" Target="../embeddings/oleObject156.bin"/><Relationship Id="rId8" Type="http://schemas.openxmlformats.org/officeDocument/2006/relationships/image" Target="../media/image113.wmf"/><Relationship Id="rId3" Type="http://schemas.openxmlformats.org/officeDocument/2006/relationships/oleObject" Target="../embeddings/oleObject136.bin"/><Relationship Id="rId12" Type="http://schemas.openxmlformats.org/officeDocument/2006/relationships/image" Target="../media/image115.wmf"/><Relationship Id="rId17" Type="http://schemas.openxmlformats.org/officeDocument/2006/relationships/oleObject" Target="../embeddings/oleObject143.bin"/><Relationship Id="rId25" Type="http://schemas.openxmlformats.org/officeDocument/2006/relationships/oleObject" Target="../embeddings/oleObject147.bin"/><Relationship Id="rId33" Type="http://schemas.openxmlformats.org/officeDocument/2006/relationships/oleObject" Target="../embeddings/oleObject151.bin"/><Relationship Id="rId38" Type="http://schemas.openxmlformats.org/officeDocument/2006/relationships/image" Target="../media/image12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58.bin"/><Relationship Id="rId11" Type="http://schemas.openxmlformats.org/officeDocument/2006/relationships/image" Target="../media/image20.wmf"/><Relationship Id="rId5" Type="http://schemas.openxmlformats.org/officeDocument/2006/relationships/image" Target="../media/image132.e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57.bin"/><Relationship Id="rId9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13" Type="http://schemas.openxmlformats.org/officeDocument/2006/relationships/oleObject" Target="../embeddings/oleObject17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60.bin"/><Relationship Id="rId5" Type="http://schemas.openxmlformats.org/officeDocument/2006/relationships/oleObject" Target="../embeddings/oleObject159.bin"/><Relationship Id="rId10" Type="http://schemas.openxmlformats.org/officeDocument/2006/relationships/image" Target="../media/image133.wmf"/><Relationship Id="rId4" Type="http://schemas.openxmlformats.org/officeDocument/2006/relationships/image" Target="../media/image137.png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20.wmf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13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3.bin"/><Relationship Id="rId13" Type="http://schemas.openxmlformats.org/officeDocument/2006/relationships/image" Target="../media/image144.wmf"/><Relationship Id="rId18" Type="http://schemas.openxmlformats.org/officeDocument/2006/relationships/oleObject" Target="../embeddings/oleObject168.bin"/><Relationship Id="rId26" Type="http://schemas.openxmlformats.org/officeDocument/2006/relationships/oleObject" Target="../embeddings/oleObject172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148.wmf"/><Relationship Id="rId7" Type="http://schemas.openxmlformats.org/officeDocument/2006/relationships/image" Target="../media/image141.wmf"/><Relationship Id="rId12" Type="http://schemas.openxmlformats.org/officeDocument/2006/relationships/oleObject" Target="../embeddings/oleObject165.bin"/><Relationship Id="rId17" Type="http://schemas.openxmlformats.org/officeDocument/2006/relationships/image" Target="../media/image146.wmf"/><Relationship Id="rId25" Type="http://schemas.openxmlformats.org/officeDocument/2006/relationships/image" Target="../media/image15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7.bin"/><Relationship Id="rId20" Type="http://schemas.openxmlformats.org/officeDocument/2006/relationships/oleObject" Target="../embeddings/oleObject169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62.bin"/><Relationship Id="rId11" Type="http://schemas.openxmlformats.org/officeDocument/2006/relationships/image" Target="../media/image143.wmf"/><Relationship Id="rId24" Type="http://schemas.openxmlformats.org/officeDocument/2006/relationships/oleObject" Target="../embeddings/oleObject171.bin"/><Relationship Id="rId5" Type="http://schemas.openxmlformats.org/officeDocument/2006/relationships/image" Target="../media/image140.wmf"/><Relationship Id="rId15" Type="http://schemas.openxmlformats.org/officeDocument/2006/relationships/image" Target="../media/image145.wmf"/><Relationship Id="rId23" Type="http://schemas.openxmlformats.org/officeDocument/2006/relationships/image" Target="../media/image149.wmf"/><Relationship Id="rId10" Type="http://schemas.openxmlformats.org/officeDocument/2006/relationships/oleObject" Target="../embeddings/oleObject164.bin"/><Relationship Id="rId19" Type="http://schemas.openxmlformats.org/officeDocument/2006/relationships/image" Target="../media/image147.wmf"/><Relationship Id="rId4" Type="http://schemas.openxmlformats.org/officeDocument/2006/relationships/oleObject" Target="../embeddings/oleObject161.bin"/><Relationship Id="rId9" Type="http://schemas.openxmlformats.org/officeDocument/2006/relationships/image" Target="../media/image142.wmf"/><Relationship Id="rId14" Type="http://schemas.openxmlformats.org/officeDocument/2006/relationships/oleObject" Target="../embeddings/oleObject166.bin"/><Relationship Id="rId22" Type="http://schemas.openxmlformats.org/officeDocument/2006/relationships/oleObject" Target="../embeddings/oleObject170.bin"/><Relationship Id="rId27" Type="http://schemas.openxmlformats.org/officeDocument/2006/relationships/image" Target="../media/image15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emf"/><Relationship Id="rId13" Type="http://schemas.openxmlformats.org/officeDocument/2006/relationships/oleObject" Target="../embeddings/oleObject178.bin"/><Relationship Id="rId18" Type="http://schemas.openxmlformats.org/officeDocument/2006/relationships/image" Target="../media/image142.wmf"/><Relationship Id="rId26" Type="http://schemas.openxmlformats.org/officeDocument/2006/relationships/image" Target="../media/image160.wmf"/><Relationship Id="rId3" Type="http://schemas.openxmlformats.org/officeDocument/2006/relationships/oleObject" Target="../embeddings/oleObject173.bin"/><Relationship Id="rId21" Type="http://schemas.openxmlformats.org/officeDocument/2006/relationships/oleObject" Target="../embeddings/oleObject182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56.emf"/><Relationship Id="rId17" Type="http://schemas.openxmlformats.org/officeDocument/2006/relationships/oleObject" Target="../embeddings/oleObject180.bin"/><Relationship Id="rId25" Type="http://schemas.openxmlformats.org/officeDocument/2006/relationships/oleObject" Target="../embeddings/oleObject1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8.wmf"/><Relationship Id="rId20" Type="http://schemas.openxmlformats.org/officeDocument/2006/relationships/image" Target="../media/image143.wmf"/><Relationship Id="rId29" Type="http://schemas.openxmlformats.org/officeDocument/2006/relationships/oleObject" Target="../embeddings/oleObject186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177.bin"/><Relationship Id="rId24" Type="http://schemas.openxmlformats.org/officeDocument/2006/relationships/image" Target="../media/image159.wmf"/><Relationship Id="rId32" Type="http://schemas.openxmlformats.org/officeDocument/2006/relationships/image" Target="../media/image163.wmf"/><Relationship Id="rId5" Type="http://schemas.openxmlformats.org/officeDocument/2006/relationships/oleObject" Target="../embeddings/oleObject174.bin"/><Relationship Id="rId15" Type="http://schemas.openxmlformats.org/officeDocument/2006/relationships/oleObject" Target="../embeddings/oleObject179.bin"/><Relationship Id="rId23" Type="http://schemas.openxmlformats.org/officeDocument/2006/relationships/oleObject" Target="../embeddings/oleObject183.bin"/><Relationship Id="rId28" Type="http://schemas.openxmlformats.org/officeDocument/2006/relationships/image" Target="../media/image161.wmf"/><Relationship Id="rId10" Type="http://schemas.openxmlformats.org/officeDocument/2006/relationships/image" Target="../media/image155.wmf"/><Relationship Id="rId19" Type="http://schemas.openxmlformats.org/officeDocument/2006/relationships/oleObject" Target="../embeddings/oleObject181.bin"/><Relationship Id="rId31" Type="http://schemas.openxmlformats.org/officeDocument/2006/relationships/oleObject" Target="../embeddings/oleObject187.bin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57.wmf"/><Relationship Id="rId22" Type="http://schemas.openxmlformats.org/officeDocument/2006/relationships/image" Target="../media/image144.wmf"/><Relationship Id="rId27" Type="http://schemas.openxmlformats.org/officeDocument/2006/relationships/oleObject" Target="../embeddings/oleObject185.bin"/><Relationship Id="rId30" Type="http://schemas.openxmlformats.org/officeDocument/2006/relationships/image" Target="../media/image16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emf"/><Relationship Id="rId13" Type="http://schemas.openxmlformats.org/officeDocument/2006/relationships/oleObject" Target="../embeddings/oleObject193.bin"/><Relationship Id="rId18" Type="http://schemas.openxmlformats.org/officeDocument/2006/relationships/image" Target="../media/image171.wmf"/><Relationship Id="rId3" Type="http://schemas.openxmlformats.org/officeDocument/2006/relationships/oleObject" Target="../embeddings/oleObject188.bin"/><Relationship Id="rId21" Type="http://schemas.openxmlformats.org/officeDocument/2006/relationships/oleObject" Target="../embeddings/oleObject197.bin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168.emf"/><Relationship Id="rId17" Type="http://schemas.openxmlformats.org/officeDocument/2006/relationships/oleObject" Target="../embeddings/oleObject19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0.wmf"/><Relationship Id="rId20" Type="http://schemas.openxmlformats.org/officeDocument/2006/relationships/image" Target="../media/image172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65.emf"/><Relationship Id="rId11" Type="http://schemas.openxmlformats.org/officeDocument/2006/relationships/oleObject" Target="../embeddings/oleObject192.bin"/><Relationship Id="rId24" Type="http://schemas.openxmlformats.org/officeDocument/2006/relationships/image" Target="../media/image174.wmf"/><Relationship Id="rId5" Type="http://schemas.openxmlformats.org/officeDocument/2006/relationships/oleObject" Target="../embeddings/oleObject189.bin"/><Relationship Id="rId15" Type="http://schemas.openxmlformats.org/officeDocument/2006/relationships/oleObject" Target="../embeddings/oleObject194.bin"/><Relationship Id="rId23" Type="http://schemas.openxmlformats.org/officeDocument/2006/relationships/oleObject" Target="../embeddings/oleObject198.bin"/><Relationship Id="rId10" Type="http://schemas.openxmlformats.org/officeDocument/2006/relationships/image" Target="../media/image167.wmf"/><Relationship Id="rId19" Type="http://schemas.openxmlformats.org/officeDocument/2006/relationships/oleObject" Target="../embeddings/oleObject196.bin"/><Relationship Id="rId4" Type="http://schemas.openxmlformats.org/officeDocument/2006/relationships/image" Target="../media/image164.emf"/><Relationship Id="rId9" Type="http://schemas.openxmlformats.org/officeDocument/2006/relationships/oleObject" Target="../embeddings/oleObject191.bin"/><Relationship Id="rId14" Type="http://schemas.openxmlformats.org/officeDocument/2006/relationships/image" Target="../media/image169.wmf"/><Relationship Id="rId22" Type="http://schemas.openxmlformats.org/officeDocument/2006/relationships/image" Target="../media/image17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1.bin"/><Relationship Id="rId13" Type="http://schemas.openxmlformats.org/officeDocument/2006/relationships/image" Target="../media/image179.wmf"/><Relationship Id="rId18" Type="http://schemas.openxmlformats.org/officeDocument/2006/relationships/oleObject" Target="../embeddings/oleObject206.bin"/><Relationship Id="rId26" Type="http://schemas.openxmlformats.org/officeDocument/2006/relationships/oleObject" Target="../embeddings/oleObject210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183.wmf"/><Relationship Id="rId7" Type="http://schemas.openxmlformats.org/officeDocument/2006/relationships/image" Target="../media/image176.wmf"/><Relationship Id="rId12" Type="http://schemas.openxmlformats.org/officeDocument/2006/relationships/oleObject" Target="../embeddings/oleObject203.bin"/><Relationship Id="rId17" Type="http://schemas.openxmlformats.org/officeDocument/2006/relationships/image" Target="../media/image181.wmf"/><Relationship Id="rId25" Type="http://schemas.openxmlformats.org/officeDocument/2006/relationships/image" Target="../media/image18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5.bin"/><Relationship Id="rId20" Type="http://schemas.openxmlformats.org/officeDocument/2006/relationships/oleObject" Target="../embeddings/oleObject207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00.bin"/><Relationship Id="rId11" Type="http://schemas.openxmlformats.org/officeDocument/2006/relationships/image" Target="../media/image178.wmf"/><Relationship Id="rId24" Type="http://schemas.openxmlformats.org/officeDocument/2006/relationships/oleObject" Target="../embeddings/oleObject209.bin"/><Relationship Id="rId5" Type="http://schemas.openxmlformats.org/officeDocument/2006/relationships/image" Target="../media/image175.wmf"/><Relationship Id="rId15" Type="http://schemas.openxmlformats.org/officeDocument/2006/relationships/image" Target="../media/image180.wmf"/><Relationship Id="rId23" Type="http://schemas.openxmlformats.org/officeDocument/2006/relationships/image" Target="../media/image184.wmf"/><Relationship Id="rId10" Type="http://schemas.openxmlformats.org/officeDocument/2006/relationships/oleObject" Target="../embeddings/oleObject202.bin"/><Relationship Id="rId19" Type="http://schemas.openxmlformats.org/officeDocument/2006/relationships/image" Target="../media/image182.wmf"/><Relationship Id="rId4" Type="http://schemas.openxmlformats.org/officeDocument/2006/relationships/oleObject" Target="../embeddings/oleObject199.bin"/><Relationship Id="rId9" Type="http://schemas.openxmlformats.org/officeDocument/2006/relationships/image" Target="../media/image177.wmf"/><Relationship Id="rId14" Type="http://schemas.openxmlformats.org/officeDocument/2006/relationships/oleObject" Target="../embeddings/oleObject204.bin"/><Relationship Id="rId22" Type="http://schemas.openxmlformats.org/officeDocument/2006/relationships/oleObject" Target="../embeddings/oleObject208.bin"/><Relationship Id="rId27" Type="http://schemas.openxmlformats.org/officeDocument/2006/relationships/image" Target="../media/image18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13" Type="http://schemas.openxmlformats.org/officeDocument/2006/relationships/oleObject" Target="../embeddings/oleObject216.bin"/><Relationship Id="rId18" Type="http://schemas.openxmlformats.org/officeDocument/2006/relationships/image" Target="../media/image192.wmf"/><Relationship Id="rId3" Type="http://schemas.openxmlformats.org/officeDocument/2006/relationships/oleObject" Target="../embeddings/oleObject211.bin"/><Relationship Id="rId21" Type="http://schemas.openxmlformats.org/officeDocument/2006/relationships/oleObject" Target="../embeddings/oleObject220.bin"/><Relationship Id="rId7" Type="http://schemas.openxmlformats.org/officeDocument/2006/relationships/oleObject" Target="../embeddings/oleObject213.bin"/><Relationship Id="rId12" Type="http://schemas.openxmlformats.org/officeDocument/2006/relationships/image" Target="../media/image142.wmf"/><Relationship Id="rId17" Type="http://schemas.openxmlformats.org/officeDocument/2006/relationships/oleObject" Target="../embeddings/oleObject2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1.wmf"/><Relationship Id="rId20" Type="http://schemas.openxmlformats.org/officeDocument/2006/relationships/image" Target="../media/image193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88.wmf"/><Relationship Id="rId11" Type="http://schemas.openxmlformats.org/officeDocument/2006/relationships/oleObject" Target="../embeddings/oleObject215.bin"/><Relationship Id="rId24" Type="http://schemas.openxmlformats.org/officeDocument/2006/relationships/image" Target="../media/image195.wmf"/><Relationship Id="rId5" Type="http://schemas.openxmlformats.org/officeDocument/2006/relationships/oleObject" Target="../embeddings/oleObject212.bin"/><Relationship Id="rId15" Type="http://schemas.openxmlformats.org/officeDocument/2006/relationships/oleObject" Target="../embeddings/oleObject217.bin"/><Relationship Id="rId23" Type="http://schemas.openxmlformats.org/officeDocument/2006/relationships/oleObject" Target="../embeddings/oleObject221.bin"/><Relationship Id="rId10" Type="http://schemas.openxmlformats.org/officeDocument/2006/relationships/image" Target="../media/image190.wmf"/><Relationship Id="rId19" Type="http://schemas.openxmlformats.org/officeDocument/2006/relationships/oleObject" Target="../embeddings/oleObject219.bin"/><Relationship Id="rId4" Type="http://schemas.openxmlformats.org/officeDocument/2006/relationships/image" Target="../media/image187.wmf"/><Relationship Id="rId9" Type="http://schemas.openxmlformats.org/officeDocument/2006/relationships/oleObject" Target="../embeddings/oleObject214.bin"/><Relationship Id="rId14" Type="http://schemas.openxmlformats.org/officeDocument/2006/relationships/image" Target="../media/image143.wmf"/><Relationship Id="rId22" Type="http://schemas.openxmlformats.org/officeDocument/2006/relationships/image" Target="../media/image19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4.bin"/><Relationship Id="rId13" Type="http://schemas.openxmlformats.org/officeDocument/2006/relationships/image" Target="../media/image200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97.wmf"/><Relationship Id="rId12" Type="http://schemas.openxmlformats.org/officeDocument/2006/relationships/oleObject" Target="../embeddings/oleObject226.bin"/><Relationship Id="rId17" Type="http://schemas.openxmlformats.org/officeDocument/2006/relationships/image" Target="../media/image202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8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23.bin"/><Relationship Id="rId11" Type="http://schemas.openxmlformats.org/officeDocument/2006/relationships/image" Target="../media/image199.wmf"/><Relationship Id="rId5" Type="http://schemas.openxmlformats.org/officeDocument/2006/relationships/image" Target="../media/image196.wmf"/><Relationship Id="rId15" Type="http://schemas.openxmlformats.org/officeDocument/2006/relationships/image" Target="../media/image201.wmf"/><Relationship Id="rId10" Type="http://schemas.openxmlformats.org/officeDocument/2006/relationships/oleObject" Target="../embeddings/oleObject225.bin"/><Relationship Id="rId4" Type="http://schemas.openxmlformats.org/officeDocument/2006/relationships/oleObject" Target="../embeddings/oleObject222.bin"/><Relationship Id="rId9" Type="http://schemas.openxmlformats.org/officeDocument/2006/relationships/image" Target="../media/image198.wmf"/><Relationship Id="rId14" Type="http://schemas.openxmlformats.org/officeDocument/2006/relationships/oleObject" Target="../embeddings/oleObject227.bin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34.bin"/><Relationship Id="rId18" Type="http://schemas.openxmlformats.org/officeDocument/2006/relationships/image" Target="../media/image209.wmf"/><Relationship Id="rId26" Type="http://schemas.openxmlformats.org/officeDocument/2006/relationships/image" Target="../media/image213.wmf"/><Relationship Id="rId3" Type="http://schemas.openxmlformats.org/officeDocument/2006/relationships/oleObject" Target="../embeddings/oleObject229.bin"/><Relationship Id="rId21" Type="http://schemas.openxmlformats.org/officeDocument/2006/relationships/oleObject" Target="../embeddings/oleObject238.bin"/><Relationship Id="rId34" Type="http://schemas.openxmlformats.org/officeDocument/2006/relationships/image" Target="../media/image217.wmf"/><Relationship Id="rId7" Type="http://schemas.openxmlformats.org/officeDocument/2006/relationships/oleObject" Target="../embeddings/oleObject231.bin"/><Relationship Id="rId12" Type="http://schemas.openxmlformats.org/officeDocument/2006/relationships/image" Target="../media/image206.wmf"/><Relationship Id="rId17" Type="http://schemas.openxmlformats.org/officeDocument/2006/relationships/oleObject" Target="../embeddings/oleObject236.bin"/><Relationship Id="rId25" Type="http://schemas.openxmlformats.org/officeDocument/2006/relationships/oleObject" Target="../embeddings/oleObject240.bin"/><Relationship Id="rId33" Type="http://schemas.openxmlformats.org/officeDocument/2006/relationships/oleObject" Target="../embeddings/oleObject24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8.wmf"/><Relationship Id="rId20" Type="http://schemas.openxmlformats.org/officeDocument/2006/relationships/image" Target="../media/image210.wmf"/><Relationship Id="rId29" Type="http://schemas.openxmlformats.org/officeDocument/2006/relationships/oleObject" Target="../embeddings/oleObject242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04.emf"/><Relationship Id="rId11" Type="http://schemas.openxmlformats.org/officeDocument/2006/relationships/oleObject" Target="../embeddings/oleObject233.bin"/><Relationship Id="rId24" Type="http://schemas.openxmlformats.org/officeDocument/2006/relationships/image" Target="../media/image212.wmf"/><Relationship Id="rId32" Type="http://schemas.openxmlformats.org/officeDocument/2006/relationships/image" Target="../media/image216.wmf"/><Relationship Id="rId5" Type="http://schemas.openxmlformats.org/officeDocument/2006/relationships/oleObject" Target="../embeddings/oleObject230.bin"/><Relationship Id="rId15" Type="http://schemas.openxmlformats.org/officeDocument/2006/relationships/oleObject" Target="../embeddings/oleObject235.bin"/><Relationship Id="rId23" Type="http://schemas.openxmlformats.org/officeDocument/2006/relationships/oleObject" Target="../embeddings/oleObject239.bin"/><Relationship Id="rId28" Type="http://schemas.openxmlformats.org/officeDocument/2006/relationships/image" Target="../media/image214.wmf"/><Relationship Id="rId36" Type="http://schemas.openxmlformats.org/officeDocument/2006/relationships/image" Target="../media/image218.wmf"/><Relationship Id="rId10" Type="http://schemas.openxmlformats.org/officeDocument/2006/relationships/image" Target="../media/image205.emf"/><Relationship Id="rId19" Type="http://schemas.openxmlformats.org/officeDocument/2006/relationships/oleObject" Target="../embeddings/oleObject237.bin"/><Relationship Id="rId31" Type="http://schemas.openxmlformats.org/officeDocument/2006/relationships/oleObject" Target="../embeddings/oleObject243.bin"/><Relationship Id="rId4" Type="http://schemas.openxmlformats.org/officeDocument/2006/relationships/image" Target="../media/image203.emf"/><Relationship Id="rId9" Type="http://schemas.openxmlformats.org/officeDocument/2006/relationships/oleObject" Target="../embeddings/oleObject232.bin"/><Relationship Id="rId14" Type="http://schemas.openxmlformats.org/officeDocument/2006/relationships/image" Target="../media/image207.wmf"/><Relationship Id="rId22" Type="http://schemas.openxmlformats.org/officeDocument/2006/relationships/image" Target="../media/image211.wmf"/><Relationship Id="rId27" Type="http://schemas.openxmlformats.org/officeDocument/2006/relationships/oleObject" Target="../embeddings/oleObject241.bin"/><Relationship Id="rId30" Type="http://schemas.openxmlformats.org/officeDocument/2006/relationships/image" Target="../media/image215.wmf"/><Relationship Id="rId35" Type="http://schemas.openxmlformats.org/officeDocument/2006/relationships/oleObject" Target="../embeddings/oleObject245.bin"/><Relationship Id="rId8" Type="http://schemas.openxmlformats.org/officeDocument/2006/relationships/image" Target="../media/image201.wmf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1.bin"/><Relationship Id="rId18" Type="http://schemas.openxmlformats.org/officeDocument/2006/relationships/oleObject" Target="../embeddings/oleObject254.bin"/><Relationship Id="rId26" Type="http://schemas.openxmlformats.org/officeDocument/2006/relationships/oleObject" Target="../embeddings/oleObject259.bin"/><Relationship Id="rId39" Type="http://schemas.openxmlformats.org/officeDocument/2006/relationships/image" Target="../media/image234.wmf"/><Relationship Id="rId21" Type="http://schemas.openxmlformats.org/officeDocument/2006/relationships/image" Target="../media/image226.wmf"/><Relationship Id="rId34" Type="http://schemas.openxmlformats.org/officeDocument/2006/relationships/oleObject" Target="../embeddings/oleObject263.bin"/><Relationship Id="rId42" Type="http://schemas.openxmlformats.org/officeDocument/2006/relationships/oleObject" Target="../embeddings/oleObject267.bin"/><Relationship Id="rId47" Type="http://schemas.openxmlformats.org/officeDocument/2006/relationships/image" Target="../media/image238.wmf"/><Relationship Id="rId50" Type="http://schemas.openxmlformats.org/officeDocument/2006/relationships/oleObject" Target="../embeddings/oleObject272.bin"/><Relationship Id="rId7" Type="http://schemas.openxmlformats.org/officeDocument/2006/relationships/oleObject" Target="../embeddings/oleObject2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4.wmf"/><Relationship Id="rId29" Type="http://schemas.openxmlformats.org/officeDocument/2006/relationships/image" Target="../media/image229.wmf"/><Relationship Id="rId11" Type="http://schemas.openxmlformats.org/officeDocument/2006/relationships/oleObject" Target="../embeddings/oleObject250.bin"/><Relationship Id="rId24" Type="http://schemas.openxmlformats.org/officeDocument/2006/relationships/image" Target="../media/image227.wmf"/><Relationship Id="rId32" Type="http://schemas.openxmlformats.org/officeDocument/2006/relationships/oleObject" Target="../embeddings/oleObject262.bin"/><Relationship Id="rId37" Type="http://schemas.openxmlformats.org/officeDocument/2006/relationships/image" Target="../media/image233.wmf"/><Relationship Id="rId40" Type="http://schemas.openxmlformats.org/officeDocument/2006/relationships/oleObject" Target="../embeddings/oleObject266.bin"/><Relationship Id="rId45" Type="http://schemas.openxmlformats.org/officeDocument/2006/relationships/image" Target="../media/image237.wmf"/><Relationship Id="rId5" Type="http://schemas.openxmlformats.org/officeDocument/2006/relationships/oleObject" Target="../embeddings/oleObject247.bin"/><Relationship Id="rId15" Type="http://schemas.openxmlformats.org/officeDocument/2006/relationships/oleObject" Target="../embeddings/oleObject252.bin"/><Relationship Id="rId23" Type="http://schemas.openxmlformats.org/officeDocument/2006/relationships/oleObject" Target="../embeddings/oleObject257.bin"/><Relationship Id="rId28" Type="http://schemas.openxmlformats.org/officeDocument/2006/relationships/oleObject" Target="../embeddings/oleObject260.bin"/><Relationship Id="rId36" Type="http://schemas.openxmlformats.org/officeDocument/2006/relationships/oleObject" Target="../embeddings/oleObject264.bin"/><Relationship Id="rId49" Type="http://schemas.openxmlformats.org/officeDocument/2006/relationships/oleObject" Target="../embeddings/oleObject271.bin"/><Relationship Id="rId10" Type="http://schemas.openxmlformats.org/officeDocument/2006/relationships/image" Target="../media/image221.wmf"/><Relationship Id="rId19" Type="http://schemas.openxmlformats.org/officeDocument/2006/relationships/image" Target="../media/image225.wmf"/><Relationship Id="rId31" Type="http://schemas.openxmlformats.org/officeDocument/2006/relationships/image" Target="../media/image230.emf"/><Relationship Id="rId44" Type="http://schemas.openxmlformats.org/officeDocument/2006/relationships/oleObject" Target="../embeddings/oleObject268.bin"/><Relationship Id="rId4" Type="http://schemas.openxmlformats.org/officeDocument/2006/relationships/image" Target="../media/image219.wmf"/><Relationship Id="rId9" Type="http://schemas.openxmlformats.org/officeDocument/2006/relationships/oleObject" Target="../embeddings/oleObject249.bin"/><Relationship Id="rId14" Type="http://schemas.openxmlformats.org/officeDocument/2006/relationships/image" Target="../media/image223.wmf"/><Relationship Id="rId22" Type="http://schemas.openxmlformats.org/officeDocument/2006/relationships/oleObject" Target="../embeddings/oleObject256.bin"/><Relationship Id="rId27" Type="http://schemas.openxmlformats.org/officeDocument/2006/relationships/image" Target="../media/image228.wmf"/><Relationship Id="rId30" Type="http://schemas.openxmlformats.org/officeDocument/2006/relationships/oleObject" Target="../embeddings/oleObject261.bin"/><Relationship Id="rId35" Type="http://schemas.openxmlformats.org/officeDocument/2006/relationships/image" Target="../media/image232.wmf"/><Relationship Id="rId43" Type="http://schemas.openxmlformats.org/officeDocument/2006/relationships/image" Target="../media/image236.emf"/><Relationship Id="rId48" Type="http://schemas.openxmlformats.org/officeDocument/2006/relationships/oleObject" Target="../embeddings/oleObject270.bin"/><Relationship Id="rId8" Type="http://schemas.openxmlformats.org/officeDocument/2006/relationships/image" Target="../media/image220.wmf"/><Relationship Id="rId51" Type="http://schemas.openxmlformats.org/officeDocument/2006/relationships/image" Target="../media/image239.wmf"/><Relationship Id="rId3" Type="http://schemas.openxmlformats.org/officeDocument/2006/relationships/oleObject" Target="../embeddings/oleObject246.bin"/><Relationship Id="rId12" Type="http://schemas.openxmlformats.org/officeDocument/2006/relationships/image" Target="../media/image222.wmf"/><Relationship Id="rId17" Type="http://schemas.openxmlformats.org/officeDocument/2006/relationships/oleObject" Target="../embeddings/oleObject253.bin"/><Relationship Id="rId25" Type="http://schemas.openxmlformats.org/officeDocument/2006/relationships/oleObject" Target="../embeddings/oleObject258.bin"/><Relationship Id="rId33" Type="http://schemas.openxmlformats.org/officeDocument/2006/relationships/image" Target="../media/image231.wmf"/><Relationship Id="rId38" Type="http://schemas.openxmlformats.org/officeDocument/2006/relationships/oleObject" Target="../embeddings/oleObject265.bin"/><Relationship Id="rId46" Type="http://schemas.openxmlformats.org/officeDocument/2006/relationships/oleObject" Target="../embeddings/oleObject269.bin"/><Relationship Id="rId20" Type="http://schemas.openxmlformats.org/officeDocument/2006/relationships/oleObject" Target="../embeddings/oleObject255.bin"/><Relationship Id="rId41" Type="http://schemas.openxmlformats.org/officeDocument/2006/relationships/image" Target="../media/image235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0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wmf"/><Relationship Id="rId13" Type="http://schemas.openxmlformats.org/officeDocument/2006/relationships/oleObject" Target="../embeddings/oleObject278.bin"/><Relationship Id="rId3" Type="http://schemas.openxmlformats.org/officeDocument/2006/relationships/oleObject" Target="../embeddings/oleObject273.bin"/><Relationship Id="rId7" Type="http://schemas.openxmlformats.org/officeDocument/2006/relationships/oleObject" Target="../embeddings/oleObject275.bin"/><Relationship Id="rId12" Type="http://schemas.openxmlformats.org/officeDocument/2006/relationships/image" Target="../media/image2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41.wmf"/><Relationship Id="rId11" Type="http://schemas.openxmlformats.org/officeDocument/2006/relationships/oleObject" Target="../embeddings/oleObject277.bin"/><Relationship Id="rId5" Type="http://schemas.openxmlformats.org/officeDocument/2006/relationships/oleObject" Target="../embeddings/oleObject274.bin"/><Relationship Id="rId15" Type="http://schemas.openxmlformats.org/officeDocument/2006/relationships/oleObject" Target="../embeddings/oleObject279.bin"/><Relationship Id="rId10" Type="http://schemas.openxmlformats.org/officeDocument/2006/relationships/image" Target="../media/image208.wmf"/><Relationship Id="rId4" Type="http://schemas.openxmlformats.org/officeDocument/2006/relationships/image" Target="../media/image240.wmf"/><Relationship Id="rId9" Type="http://schemas.openxmlformats.org/officeDocument/2006/relationships/oleObject" Target="../embeddings/oleObject276.bin"/><Relationship Id="rId14" Type="http://schemas.openxmlformats.org/officeDocument/2006/relationships/image" Target="../media/image238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8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emf"/><Relationship Id="rId17" Type="http://schemas.openxmlformats.org/officeDocument/2006/relationships/image" Target="../media/image9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1.png"/><Relationship Id="rId10" Type="http://schemas.openxmlformats.org/officeDocument/2006/relationships/image" Target="../media/image6.emf"/><Relationship Id="rId19" Type="http://schemas.openxmlformats.org/officeDocument/2006/relationships/image" Target="../media/image10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1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1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6.e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4.emf"/><Relationship Id="rId26" Type="http://schemas.openxmlformats.org/officeDocument/2006/relationships/image" Target="../media/image38.wmf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3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1.emf"/><Relationship Id="rId17" Type="http://schemas.openxmlformats.org/officeDocument/2006/relationships/oleObject" Target="../embeddings/oleObject31.bin"/><Relationship Id="rId25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emf"/><Relationship Id="rId20" Type="http://schemas.openxmlformats.org/officeDocument/2006/relationships/image" Target="../media/image35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emf"/><Relationship Id="rId11" Type="http://schemas.openxmlformats.org/officeDocument/2006/relationships/oleObject" Target="../embeddings/oleObject28.bin"/><Relationship Id="rId24" Type="http://schemas.openxmlformats.org/officeDocument/2006/relationships/image" Target="../media/image37.wmf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28" Type="http://schemas.openxmlformats.org/officeDocument/2006/relationships/image" Target="../media/image39.wmf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32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2.wmf"/><Relationship Id="rId22" Type="http://schemas.openxmlformats.org/officeDocument/2006/relationships/image" Target="../media/image36.wmf"/><Relationship Id="rId27" Type="http://schemas.openxmlformats.org/officeDocument/2006/relationships/oleObject" Target="../embeddings/oleObject36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2.bin"/><Relationship Id="rId18" Type="http://schemas.openxmlformats.org/officeDocument/2006/relationships/oleObject" Target="../embeddings/oleObject47.bin"/><Relationship Id="rId26" Type="http://schemas.openxmlformats.org/officeDocument/2006/relationships/oleObject" Target="../embeddings/oleObject52.bin"/><Relationship Id="rId39" Type="http://schemas.openxmlformats.org/officeDocument/2006/relationships/image" Target="../media/image54.emf"/><Relationship Id="rId21" Type="http://schemas.openxmlformats.org/officeDocument/2006/relationships/image" Target="../media/image45.emf"/><Relationship Id="rId34" Type="http://schemas.openxmlformats.org/officeDocument/2006/relationships/oleObject" Target="../embeddings/oleObject56.bin"/><Relationship Id="rId42" Type="http://schemas.openxmlformats.org/officeDocument/2006/relationships/oleObject" Target="../embeddings/oleObject60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5.bin"/><Relationship Id="rId29" Type="http://schemas.openxmlformats.org/officeDocument/2006/relationships/image" Target="../media/image49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1.bin"/><Relationship Id="rId24" Type="http://schemas.openxmlformats.org/officeDocument/2006/relationships/oleObject" Target="../embeddings/oleObject51.bin"/><Relationship Id="rId32" Type="http://schemas.openxmlformats.org/officeDocument/2006/relationships/oleObject" Target="../embeddings/oleObject55.bin"/><Relationship Id="rId37" Type="http://schemas.openxmlformats.org/officeDocument/2006/relationships/image" Target="../media/image53.emf"/><Relationship Id="rId40" Type="http://schemas.openxmlformats.org/officeDocument/2006/relationships/oleObject" Target="../embeddings/oleObject59.bin"/><Relationship Id="rId45" Type="http://schemas.openxmlformats.org/officeDocument/2006/relationships/image" Target="../media/image57.wmf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4.bin"/><Relationship Id="rId23" Type="http://schemas.openxmlformats.org/officeDocument/2006/relationships/image" Target="../media/image46.emf"/><Relationship Id="rId28" Type="http://schemas.openxmlformats.org/officeDocument/2006/relationships/oleObject" Target="../embeddings/oleObject53.bin"/><Relationship Id="rId36" Type="http://schemas.openxmlformats.org/officeDocument/2006/relationships/oleObject" Target="../embeddings/oleObject57.bin"/><Relationship Id="rId10" Type="http://schemas.openxmlformats.org/officeDocument/2006/relationships/image" Target="../media/image43.emf"/><Relationship Id="rId19" Type="http://schemas.openxmlformats.org/officeDocument/2006/relationships/oleObject" Target="../embeddings/oleObject48.bin"/><Relationship Id="rId31" Type="http://schemas.openxmlformats.org/officeDocument/2006/relationships/image" Target="../media/image50.emf"/><Relationship Id="rId44" Type="http://schemas.openxmlformats.org/officeDocument/2006/relationships/oleObject" Target="../embeddings/oleObject61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0.bin"/><Relationship Id="rId14" Type="http://schemas.openxmlformats.org/officeDocument/2006/relationships/oleObject" Target="../embeddings/oleObject43.bin"/><Relationship Id="rId22" Type="http://schemas.openxmlformats.org/officeDocument/2006/relationships/oleObject" Target="../embeddings/oleObject50.bin"/><Relationship Id="rId27" Type="http://schemas.openxmlformats.org/officeDocument/2006/relationships/image" Target="../media/image48.wmf"/><Relationship Id="rId30" Type="http://schemas.openxmlformats.org/officeDocument/2006/relationships/oleObject" Target="../embeddings/oleObject54.bin"/><Relationship Id="rId35" Type="http://schemas.openxmlformats.org/officeDocument/2006/relationships/image" Target="../media/image52.wmf"/><Relationship Id="rId43" Type="http://schemas.openxmlformats.org/officeDocument/2006/relationships/image" Target="../media/image56.wmf"/><Relationship Id="rId8" Type="http://schemas.openxmlformats.org/officeDocument/2006/relationships/image" Target="../media/image42.emf"/><Relationship Id="rId3" Type="http://schemas.openxmlformats.org/officeDocument/2006/relationships/oleObject" Target="../embeddings/oleObject37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46.bin"/><Relationship Id="rId25" Type="http://schemas.openxmlformats.org/officeDocument/2006/relationships/image" Target="../media/image47.wmf"/><Relationship Id="rId33" Type="http://schemas.openxmlformats.org/officeDocument/2006/relationships/image" Target="../media/image51.emf"/><Relationship Id="rId38" Type="http://schemas.openxmlformats.org/officeDocument/2006/relationships/oleObject" Target="../embeddings/oleObject58.bin"/><Relationship Id="rId20" Type="http://schemas.openxmlformats.org/officeDocument/2006/relationships/oleObject" Target="../embeddings/oleObject49.bin"/><Relationship Id="rId41" Type="http://schemas.openxmlformats.org/officeDocument/2006/relationships/image" Target="../media/image55.w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8.bin"/><Relationship Id="rId18" Type="http://schemas.openxmlformats.org/officeDocument/2006/relationships/oleObject" Target="../embeddings/oleObject73.bin"/><Relationship Id="rId26" Type="http://schemas.openxmlformats.org/officeDocument/2006/relationships/image" Target="../media/image61.wmf"/><Relationship Id="rId39" Type="http://schemas.openxmlformats.org/officeDocument/2006/relationships/oleObject" Target="../embeddings/oleObject87.bin"/><Relationship Id="rId21" Type="http://schemas.openxmlformats.org/officeDocument/2006/relationships/oleObject" Target="../embeddings/oleObject76.bin"/><Relationship Id="rId34" Type="http://schemas.openxmlformats.org/officeDocument/2006/relationships/image" Target="../media/image65.wmf"/><Relationship Id="rId42" Type="http://schemas.openxmlformats.org/officeDocument/2006/relationships/image" Target="../media/image69.emf"/><Relationship Id="rId47" Type="http://schemas.openxmlformats.org/officeDocument/2006/relationships/oleObject" Target="../embeddings/oleObject91.bin"/><Relationship Id="rId50" Type="http://schemas.openxmlformats.org/officeDocument/2006/relationships/image" Target="../media/image73.wmf"/><Relationship Id="rId7" Type="http://schemas.openxmlformats.org/officeDocument/2006/relationships/image" Target="../media/image5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1.bin"/><Relationship Id="rId29" Type="http://schemas.openxmlformats.org/officeDocument/2006/relationships/oleObject" Target="../embeddings/oleObject82.bin"/><Relationship Id="rId11" Type="http://schemas.openxmlformats.org/officeDocument/2006/relationships/oleObject" Target="../embeddings/oleObject66.bin"/><Relationship Id="rId24" Type="http://schemas.openxmlformats.org/officeDocument/2006/relationships/oleObject" Target="../embeddings/oleObject79.bin"/><Relationship Id="rId32" Type="http://schemas.openxmlformats.org/officeDocument/2006/relationships/image" Target="../media/image64.wmf"/><Relationship Id="rId37" Type="http://schemas.openxmlformats.org/officeDocument/2006/relationships/oleObject" Target="../embeddings/oleObject86.bin"/><Relationship Id="rId40" Type="http://schemas.openxmlformats.org/officeDocument/2006/relationships/image" Target="../media/image68.wmf"/><Relationship Id="rId45" Type="http://schemas.openxmlformats.org/officeDocument/2006/relationships/oleObject" Target="../embeddings/oleObject90.bin"/><Relationship Id="rId53" Type="http://schemas.openxmlformats.org/officeDocument/2006/relationships/image" Target="../media/image75.png"/><Relationship Id="rId5" Type="http://schemas.openxmlformats.org/officeDocument/2006/relationships/image" Target="../media/image58.emf"/><Relationship Id="rId10" Type="http://schemas.openxmlformats.org/officeDocument/2006/relationships/oleObject" Target="../embeddings/oleObject65.bin"/><Relationship Id="rId19" Type="http://schemas.openxmlformats.org/officeDocument/2006/relationships/oleObject" Target="../embeddings/oleObject74.bin"/><Relationship Id="rId31" Type="http://schemas.openxmlformats.org/officeDocument/2006/relationships/oleObject" Target="../embeddings/oleObject83.bin"/><Relationship Id="rId44" Type="http://schemas.openxmlformats.org/officeDocument/2006/relationships/image" Target="../media/image70.wmf"/><Relationship Id="rId52" Type="http://schemas.openxmlformats.org/officeDocument/2006/relationships/image" Target="../media/image74.emf"/><Relationship Id="rId4" Type="http://schemas.openxmlformats.org/officeDocument/2006/relationships/oleObject" Target="../embeddings/oleObject62.bin"/><Relationship Id="rId9" Type="http://schemas.openxmlformats.org/officeDocument/2006/relationships/image" Target="../media/image60.wmf"/><Relationship Id="rId14" Type="http://schemas.openxmlformats.org/officeDocument/2006/relationships/oleObject" Target="../embeddings/oleObject69.bin"/><Relationship Id="rId22" Type="http://schemas.openxmlformats.org/officeDocument/2006/relationships/oleObject" Target="../embeddings/oleObject77.bin"/><Relationship Id="rId27" Type="http://schemas.openxmlformats.org/officeDocument/2006/relationships/oleObject" Target="../embeddings/oleObject81.bin"/><Relationship Id="rId30" Type="http://schemas.openxmlformats.org/officeDocument/2006/relationships/image" Target="../media/image63.wmf"/><Relationship Id="rId35" Type="http://schemas.openxmlformats.org/officeDocument/2006/relationships/oleObject" Target="../embeddings/oleObject85.bin"/><Relationship Id="rId43" Type="http://schemas.openxmlformats.org/officeDocument/2006/relationships/oleObject" Target="../embeddings/oleObject89.bin"/><Relationship Id="rId48" Type="http://schemas.openxmlformats.org/officeDocument/2006/relationships/image" Target="../media/image72.emf"/><Relationship Id="rId8" Type="http://schemas.openxmlformats.org/officeDocument/2006/relationships/oleObject" Target="../embeddings/oleObject64.bin"/><Relationship Id="rId51" Type="http://schemas.openxmlformats.org/officeDocument/2006/relationships/oleObject" Target="../embeddings/oleObject93.bin"/><Relationship Id="rId3" Type="http://schemas.openxmlformats.org/officeDocument/2006/relationships/notesSlide" Target="../notesSlides/notesSlide3.xml"/><Relationship Id="rId12" Type="http://schemas.openxmlformats.org/officeDocument/2006/relationships/oleObject" Target="../embeddings/oleObject67.bin"/><Relationship Id="rId17" Type="http://schemas.openxmlformats.org/officeDocument/2006/relationships/oleObject" Target="../embeddings/oleObject72.bin"/><Relationship Id="rId25" Type="http://schemas.openxmlformats.org/officeDocument/2006/relationships/oleObject" Target="../embeddings/oleObject80.bin"/><Relationship Id="rId33" Type="http://schemas.openxmlformats.org/officeDocument/2006/relationships/oleObject" Target="../embeddings/oleObject84.bin"/><Relationship Id="rId38" Type="http://schemas.openxmlformats.org/officeDocument/2006/relationships/image" Target="../media/image67.wmf"/><Relationship Id="rId46" Type="http://schemas.openxmlformats.org/officeDocument/2006/relationships/image" Target="../media/image71.wmf"/><Relationship Id="rId20" Type="http://schemas.openxmlformats.org/officeDocument/2006/relationships/oleObject" Target="../embeddings/oleObject75.bin"/><Relationship Id="rId41" Type="http://schemas.openxmlformats.org/officeDocument/2006/relationships/oleObject" Target="../embeddings/oleObject88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63.bin"/><Relationship Id="rId15" Type="http://schemas.openxmlformats.org/officeDocument/2006/relationships/oleObject" Target="../embeddings/oleObject70.bin"/><Relationship Id="rId23" Type="http://schemas.openxmlformats.org/officeDocument/2006/relationships/oleObject" Target="../embeddings/oleObject78.bin"/><Relationship Id="rId28" Type="http://schemas.openxmlformats.org/officeDocument/2006/relationships/image" Target="../media/image62.wmf"/><Relationship Id="rId36" Type="http://schemas.openxmlformats.org/officeDocument/2006/relationships/image" Target="../media/image66.wmf"/><Relationship Id="rId49" Type="http://schemas.openxmlformats.org/officeDocument/2006/relationships/oleObject" Target="../embeddings/oleObject9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FF5FC-062A-4DC1-A976-25CA905D0D1D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32" y="82160"/>
            <a:ext cx="7557025" cy="566776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31871" y="601756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没有过程？？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56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Text Box 2"/>
          <p:cNvSpPr txBox="1">
            <a:spLocks noChangeArrowheads="1"/>
          </p:cNvSpPr>
          <p:nvPr/>
        </p:nvSpPr>
        <p:spPr bwMode="auto">
          <a:xfrm>
            <a:off x="-254705" y="388938"/>
            <a:ext cx="46529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）用叠加法求</a:t>
            </a:r>
            <a:r>
              <a:rPr lang="en-US" altLang="zh-CN" sz="2800" b="1" i="1"/>
              <a:t>V</a:t>
            </a:r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558095" y="893763"/>
            <a:ext cx="5089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ea typeface="黑体" pitchFamily="2" charset="-122"/>
              </a:rPr>
              <a:t>点电荷系电场中的电势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58095" y="1395414"/>
            <a:ext cx="6567487" cy="520701"/>
            <a:chOff x="830" y="879"/>
            <a:chExt cx="4137" cy="328"/>
          </a:xfrm>
        </p:grpSpPr>
        <p:sp>
          <p:nvSpPr>
            <p:cNvPr id="39973" name="Text Box 5"/>
            <p:cNvSpPr txBox="1">
              <a:spLocks noChangeArrowheads="1"/>
            </p:cNvSpPr>
            <p:nvPr/>
          </p:nvSpPr>
          <p:spPr bwMode="auto">
            <a:xfrm>
              <a:off x="830" y="880"/>
              <a:ext cx="41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在点电荷系                    的电场中</a:t>
              </a:r>
              <a:r>
                <a:rPr lang="en-US" altLang="zh-CN" sz="2800" b="1"/>
                <a:t>,</a:t>
              </a:r>
            </a:p>
          </p:txBody>
        </p:sp>
        <p:graphicFrame>
          <p:nvGraphicFramePr>
            <p:cNvPr id="3994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5286795"/>
                </p:ext>
              </p:extLst>
            </p:nvPr>
          </p:nvGraphicFramePr>
          <p:xfrm>
            <a:off x="2472" y="879"/>
            <a:ext cx="1056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78" name="Equation" r:id="rId4" imgW="1384200" imgH="419040" progId="Equation.3">
                    <p:embed/>
                  </p:oleObj>
                </mc:Choice>
                <mc:Fallback>
                  <p:oleObj name="Equation" r:id="rId4" imgW="1384200" imgH="419040" progId="Equation.3">
                    <p:embed/>
                    <p:pic>
                      <p:nvPicPr>
                        <p:cNvPr id="3994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879"/>
                          <a:ext cx="1056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42170" y="2492375"/>
            <a:ext cx="1219200" cy="1155700"/>
            <a:chOff x="480" y="989"/>
            <a:chExt cx="768" cy="728"/>
          </a:xfrm>
        </p:grpSpPr>
        <p:sp>
          <p:nvSpPr>
            <p:cNvPr id="39964" name="Oval 8"/>
            <p:cNvSpPr>
              <a:spLocks noChangeArrowheads="1"/>
            </p:cNvSpPr>
            <p:nvPr/>
          </p:nvSpPr>
          <p:spPr bwMode="auto">
            <a:xfrm>
              <a:off x="768" y="1525"/>
              <a:ext cx="96" cy="96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7676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5" name="Oval 9"/>
            <p:cNvSpPr>
              <a:spLocks noChangeArrowheads="1"/>
            </p:cNvSpPr>
            <p:nvPr/>
          </p:nvSpPr>
          <p:spPr bwMode="auto">
            <a:xfrm>
              <a:off x="1008" y="1477"/>
              <a:ext cx="96" cy="96"/>
            </a:xfrm>
            <a:prstGeom prst="ellipse">
              <a:avLst/>
            </a:prstGeom>
            <a:gradFill rotWithShape="0">
              <a:gsLst>
                <a:gs pos="0">
                  <a:srgbClr val="99CC00"/>
                </a:gs>
                <a:gs pos="100000">
                  <a:srgbClr val="475E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6" name="Oval 10"/>
            <p:cNvSpPr>
              <a:spLocks noChangeArrowheads="1"/>
            </p:cNvSpPr>
            <p:nvPr/>
          </p:nvSpPr>
          <p:spPr bwMode="auto">
            <a:xfrm>
              <a:off x="960" y="1237"/>
              <a:ext cx="96" cy="96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76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7" name="Oval 11"/>
            <p:cNvSpPr>
              <a:spLocks noChangeArrowheads="1"/>
            </p:cNvSpPr>
            <p:nvPr/>
          </p:nvSpPr>
          <p:spPr bwMode="auto">
            <a:xfrm>
              <a:off x="1056" y="1333"/>
              <a:ext cx="96" cy="96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76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8" name="Oval 12"/>
            <p:cNvSpPr>
              <a:spLocks noChangeArrowheads="1"/>
            </p:cNvSpPr>
            <p:nvPr/>
          </p:nvSpPr>
          <p:spPr bwMode="auto">
            <a:xfrm>
              <a:off x="864" y="1381"/>
              <a:ext cx="96" cy="96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7676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9" name="Oval 13"/>
            <p:cNvSpPr>
              <a:spLocks noChangeArrowheads="1"/>
            </p:cNvSpPr>
            <p:nvPr/>
          </p:nvSpPr>
          <p:spPr bwMode="auto">
            <a:xfrm>
              <a:off x="912" y="1621"/>
              <a:ext cx="96" cy="96"/>
            </a:xfrm>
            <a:prstGeom prst="ellipse">
              <a:avLst/>
            </a:prstGeom>
            <a:gradFill rotWithShape="0">
              <a:gsLst>
                <a:gs pos="0">
                  <a:srgbClr val="33CCFF"/>
                </a:gs>
                <a:gs pos="100000">
                  <a:srgbClr val="185E76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0" name="Oval 14"/>
            <p:cNvSpPr>
              <a:spLocks noChangeArrowheads="1"/>
            </p:cNvSpPr>
            <p:nvPr/>
          </p:nvSpPr>
          <p:spPr bwMode="auto">
            <a:xfrm>
              <a:off x="1056" y="1621"/>
              <a:ext cx="96" cy="96"/>
            </a:xfrm>
            <a:prstGeom prst="ellipse">
              <a:avLst/>
            </a:prstGeom>
            <a:gradFill rotWithShape="0">
              <a:gsLst>
                <a:gs pos="0">
                  <a:srgbClr val="0066FF"/>
                </a:gs>
                <a:gs pos="100000">
                  <a:srgbClr val="002F76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1" name="Oval 15"/>
            <p:cNvSpPr>
              <a:spLocks noChangeArrowheads="1"/>
            </p:cNvSpPr>
            <p:nvPr/>
          </p:nvSpPr>
          <p:spPr bwMode="auto">
            <a:xfrm>
              <a:off x="768" y="1285"/>
              <a:ext cx="96" cy="96"/>
            </a:xfrm>
            <a:prstGeom prst="ellipse">
              <a:avLst/>
            </a:prstGeom>
            <a:gradFill rotWithShape="0">
              <a:gsLst>
                <a:gs pos="0">
                  <a:srgbClr val="FF9933"/>
                </a:gs>
                <a:gs pos="100000">
                  <a:srgbClr val="764718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2" name="Oval 16"/>
            <p:cNvSpPr>
              <a:spLocks noChangeArrowheads="1"/>
            </p:cNvSpPr>
            <p:nvPr/>
          </p:nvSpPr>
          <p:spPr bwMode="auto">
            <a:xfrm>
              <a:off x="1152" y="1477"/>
              <a:ext cx="96" cy="96"/>
            </a:xfrm>
            <a:prstGeom prst="ellipse">
              <a:avLst/>
            </a:prstGeom>
            <a:gradFill rotWithShape="0">
              <a:gsLst>
                <a:gs pos="0">
                  <a:srgbClr val="33CCFF"/>
                </a:gs>
                <a:gs pos="100000">
                  <a:srgbClr val="185E76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9947" name="Object 11"/>
            <p:cNvGraphicFramePr>
              <a:graphicFrameLocks noChangeAspect="1"/>
            </p:cNvGraphicFramePr>
            <p:nvPr/>
          </p:nvGraphicFramePr>
          <p:xfrm>
            <a:off x="480" y="989"/>
            <a:ext cx="421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79" name="Equation" r:id="rId6" imgW="558720" imgH="660240" progId="Equation.3">
                    <p:embed/>
                  </p:oleObj>
                </mc:Choice>
                <mc:Fallback>
                  <p:oleObj name="Equation" r:id="rId6" imgW="558720" imgH="660240" progId="Equation.3">
                    <p:embed/>
                    <p:pic>
                      <p:nvPicPr>
                        <p:cNvPr id="39947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989"/>
                          <a:ext cx="421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4210" name="Text Box 18"/>
          <p:cNvSpPr txBox="1">
            <a:spLocks noChangeArrowheads="1"/>
          </p:cNvSpPr>
          <p:nvPr/>
        </p:nvSpPr>
        <p:spPr bwMode="auto">
          <a:xfrm>
            <a:off x="153282" y="3267075"/>
            <a:ext cx="6604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7200">
                <a:solidFill>
                  <a:srgbClr val="FF0000"/>
                </a:solidFill>
              </a:rPr>
              <a:t>.</a:t>
            </a:r>
            <a:r>
              <a:rPr lang="en-US" altLang="zh-CN" sz="3200" b="1">
                <a:solidFill>
                  <a:srgbClr val="FF0000"/>
                </a:solidFill>
              </a:rPr>
              <a:t>P</a:t>
            </a:r>
            <a:endParaRPr lang="en-US" altLang="zh-CN" sz="2800">
              <a:solidFill>
                <a:srgbClr val="FF0000"/>
              </a:solidFill>
            </a:endParaRPr>
          </a:p>
        </p:txBody>
      </p:sp>
      <p:sp>
        <p:nvSpPr>
          <p:cNvPr id="264211" name="Text Box 19"/>
          <p:cNvSpPr txBox="1">
            <a:spLocks noChangeArrowheads="1"/>
          </p:cNvSpPr>
          <p:nvPr/>
        </p:nvSpPr>
        <p:spPr bwMode="auto">
          <a:xfrm>
            <a:off x="969257" y="1916113"/>
            <a:ext cx="4392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任意点</a:t>
            </a:r>
            <a:r>
              <a:rPr lang="en-US" altLang="zh-CN" sz="2800" b="1">
                <a:solidFill>
                  <a:srgbClr val="FF0000"/>
                </a:solidFill>
              </a:rPr>
              <a:t>P</a:t>
            </a:r>
            <a:r>
              <a:rPr lang="zh-CN" altLang="en-US" sz="2800" b="1"/>
              <a:t>处的电势：</a:t>
            </a:r>
          </a:p>
        </p:txBody>
      </p:sp>
      <p:graphicFrame>
        <p:nvGraphicFramePr>
          <p:cNvPr id="2642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902087"/>
              </p:ext>
            </p:extLst>
          </p:nvPr>
        </p:nvGraphicFramePr>
        <p:xfrm>
          <a:off x="2299582" y="2328863"/>
          <a:ext cx="18018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0" name="Equation" r:id="rId8" imgW="1930320" imgH="647640" progId="Equation.DSMT4">
                  <p:embed/>
                </p:oleObj>
              </mc:Choice>
              <mc:Fallback>
                <p:oleObj name="Equation" r:id="rId8" imgW="1930320" imgH="647640" progId="Equation.DSMT4">
                  <p:embed/>
                  <p:pic>
                    <p:nvPicPr>
                      <p:cNvPr id="26421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9582" y="2328863"/>
                        <a:ext cx="180181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199528"/>
              </p:ext>
            </p:extLst>
          </p:nvPr>
        </p:nvGraphicFramePr>
        <p:xfrm>
          <a:off x="4149020" y="2338388"/>
          <a:ext cx="33305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1" name="Equation" r:id="rId10" imgW="3848040" imgH="647640" progId="Equation.DSMT4">
                  <p:embed/>
                </p:oleObj>
              </mc:Choice>
              <mc:Fallback>
                <p:oleObj name="Equation" r:id="rId10" imgW="3848040" imgH="647640" progId="Equation.DSMT4">
                  <p:embed/>
                  <p:pic>
                    <p:nvPicPr>
                      <p:cNvPr id="26421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9020" y="2338388"/>
                        <a:ext cx="33305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713093"/>
              </p:ext>
            </p:extLst>
          </p:nvPr>
        </p:nvGraphicFramePr>
        <p:xfrm>
          <a:off x="2759957" y="2976563"/>
          <a:ext cx="4770438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2" name="Equation" r:id="rId12" imgW="5257800" imgH="647640" progId="Equation.DSMT4">
                  <p:embed/>
                </p:oleObj>
              </mc:Choice>
              <mc:Fallback>
                <p:oleObj name="Equation" r:id="rId12" imgW="5257800" imgH="647640" progId="Equation.DSMT4">
                  <p:embed/>
                  <p:pic>
                    <p:nvPicPr>
                      <p:cNvPr id="2642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957" y="2976563"/>
                        <a:ext cx="4770438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40270"/>
              </p:ext>
            </p:extLst>
          </p:nvPr>
        </p:nvGraphicFramePr>
        <p:xfrm>
          <a:off x="2769482" y="3970338"/>
          <a:ext cx="431958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3" name="Equation" r:id="rId14" imgW="4559040" imgH="927000" progId="Equation.DSMT4">
                  <p:embed/>
                </p:oleObj>
              </mc:Choice>
              <mc:Fallback>
                <p:oleObj name="Equation" r:id="rId14" imgW="4559040" imgH="927000" progId="Equation.DSMT4">
                  <p:embed/>
                  <p:pic>
                    <p:nvPicPr>
                      <p:cNvPr id="26421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9482" y="3970338"/>
                        <a:ext cx="4319588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595953"/>
              </p:ext>
            </p:extLst>
          </p:nvPr>
        </p:nvGraphicFramePr>
        <p:xfrm>
          <a:off x="2771070" y="3668713"/>
          <a:ext cx="26638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4" name="公式" r:id="rId16" imgW="2958840" imgH="482400" progId="Equation.3">
                  <p:embed/>
                </p:oleObj>
              </mc:Choice>
              <mc:Fallback>
                <p:oleObj name="公式" r:id="rId16" imgW="2958840" imgH="482400" progId="Equation.3">
                  <p:embed/>
                  <p:pic>
                    <p:nvPicPr>
                      <p:cNvPr id="26421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070" y="3668713"/>
                        <a:ext cx="26638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597815"/>
              </p:ext>
            </p:extLst>
          </p:nvPr>
        </p:nvGraphicFramePr>
        <p:xfrm>
          <a:off x="1015295" y="4946650"/>
          <a:ext cx="290195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5" name="Equation" r:id="rId18" imgW="3213000" imgH="927000" progId="Equation.DSMT4">
                  <p:embed/>
                </p:oleObj>
              </mc:Choice>
              <mc:Fallback>
                <p:oleObj name="Equation" r:id="rId18" imgW="3213000" imgH="927000" progId="Equation.DSMT4">
                  <p:embed/>
                  <p:pic>
                    <p:nvPicPr>
                      <p:cNvPr id="26421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5295" y="4946650"/>
                        <a:ext cx="2901950" cy="9175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18" name="Line 26"/>
          <p:cNvSpPr>
            <a:spLocks noChangeShapeType="1"/>
          </p:cNvSpPr>
          <p:nvPr/>
        </p:nvSpPr>
        <p:spPr bwMode="auto">
          <a:xfrm>
            <a:off x="3850570" y="5394325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219" name="Text Box 27"/>
          <p:cNvSpPr txBox="1">
            <a:spLocks noChangeArrowheads="1"/>
          </p:cNvSpPr>
          <p:nvPr/>
        </p:nvSpPr>
        <p:spPr bwMode="auto">
          <a:xfrm>
            <a:off x="4841170" y="5165725"/>
            <a:ext cx="2819400" cy="547688"/>
          </a:xfrm>
          <a:prstGeom prst="rect">
            <a:avLst/>
          </a:prstGeom>
          <a:solidFill>
            <a:srgbClr val="000066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ea typeface="黑体" pitchFamily="2" charset="-122"/>
              </a:rPr>
              <a:t>电势叠加原理</a:t>
            </a:r>
          </a:p>
        </p:txBody>
      </p:sp>
      <p:sp>
        <p:nvSpPr>
          <p:cNvPr id="264221" name="Text Box 29"/>
          <p:cNvSpPr txBox="1">
            <a:spLocks noChangeArrowheads="1"/>
          </p:cNvSpPr>
          <p:nvPr/>
        </p:nvSpPr>
        <p:spPr bwMode="auto">
          <a:xfrm>
            <a:off x="546982" y="6042025"/>
            <a:ext cx="4670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ea typeface="黑体" pitchFamily="2" charset="-122"/>
              </a:rPr>
              <a:t>任意带电体场中的电势</a:t>
            </a:r>
          </a:p>
        </p:txBody>
      </p:sp>
      <p:graphicFrame>
        <p:nvGraphicFramePr>
          <p:cNvPr id="26422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780466"/>
              </p:ext>
            </p:extLst>
          </p:nvPr>
        </p:nvGraphicFramePr>
        <p:xfrm>
          <a:off x="4929276" y="5937250"/>
          <a:ext cx="1958975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6" name="Equation" r:id="rId20" imgW="1765080" imgH="799920" progId="Equation.DSMT4">
                  <p:embed/>
                </p:oleObj>
              </mc:Choice>
              <mc:Fallback>
                <p:oleObj name="Equation" r:id="rId20" imgW="1765080" imgH="799920" progId="Equation.DSMT4">
                  <p:embed/>
                  <p:pic>
                    <p:nvPicPr>
                      <p:cNvPr id="26422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276" y="5937250"/>
                        <a:ext cx="1958975" cy="80168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23" name="Freeform 31"/>
          <p:cNvSpPr>
            <a:spLocks/>
          </p:cNvSpPr>
          <p:nvPr/>
        </p:nvSpPr>
        <p:spPr bwMode="auto">
          <a:xfrm>
            <a:off x="458082" y="2751138"/>
            <a:ext cx="1447800" cy="990600"/>
          </a:xfrm>
          <a:custGeom>
            <a:avLst/>
            <a:gdLst>
              <a:gd name="T0" fmla="*/ 53 w 646"/>
              <a:gd name="T1" fmla="*/ 107 h 460"/>
              <a:gd name="T2" fmla="*/ 524 w 646"/>
              <a:gd name="T3" fmla="*/ 107 h 460"/>
              <a:gd name="T4" fmla="*/ 603 w 646"/>
              <a:gd name="T5" fmla="*/ 133 h 460"/>
              <a:gd name="T6" fmla="*/ 603 w 646"/>
              <a:gd name="T7" fmla="*/ 316 h 460"/>
              <a:gd name="T8" fmla="*/ 472 w 646"/>
              <a:gd name="T9" fmla="*/ 369 h 460"/>
              <a:gd name="T10" fmla="*/ 131 w 646"/>
              <a:gd name="T11" fmla="*/ 447 h 460"/>
              <a:gd name="T12" fmla="*/ 27 w 646"/>
              <a:gd name="T13" fmla="*/ 395 h 460"/>
              <a:gd name="T14" fmla="*/ 0 w 646"/>
              <a:gd name="T15" fmla="*/ 369 h 460"/>
              <a:gd name="T16" fmla="*/ 27 w 646"/>
              <a:gd name="T17" fmla="*/ 159 h 460"/>
              <a:gd name="T18" fmla="*/ 79 w 646"/>
              <a:gd name="T19" fmla="*/ 133 h 460"/>
              <a:gd name="T20" fmla="*/ 53 w 646"/>
              <a:gd name="T21" fmla="*/ 107 h 46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46"/>
              <a:gd name="T34" fmla="*/ 0 h 460"/>
              <a:gd name="T35" fmla="*/ 646 w 646"/>
              <a:gd name="T36" fmla="*/ 460 h 46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46" h="460">
                <a:moveTo>
                  <a:pt x="53" y="107"/>
                </a:moveTo>
                <a:cubicBezTo>
                  <a:pt x="268" y="0"/>
                  <a:pt x="119" y="50"/>
                  <a:pt x="524" y="107"/>
                </a:cubicBezTo>
                <a:cubicBezTo>
                  <a:pt x="550" y="116"/>
                  <a:pt x="583" y="113"/>
                  <a:pt x="603" y="133"/>
                </a:cubicBezTo>
                <a:cubicBezTo>
                  <a:pt x="646" y="176"/>
                  <a:pt x="628" y="275"/>
                  <a:pt x="603" y="316"/>
                </a:cubicBezTo>
                <a:cubicBezTo>
                  <a:pt x="592" y="333"/>
                  <a:pt x="476" y="367"/>
                  <a:pt x="472" y="369"/>
                </a:cubicBezTo>
                <a:cubicBezTo>
                  <a:pt x="258" y="460"/>
                  <a:pt x="484" y="408"/>
                  <a:pt x="131" y="447"/>
                </a:cubicBezTo>
                <a:cubicBezTo>
                  <a:pt x="96" y="430"/>
                  <a:pt x="60" y="415"/>
                  <a:pt x="27" y="395"/>
                </a:cubicBezTo>
                <a:cubicBezTo>
                  <a:pt x="16" y="389"/>
                  <a:pt x="0" y="381"/>
                  <a:pt x="0" y="369"/>
                </a:cubicBezTo>
                <a:cubicBezTo>
                  <a:pt x="0" y="298"/>
                  <a:pt x="5" y="226"/>
                  <a:pt x="27" y="159"/>
                </a:cubicBezTo>
                <a:cubicBezTo>
                  <a:pt x="33" y="141"/>
                  <a:pt x="70" y="150"/>
                  <a:pt x="79" y="133"/>
                </a:cubicBezTo>
                <a:cubicBezTo>
                  <a:pt x="84" y="122"/>
                  <a:pt x="62" y="116"/>
                  <a:pt x="53" y="107"/>
                </a:cubicBez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100000">
                <a:srgbClr val="767600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4224" name="Text Box 32"/>
          <p:cNvSpPr txBox="1">
            <a:spLocks noChangeArrowheads="1"/>
          </p:cNvSpPr>
          <p:nvPr/>
        </p:nvSpPr>
        <p:spPr bwMode="auto">
          <a:xfrm>
            <a:off x="839082" y="3108325"/>
            <a:ext cx="625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/>
              <a:t>d</a:t>
            </a:r>
            <a:r>
              <a:rPr lang="en-US" altLang="zh-CN" sz="2800" b="1" i="1"/>
              <a:t>q</a:t>
            </a:r>
          </a:p>
        </p:txBody>
      </p:sp>
      <p:sp>
        <p:nvSpPr>
          <p:cNvPr id="264225" name="Oval 33"/>
          <p:cNvSpPr>
            <a:spLocks noChangeArrowheads="1"/>
          </p:cNvSpPr>
          <p:nvPr/>
        </p:nvSpPr>
        <p:spPr bwMode="auto">
          <a:xfrm>
            <a:off x="608895" y="3354388"/>
            <a:ext cx="217487" cy="146050"/>
          </a:xfrm>
          <a:prstGeom prst="ellipse">
            <a:avLst/>
          </a:prstGeom>
          <a:solidFill>
            <a:srgbClr val="F8F8F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5650795" y="476250"/>
            <a:ext cx="2663825" cy="1081088"/>
            <a:chOff x="3878" y="73"/>
            <a:chExt cx="1678" cy="681"/>
          </a:xfrm>
        </p:grpSpPr>
        <p:graphicFrame>
          <p:nvGraphicFramePr>
            <p:cNvPr id="39945" name="Object 9"/>
            <p:cNvGraphicFramePr>
              <a:graphicFrameLocks noChangeAspect="1"/>
            </p:cNvGraphicFramePr>
            <p:nvPr/>
          </p:nvGraphicFramePr>
          <p:xfrm>
            <a:off x="4505" y="107"/>
            <a:ext cx="947" cy="6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87" name="Equation" r:id="rId22" imgW="1739880" imgH="965160" progId="Equation.DSMT4">
                    <p:embed/>
                  </p:oleObj>
                </mc:Choice>
                <mc:Fallback>
                  <p:oleObj name="Equation" r:id="rId22" imgW="1739880" imgH="965160" progId="Equation.DSMT4">
                    <p:embed/>
                    <p:pic>
                      <p:nvPicPr>
                        <p:cNvPr id="3994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5" y="107"/>
                          <a:ext cx="947" cy="6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6" name="Object 10"/>
            <p:cNvGraphicFramePr>
              <a:graphicFrameLocks noChangeAspect="1"/>
            </p:cNvGraphicFramePr>
            <p:nvPr/>
          </p:nvGraphicFramePr>
          <p:xfrm>
            <a:off x="3878" y="119"/>
            <a:ext cx="590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88" name="剪辑" r:id="rId24" imgW="3285720" imgH="3038040" progId="MS_ClipArt_Gallery.2">
                    <p:embed/>
                  </p:oleObj>
                </mc:Choice>
                <mc:Fallback>
                  <p:oleObj name="剪辑" r:id="rId24" imgW="3285720" imgH="3038040" progId="MS_ClipArt_Gallery.2">
                    <p:embed/>
                    <p:pic>
                      <p:nvPicPr>
                        <p:cNvPr id="39946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119"/>
                          <a:ext cx="590" cy="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3" name="Rectangle 37"/>
            <p:cNvSpPr>
              <a:spLocks noChangeArrowheads="1"/>
            </p:cNvSpPr>
            <p:nvPr/>
          </p:nvSpPr>
          <p:spPr bwMode="auto">
            <a:xfrm>
              <a:off x="4422" y="73"/>
              <a:ext cx="1134" cy="6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C72314-F969-4B31-8CB5-6F7F61806990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588544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" fill="hold"/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" fill="hold"/>
                                        <p:tgtEl>
                                          <p:spTgt spid="264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" fill="hold"/>
                                        <p:tgtEl>
                                          <p:spTgt spid="264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26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26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26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4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4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64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4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26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4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4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4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64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75" fill="hold"/>
                                        <p:tgtEl>
                                          <p:spTgt spid="264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" fill="hold"/>
                                        <p:tgtEl>
                                          <p:spTgt spid="264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64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4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4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64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64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64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64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64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6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4" grpId="0" autoUpdateAnimBg="0"/>
      <p:bldP spid="264195" grpId="0" autoUpdateAnimBg="0"/>
      <p:bldP spid="264210" grpId="0" autoUpdateAnimBg="0"/>
      <p:bldP spid="264211" grpId="0" autoUpdateAnimBg="0"/>
      <p:bldP spid="264218" grpId="0" animBg="1"/>
      <p:bldP spid="264219" grpId="0" animBg="1" autoUpdateAnimBg="0"/>
      <p:bldP spid="264221" grpId="0" autoUpdateAnimBg="0"/>
      <p:bldP spid="264223" grpId="0" animBg="1"/>
      <p:bldP spid="264224" grpId="0" autoUpdateAnimBg="0"/>
      <p:bldP spid="2642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622991" y="2400300"/>
            <a:ext cx="2447925" cy="720725"/>
            <a:chOff x="204" y="1525"/>
            <a:chExt cx="1603" cy="492"/>
          </a:xfrm>
        </p:grpSpPr>
        <p:sp>
          <p:nvSpPr>
            <p:cNvPr id="41003" name="Rectangle 3"/>
            <p:cNvSpPr>
              <a:spLocks noChangeArrowheads="1"/>
            </p:cNvSpPr>
            <p:nvPr/>
          </p:nvSpPr>
          <p:spPr bwMode="auto">
            <a:xfrm>
              <a:off x="204" y="1573"/>
              <a:ext cx="1546" cy="96"/>
            </a:xfrm>
            <a:prstGeom prst="rect">
              <a:avLst/>
            </a:prstGeom>
            <a:gradFill rotWithShape="1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4" name="Line 4"/>
            <p:cNvSpPr>
              <a:spLocks noChangeShapeType="1"/>
            </p:cNvSpPr>
            <p:nvPr/>
          </p:nvSpPr>
          <p:spPr bwMode="auto">
            <a:xfrm>
              <a:off x="204" y="1621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05" name="Line 5"/>
            <p:cNvSpPr>
              <a:spLocks noChangeShapeType="1"/>
            </p:cNvSpPr>
            <p:nvPr/>
          </p:nvSpPr>
          <p:spPr bwMode="auto">
            <a:xfrm>
              <a:off x="204" y="1813"/>
              <a:ext cx="154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0976" name="Object 16"/>
            <p:cNvGraphicFramePr>
              <a:graphicFrameLocks noChangeAspect="1"/>
            </p:cNvGraphicFramePr>
            <p:nvPr/>
          </p:nvGraphicFramePr>
          <p:xfrm>
            <a:off x="204" y="1525"/>
            <a:ext cx="242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26" name="公式" r:id="rId3" imgW="139680" imgH="139680" progId="Equation.3">
                    <p:embed/>
                  </p:oleObj>
                </mc:Choice>
                <mc:Fallback>
                  <p:oleObj name="公式" r:id="rId3" imgW="139680" imgH="139680" progId="Equation.3">
                    <p:embed/>
                    <p:pic>
                      <p:nvPicPr>
                        <p:cNvPr id="40976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1525"/>
                          <a:ext cx="242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7" name="Object 17"/>
            <p:cNvGraphicFramePr>
              <a:graphicFrameLocks noChangeAspect="1"/>
            </p:cNvGraphicFramePr>
            <p:nvPr/>
          </p:nvGraphicFramePr>
          <p:xfrm>
            <a:off x="451" y="1525"/>
            <a:ext cx="243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27" name="公式" r:id="rId5" imgW="139680" imgH="139680" progId="Equation.3">
                    <p:embed/>
                  </p:oleObj>
                </mc:Choice>
                <mc:Fallback>
                  <p:oleObj name="公式" r:id="rId5" imgW="139680" imgH="139680" progId="Equation.3">
                    <p:embed/>
                    <p:pic>
                      <p:nvPicPr>
                        <p:cNvPr id="40977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" y="1525"/>
                          <a:ext cx="243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8" name="Object 18"/>
            <p:cNvGraphicFramePr>
              <a:graphicFrameLocks noChangeAspect="1"/>
            </p:cNvGraphicFramePr>
            <p:nvPr/>
          </p:nvGraphicFramePr>
          <p:xfrm>
            <a:off x="1194" y="1525"/>
            <a:ext cx="242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28" name="公式" r:id="rId6" imgW="139680" imgH="139680" progId="Equation.3">
                    <p:embed/>
                  </p:oleObj>
                </mc:Choice>
                <mc:Fallback>
                  <p:oleObj name="公式" r:id="rId6" imgW="139680" imgH="139680" progId="Equation.3">
                    <p:embed/>
                    <p:pic>
                      <p:nvPicPr>
                        <p:cNvPr id="40978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4" y="1525"/>
                          <a:ext cx="242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9" name="Object 19"/>
            <p:cNvGraphicFramePr>
              <a:graphicFrameLocks noChangeAspect="1"/>
            </p:cNvGraphicFramePr>
            <p:nvPr/>
          </p:nvGraphicFramePr>
          <p:xfrm>
            <a:off x="823" y="1525"/>
            <a:ext cx="242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29" name="公式" r:id="rId7" imgW="139680" imgH="139680" progId="Equation.3">
                    <p:embed/>
                  </p:oleObj>
                </mc:Choice>
                <mc:Fallback>
                  <p:oleObj name="公式" r:id="rId7" imgW="139680" imgH="139680" progId="Equation.3">
                    <p:embed/>
                    <p:pic>
                      <p:nvPicPr>
                        <p:cNvPr id="40979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3" y="1525"/>
                          <a:ext cx="242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0" name="Object 20"/>
            <p:cNvGraphicFramePr>
              <a:graphicFrameLocks noChangeAspect="1"/>
            </p:cNvGraphicFramePr>
            <p:nvPr/>
          </p:nvGraphicFramePr>
          <p:xfrm>
            <a:off x="1565" y="1525"/>
            <a:ext cx="242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0" name="公式" r:id="rId8" imgW="139680" imgH="139680" progId="Equation.3">
                    <p:embed/>
                  </p:oleObj>
                </mc:Choice>
                <mc:Fallback>
                  <p:oleObj name="公式" r:id="rId8" imgW="139680" imgH="139680" progId="Equation.3">
                    <p:embed/>
                    <p:pic>
                      <p:nvPicPr>
                        <p:cNvPr id="4098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1525"/>
                          <a:ext cx="242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1" name="Object 21"/>
            <p:cNvGraphicFramePr>
              <a:graphicFrameLocks noChangeAspect="1"/>
            </p:cNvGraphicFramePr>
            <p:nvPr/>
          </p:nvGraphicFramePr>
          <p:xfrm>
            <a:off x="828" y="1797"/>
            <a:ext cx="283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1" name="公式" r:id="rId9" imgW="152280" imgH="152280" progId="Equation.3">
                    <p:embed/>
                  </p:oleObj>
                </mc:Choice>
                <mc:Fallback>
                  <p:oleObj name="公式" r:id="rId9" imgW="152280" imgH="152280" progId="Equation.3">
                    <p:embed/>
                    <p:pic>
                      <p:nvPicPr>
                        <p:cNvPr id="40981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" y="1797"/>
                          <a:ext cx="283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06" name="Line 12"/>
            <p:cNvSpPr>
              <a:spLocks noChangeShapeType="1"/>
            </p:cNvSpPr>
            <p:nvPr/>
          </p:nvSpPr>
          <p:spPr bwMode="auto">
            <a:xfrm>
              <a:off x="1746" y="161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0349" name="Text Box 13"/>
          <p:cNvSpPr txBox="1">
            <a:spLocks noChangeArrowheads="1"/>
          </p:cNvSpPr>
          <p:nvPr/>
        </p:nvSpPr>
        <p:spPr bwMode="auto">
          <a:xfrm>
            <a:off x="-128147" y="455613"/>
            <a:ext cx="838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例</a:t>
            </a:r>
            <a:r>
              <a:rPr lang="en-US" altLang="zh-CN" sz="2800" b="1">
                <a:solidFill>
                  <a:srgbClr val="FF0000"/>
                </a:solidFill>
              </a:rPr>
              <a:t>22.</a:t>
            </a:r>
            <a:r>
              <a:rPr lang="zh-CN" altLang="en-US" sz="2800" b="1"/>
              <a:t>长为</a:t>
            </a:r>
            <a:r>
              <a:rPr lang="en-US" altLang="zh-CN" sz="2800" b="1" i="1"/>
              <a:t>L</a:t>
            </a:r>
            <a:r>
              <a:rPr lang="en-US" altLang="zh-CN" sz="2800" b="1"/>
              <a:t> </a:t>
            </a:r>
            <a:r>
              <a:rPr lang="zh-CN" altLang="en-US" sz="2800" b="1"/>
              <a:t>的均匀带电导线</a:t>
            </a:r>
            <a:r>
              <a:rPr lang="en-US" altLang="zh-CN" sz="2800" b="1"/>
              <a:t>, </a:t>
            </a:r>
            <a:r>
              <a:rPr lang="zh-CN" altLang="en-US" sz="2800" b="1"/>
              <a:t>电荷线密度为</a:t>
            </a:r>
            <a:r>
              <a:rPr lang="en-US" altLang="zh-CN" sz="2800" b="1"/>
              <a:t>+</a:t>
            </a:r>
            <a:r>
              <a:rPr lang="en-US" altLang="zh-CN" sz="2800" b="1">
                <a:sym typeface="Symbol" pitchFamily="18" charset="2"/>
              </a:rPr>
              <a:t></a:t>
            </a:r>
            <a:r>
              <a:rPr lang="zh-CN" altLang="en-US" sz="2800" b="1">
                <a:sym typeface="Symbol" pitchFamily="18" charset="2"/>
              </a:rPr>
              <a:t>。</a:t>
            </a:r>
            <a:endParaRPr lang="zh-CN" altLang="en-US" sz="2800" b="1"/>
          </a:p>
        </p:txBody>
      </p:sp>
      <p:sp>
        <p:nvSpPr>
          <p:cNvPr id="270350" name="Text Box 14"/>
          <p:cNvSpPr txBox="1">
            <a:spLocks noChangeArrowheads="1"/>
          </p:cNvSpPr>
          <p:nvPr/>
        </p:nvSpPr>
        <p:spPr bwMode="auto">
          <a:xfrm>
            <a:off x="260791" y="1016000"/>
            <a:ext cx="601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/>
              <a:t>求</a:t>
            </a:r>
            <a:r>
              <a:rPr lang="en-US" altLang="zh-CN" sz="2800" b="1"/>
              <a:t>:</a:t>
            </a:r>
            <a:r>
              <a:rPr lang="zh-CN" altLang="en-US" sz="2800" b="1"/>
              <a:t>延长线上任意一点 </a:t>
            </a:r>
            <a:r>
              <a:rPr lang="en-US" altLang="zh-CN" sz="2800" b="1">
                <a:solidFill>
                  <a:srgbClr val="FF0000"/>
                </a:solidFill>
              </a:rPr>
              <a:t>P</a:t>
            </a:r>
            <a:r>
              <a:rPr lang="en-US" altLang="zh-CN" sz="2800" b="1"/>
              <a:t> </a:t>
            </a:r>
            <a:r>
              <a:rPr lang="zh-CN" altLang="en-US" sz="2800" b="1"/>
              <a:t>的电势？</a:t>
            </a:r>
          </a:p>
        </p:txBody>
      </p:sp>
      <p:sp>
        <p:nvSpPr>
          <p:cNvPr id="270351" name="Text Box 15"/>
          <p:cNvSpPr txBox="1">
            <a:spLocks noChangeArrowheads="1"/>
          </p:cNvSpPr>
          <p:nvPr/>
        </p:nvSpPr>
        <p:spPr bwMode="auto">
          <a:xfrm>
            <a:off x="-26547" y="1608138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3300"/>
                </a:solidFill>
              </a:rPr>
              <a:t>解：</a:t>
            </a:r>
            <a:r>
              <a:rPr lang="zh-CN" altLang="en-US" sz="2800" b="1"/>
              <a:t>用迭加法</a:t>
            </a:r>
          </a:p>
        </p:txBody>
      </p:sp>
      <p:sp>
        <p:nvSpPr>
          <p:cNvPr id="270352" name="Text Box 16"/>
          <p:cNvSpPr txBox="1">
            <a:spLocks noChangeArrowheads="1"/>
          </p:cNvSpPr>
          <p:nvPr/>
        </p:nvSpPr>
        <p:spPr bwMode="auto">
          <a:xfrm>
            <a:off x="721166" y="3248025"/>
            <a:ext cx="26368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/>
              <a:t>取电荷元</a:t>
            </a:r>
          </a:p>
        </p:txBody>
      </p:sp>
      <p:graphicFrame>
        <p:nvGraphicFramePr>
          <p:cNvPr id="27035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132881"/>
              </p:ext>
            </p:extLst>
          </p:nvPr>
        </p:nvGraphicFramePr>
        <p:xfrm>
          <a:off x="4443853" y="3851275"/>
          <a:ext cx="25146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2" name="Equation" r:id="rId11" imgW="2438280" imgH="774360" progId="Equation.DSMT4">
                  <p:embed/>
                </p:oleObj>
              </mc:Choice>
              <mc:Fallback>
                <p:oleObj name="Equation" r:id="rId11" imgW="2438280" imgH="774360" progId="Equation.DSMT4">
                  <p:embed/>
                  <p:pic>
                    <p:nvPicPr>
                      <p:cNvPr id="27035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3853" y="3851275"/>
                        <a:ext cx="2514600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5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665408"/>
              </p:ext>
            </p:extLst>
          </p:nvPr>
        </p:nvGraphicFramePr>
        <p:xfrm>
          <a:off x="3585877" y="4913313"/>
          <a:ext cx="134461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3" name="Equation" r:id="rId13" imgW="1422360" imgH="533160" progId="Equation.DSMT4">
                  <p:embed/>
                </p:oleObj>
              </mc:Choice>
              <mc:Fallback>
                <p:oleObj name="Equation" r:id="rId13" imgW="1422360" imgH="533160" progId="Equation.DSMT4">
                  <p:embed/>
                  <p:pic>
                    <p:nvPicPr>
                      <p:cNvPr id="27035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5877" y="4913313"/>
                        <a:ext cx="134461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5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043043"/>
              </p:ext>
            </p:extLst>
          </p:nvPr>
        </p:nvGraphicFramePr>
        <p:xfrm>
          <a:off x="6788591" y="2679700"/>
          <a:ext cx="490537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4" name="Equation" r:id="rId15" imgW="126720" imgH="126720" progId="Equation.DSMT4">
                  <p:embed/>
                </p:oleObj>
              </mc:Choice>
              <mc:Fallback>
                <p:oleObj name="Equation" r:id="rId15" imgW="126720" imgH="126720" progId="Equation.DSMT4">
                  <p:embed/>
                  <p:pic>
                    <p:nvPicPr>
                      <p:cNvPr id="27035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8591" y="2679700"/>
                        <a:ext cx="490537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5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714374"/>
              </p:ext>
            </p:extLst>
          </p:nvPr>
        </p:nvGraphicFramePr>
        <p:xfrm>
          <a:off x="3524691" y="2205038"/>
          <a:ext cx="539750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5" name="公式" r:id="rId17" imgW="139680" imgH="139680" progId="Equation.3">
                  <p:embed/>
                </p:oleObj>
              </mc:Choice>
              <mc:Fallback>
                <p:oleObj name="公式" r:id="rId17" imgW="139680" imgH="139680" progId="Equation.3">
                  <p:embed/>
                  <p:pic>
                    <p:nvPicPr>
                      <p:cNvPr id="27035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691" y="2205038"/>
                        <a:ext cx="539750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5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270003"/>
              </p:ext>
            </p:extLst>
          </p:nvPr>
        </p:nvGraphicFramePr>
        <p:xfrm>
          <a:off x="4023166" y="2179638"/>
          <a:ext cx="760412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6" name="Equation" r:id="rId19" imgW="952200" imgH="317160" progId="Equation.DSMT4">
                  <p:embed/>
                </p:oleObj>
              </mc:Choice>
              <mc:Fallback>
                <p:oleObj name="Equation" r:id="rId19" imgW="952200" imgH="317160" progId="Equation.DSMT4">
                  <p:embed/>
                  <p:pic>
                    <p:nvPicPr>
                      <p:cNvPr id="27035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3166" y="2179638"/>
                        <a:ext cx="760412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2278503" y="2200275"/>
            <a:ext cx="4881563" cy="522288"/>
            <a:chOff x="2064" y="1096"/>
            <a:chExt cx="3120" cy="329"/>
          </a:xfrm>
        </p:grpSpPr>
        <p:graphicFrame>
          <p:nvGraphicFramePr>
            <p:cNvPr id="40974" name="Object 14"/>
            <p:cNvGraphicFramePr>
              <a:graphicFrameLocks noChangeAspect="1"/>
            </p:cNvGraphicFramePr>
            <p:nvPr/>
          </p:nvGraphicFramePr>
          <p:xfrm>
            <a:off x="4403" y="1096"/>
            <a:ext cx="340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7" name="Equation" r:id="rId21" imgW="164880" imgH="177480" progId="Equation.DSMT4">
                    <p:embed/>
                  </p:oleObj>
                </mc:Choice>
                <mc:Fallback>
                  <p:oleObj name="Equation" r:id="rId21" imgW="164880" imgH="177480" progId="Equation.DSMT4">
                    <p:embed/>
                    <p:pic>
                      <p:nvPicPr>
                        <p:cNvPr id="40974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3" y="1096"/>
                          <a:ext cx="340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5" name="Object 15"/>
            <p:cNvGraphicFramePr>
              <a:graphicFrameLocks noChangeAspect="1"/>
            </p:cNvGraphicFramePr>
            <p:nvPr/>
          </p:nvGraphicFramePr>
          <p:xfrm>
            <a:off x="2064" y="1248"/>
            <a:ext cx="275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8" name="公式" r:id="rId23" imgW="126720" imgH="139680" progId="Equation.3">
                    <p:embed/>
                  </p:oleObj>
                </mc:Choice>
                <mc:Fallback>
                  <p:oleObj name="公式" r:id="rId23" imgW="126720" imgH="139680" progId="Equation.3">
                    <p:embed/>
                    <p:pic>
                      <p:nvPicPr>
                        <p:cNvPr id="40975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248"/>
                          <a:ext cx="275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01" name="Line 25"/>
            <p:cNvSpPr>
              <a:spLocks noChangeShapeType="1"/>
            </p:cNvSpPr>
            <p:nvPr/>
          </p:nvSpPr>
          <p:spPr bwMode="auto">
            <a:xfrm>
              <a:off x="3792" y="1344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2" name="Oval 26"/>
            <p:cNvSpPr>
              <a:spLocks noChangeArrowheads="1"/>
            </p:cNvSpPr>
            <p:nvPr/>
          </p:nvSpPr>
          <p:spPr bwMode="auto">
            <a:xfrm>
              <a:off x="4464" y="129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0363" name="Rectangle 27"/>
          <p:cNvSpPr>
            <a:spLocks noChangeArrowheads="1"/>
          </p:cNvSpPr>
          <p:nvPr/>
        </p:nvSpPr>
        <p:spPr bwMode="auto">
          <a:xfrm>
            <a:off x="3861241" y="2471738"/>
            <a:ext cx="201612" cy="1444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036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89029"/>
              </p:ext>
            </p:extLst>
          </p:nvPr>
        </p:nvGraphicFramePr>
        <p:xfrm>
          <a:off x="2708716" y="4056063"/>
          <a:ext cx="720725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9" name="Equation" r:id="rId25" imgW="787320" imgH="317160" progId="Equation.DSMT4">
                  <p:embed/>
                </p:oleObj>
              </mc:Choice>
              <mc:Fallback>
                <p:oleObj name="Equation" r:id="rId25" imgW="787320" imgH="317160" progId="Equation.DSMT4">
                  <p:embed/>
                  <p:pic>
                    <p:nvPicPr>
                      <p:cNvPr id="27036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716" y="4056063"/>
                        <a:ext cx="720725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6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437250"/>
              </p:ext>
            </p:extLst>
          </p:nvPr>
        </p:nvGraphicFramePr>
        <p:xfrm>
          <a:off x="2873740" y="3336132"/>
          <a:ext cx="15843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0" name="Equation" r:id="rId27" imgW="1346040" imgH="393480" progId="Equation.DSMT4">
                  <p:embed/>
                </p:oleObj>
              </mc:Choice>
              <mc:Fallback>
                <p:oleObj name="Equation" r:id="rId27" imgW="1346040" imgH="393480" progId="Equation.DSMT4">
                  <p:embed/>
                  <p:pic>
                    <p:nvPicPr>
                      <p:cNvPr id="27036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740" y="3336132"/>
                        <a:ext cx="158432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3867591" y="1679575"/>
            <a:ext cx="2209800" cy="762000"/>
            <a:chOff x="3504" y="816"/>
            <a:chExt cx="1392" cy="480"/>
          </a:xfrm>
        </p:grpSpPr>
        <p:sp>
          <p:nvSpPr>
            <p:cNvPr id="40998" name="Line 31"/>
            <p:cNvSpPr>
              <a:spLocks noChangeShapeType="1"/>
            </p:cNvSpPr>
            <p:nvPr/>
          </p:nvSpPr>
          <p:spPr bwMode="auto">
            <a:xfrm flipV="1">
              <a:off x="3504" y="91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9" name="Line 32"/>
            <p:cNvSpPr>
              <a:spLocks noChangeShapeType="1"/>
            </p:cNvSpPr>
            <p:nvPr/>
          </p:nvSpPr>
          <p:spPr bwMode="auto">
            <a:xfrm flipV="1">
              <a:off x="4896" y="91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0" name="Line 33"/>
            <p:cNvSpPr>
              <a:spLocks noChangeShapeType="1"/>
            </p:cNvSpPr>
            <p:nvPr/>
          </p:nvSpPr>
          <p:spPr bwMode="auto">
            <a:xfrm>
              <a:off x="3504" y="1008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0973" name="Object 13"/>
            <p:cNvGraphicFramePr>
              <a:graphicFrameLocks noChangeAspect="1"/>
            </p:cNvGraphicFramePr>
            <p:nvPr/>
          </p:nvGraphicFramePr>
          <p:xfrm>
            <a:off x="4154" y="816"/>
            <a:ext cx="131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1" name="Equation" r:id="rId29" imgW="215640" imgH="241200" progId="Equation.3">
                    <p:embed/>
                  </p:oleObj>
                </mc:Choice>
                <mc:Fallback>
                  <p:oleObj name="Equation" r:id="rId29" imgW="215640" imgH="241200" progId="Equation.3">
                    <p:embed/>
                    <p:pic>
                      <p:nvPicPr>
                        <p:cNvPr id="40973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4" y="816"/>
                          <a:ext cx="131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037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839204"/>
              </p:ext>
            </p:extLst>
          </p:nvPr>
        </p:nvGraphicFramePr>
        <p:xfrm>
          <a:off x="2794441" y="2066925"/>
          <a:ext cx="266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2" name="Equation" r:id="rId31" imgW="266400" imgH="317160" progId="Equation.DSMT4">
                  <p:embed/>
                </p:oleObj>
              </mc:Choice>
              <mc:Fallback>
                <p:oleObj name="Equation" r:id="rId31" imgW="266400" imgH="317160" progId="Equation.DSMT4">
                  <p:embed/>
                  <p:pic>
                    <p:nvPicPr>
                      <p:cNvPr id="27037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441" y="2066925"/>
                        <a:ext cx="266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7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142076"/>
              </p:ext>
            </p:extLst>
          </p:nvPr>
        </p:nvGraphicFramePr>
        <p:xfrm>
          <a:off x="3502466" y="3840163"/>
          <a:ext cx="91916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3" name="Equation" r:id="rId33" imgW="876240" imgH="787320" progId="Equation.DSMT4">
                  <p:embed/>
                </p:oleObj>
              </mc:Choice>
              <mc:Fallback>
                <p:oleObj name="Equation" r:id="rId33" imgW="876240" imgH="787320" progId="Equation.DSMT4">
                  <p:embed/>
                  <p:pic>
                    <p:nvPicPr>
                      <p:cNvPr id="27037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466" y="3840163"/>
                        <a:ext cx="919162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7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129001"/>
              </p:ext>
            </p:extLst>
          </p:nvPr>
        </p:nvGraphicFramePr>
        <p:xfrm>
          <a:off x="4035139" y="5838500"/>
          <a:ext cx="246062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4" name="Equation" r:id="rId35" imgW="2171520" imgH="774360" progId="Equation.DSMT4">
                  <p:embed/>
                </p:oleObj>
              </mc:Choice>
              <mc:Fallback>
                <p:oleObj name="Equation" r:id="rId35" imgW="2171520" imgH="774360" progId="Equation.DSMT4">
                  <p:embed/>
                  <p:pic>
                    <p:nvPicPr>
                      <p:cNvPr id="27037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139" y="5838500"/>
                        <a:ext cx="2460625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7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282810"/>
              </p:ext>
            </p:extLst>
          </p:nvPr>
        </p:nvGraphicFramePr>
        <p:xfrm>
          <a:off x="4968590" y="4676775"/>
          <a:ext cx="256381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5" name="Equation" r:id="rId37" imgW="2590560" imgH="939600" progId="Equation.DSMT4">
                  <p:embed/>
                </p:oleObj>
              </mc:Choice>
              <mc:Fallback>
                <p:oleObj name="Equation" r:id="rId37" imgW="2590560" imgH="939600" progId="Equation.DSMT4">
                  <p:embed/>
                  <p:pic>
                    <p:nvPicPr>
                      <p:cNvPr id="27037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590" y="4676775"/>
                        <a:ext cx="2563812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76" name="Text Box 40"/>
          <p:cNvSpPr txBox="1">
            <a:spLocks noChangeArrowheads="1"/>
          </p:cNvSpPr>
          <p:nvPr/>
        </p:nvSpPr>
        <p:spPr bwMode="auto">
          <a:xfrm>
            <a:off x="5109877" y="53514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/>
              <a:t>0</a:t>
            </a:r>
          </a:p>
        </p:txBody>
      </p:sp>
      <p:sp>
        <p:nvSpPr>
          <p:cNvPr id="270377" name="Text Box 41"/>
          <p:cNvSpPr txBox="1">
            <a:spLocks noChangeArrowheads="1"/>
          </p:cNvSpPr>
          <p:nvPr/>
        </p:nvSpPr>
        <p:spPr bwMode="auto">
          <a:xfrm>
            <a:off x="5225037" y="4679950"/>
            <a:ext cx="649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i="1" dirty="0"/>
              <a:t>L</a:t>
            </a:r>
          </a:p>
        </p:txBody>
      </p:sp>
      <p:sp>
        <p:nvSpPr>
          <p:cNvPr id="270378" name="Text Box 42"/>
          <p:cNvSpPr txBox="1">
            <a:spLocks noChangeArrowheads="1"/>
          </p:cNvSpPr>
          <p:nvPr/>
        </p:nvSpPr>
        <p:spPr bwMode="auto">
          <a:xfrm>
            <a:off x="694178" y="4905375"/>
            <a:ext cx="3786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</a:rPr>
              <a:t>P</a:t>
            </a:r>
            <a:r>
              <a:rPr lang="zh-CN" altLang="en-US" sz="2800" b="1"/>
              <a:t>点的电势</a:t>
            </a:r>
          </a:p>
        </p:txBody>
      </p: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4926453" y="2543175"/>
            <a:ext cx="1225550" cy="649288"/>
            <a:chOff x="3606" y="1570"/>
            <a:chExt cx="726" cy="409"/>
          </a:xfrm>
        </p:grpSpPr>
        <p:sp>
          <p:nvSpPr>
            <p:cNvPr id="40995" name="Line 44"/>
            <p:cNvSpPr>
              <a:spLocks noChangeShapeType="1"/>
            </p:cNvSpPr>
            <p:nvPr/>
          </p:nvSpPr>
          <p:spPr bwMode="auto">
            <a:xfrm>
              <a:off x="3606" y="1752"/>
              <a:ext cx="67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6" name="Text Box 45"/>
            <p:cNvSpPr txBox="1">
              <a:spLocks noChangeArrowheads="1"/>
            </p:cNvSpPr>
            <p:nvPr/>
          </p:nvSpPr>
          <p:spPr bwMode="auto">
            <a:xfrm>
              <a:off x="3842" y="1691"/>
              <a:ext cx="4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 i="1"/>
                <a:t>l</a:t>
              </a:r>
            </a:p>
          </p:txBody>
        </p:sp>
        <p:sp>
          <p:nvSpPr>
            <p:cNvPr id="40997" name="Line 46"/>
            <p:cNvSpPr>
              <a:spLocks noChangeShapeType="1"/>
            </p:cNvSpPr>
            <p:nvPr/>
          </p:nvSpPr>
          <p:spPr bwMode="auto">
            <a:xfrm>
              <a:off x="4286" y="157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C72314-F969-4B31-8CB5-6F7F61806990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786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270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75"/>
                                        <p:tgtEl>
                                          <p:spTgt spid="270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925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425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925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425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75"/>
                                        <p:tgtEl>
                                          <p:spTgt spid="270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75"/>
                                        <p:tgtEl>
                                          <p:spTgt spid="270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0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75"/>
                                        <p:tgtEl>
                                          <p:spTgt spid="270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7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27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0" dur="500"/>
                                        <p:tgtEl>
                                          <p:spTgt spid="27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5" dur="500"/>
                                        <p:tgtEl>
                                          <p:spTgt spid="27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9" grpId="0" autoUpdateAnimBg="0"/>
      <p:bldP spid="270350" grpId="0" autoUpdateAnimBg="0"/>
      <p:bldP spid="270351" grpId="0" autoUpdateAnimBg="0"/>
      <p:bldP spid="270352" grpId="0" autoUpdateAnimBg="0"/>
      <p:bldP spid="270363" grpId="0" animBg="1"/>
      <p:bldP spid="270376" grpId="0"/>
      <p:bldP spid="270377" grpId="0"/>
      <p:bldP spid="27037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Text Box 2"/>
          <p:cNvSpPr txBox="1">
            <a:spLocks noChangeArrowheads="1"/>
          </p:cNvSpPr>
          <p:nvPr/>
        </p:nvSpPr>
        <p:spPr bwMode="auto">
          <a:xfrm>
            <a:off x="462288" y="388938"/>
            <a:ext cx="8281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例</a:t>
            </a:r>
            <a:r>
              <a:rPr lang="en-US" altLang="zh-CN" sz="2800" b="1">
                <a:solidFill>
                  <a:srgbClr val="FF0000"/>
                </a:solidFill>
              </a:rPr>
              <a:t>23.</a:t>
            </a:r>
            <a:r>
              <a:rPr lang="zh-CN" altLang="en-US" sz="2800" b="1"/>
              <a:t>求一均匀带电圆环轴线上任意点</a:t>
            </a:r>
            <a:r>
              <a:rPr lang="en-US" altLang="zh-CN" sz="2800" b="1">
                <a:solidFill>
                  <a:srgbClr val="FF0000"/>
                </a:solidFill>
              </a:rPr>
              <a:t>P</a:t>
            </a:r>
            <a:r>
              <a:rPr lang="en-US" altLang="zh-CN" sz="2800" b="1">
                <a:solidFill>
                  <a:srgbClr val="990033"/>
                </a:solidFill>
              </a:rPr>
              <a:t> </a:t>
            </a:r>
            <a:r>
              <a:rPr lang="zh-CN" altLang="en-US" sz="2800" b="1"/>
              <a:t>的电势。</a:t>
            </a:r>
          </a:p>
        </p:txBody>
      </p:sp>
      <p:sp>
        <p:nvSpPr>
          <p:cNvPr id="271363" name="Text Box 3"/>
          <p:cNvSpPr txBox="1">
            <a:spLocks noChangeArrowheads="1"/>
          </p:cNvSpPr>
          <p:nvPr/>
        </p:nvSpPr>
        <p:spPr bwMode="auto">
          <a:xfrm>
            <a:off x="724226" y="893763"/>
            <a:ext cx="5427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3300"/>
                </a:solidFill>
              </a:rPr>
              <a:t>解：</a:t>
            </a:r>
            <a:r>
              <a:rPr lang="zh-CN" altLang="en-US" sz="2800" b="1"/>
              <a:t>用迭加法，取电荷元</a:t>
            </a:r>
            <a:r>
              <a:rPr lang="en-US" altLang="zh-CN" sz="2800"/>
              <a:t>d</a:t>
            </a:r>
            <a:r>
              <a:rPr lang="en-US" altLang="zh-CN" sz="2800" b="1" i="1"/>
              <a:t>q</a:t>
            </a:r>
            <a:r>
              <a:rPr lang="en-US" altLang="zh-CN" sz="2800" b="1"/>
              <a:t>,</a:t>
            </a:r>
          </a:p>
        </p:txBody>
      </p:sp>
      <p:graphicFrame>
        <p:nvGraphicFramePr>
          <p:cNvPr id="27136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449070"/>
              </p:ext>
            </p:extLst>
          </p:nvPr>
        </p:nvGraphicFramePr>
        <p:xfrm>
          <a:off x="2316488" y="1862138"/>
          <a:ext cx="174783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26" name="Equation" r:id="rId4" imgW="1930320" imgH="850680" progId="Equation.DSMT4">
                  <p:embed/>
                </p:oleObj>
              </mc:Choice>
              <mc:Fallback>
                <p:oleObj name="Equation" r:id="rId4" imgW="1930320" imgH="850680" progId="Equation.DSMT4">
                  <p:embed/>
                  <p:pic>
                    <p:nvPicPr>
                      <p:cNvPr id="27136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488" y="1862138"/>
                        <a:ext cx="1747838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6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973771"/>
              </p:ext>
            </p:extLst>
          </p:nvPr>
        </p:nvGraphicFramePr>
        <p:xfrm>
          <a:off x="3430913" y="3381375"/>
          <a:ext cx="1195388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27" name="Equation" r:id="rId6" imgW="1193760" imgH="838080" progId="Equation.DSMT4">
                  <p:embed/>
                </p:oleObj>
              </mc:Choice>
              <mc:Fallback>
                <p:oleObj name="Equation" r:id="rId6" imgW="1193760" imgH="838080" progId="Equation.DSMT4">
                  <p:embed/>
                  <p:pic>
                    <p:nvPicPr>
                      <p:cNvPr id="27136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913" y="3381375"/>
                        <a:ext cx="1195388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900238"/>
              </p:ext>
            </p:extLst>
          </p:nvPr>
        </p:nvGraphicFramePr>
        <p:xfrm>
          <a:off x="4658051" y="3370263"/>
          <a:ext cx="2386012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28" name="Equation" r:id="rId8" imgW="2501640" imgH="1015920" progId="Equation.DSMT4">
                  <p:embed/>
                </p:oleObj>
              </mc:Choice>
              <mc:Fallback>
                <p:oleObj name="Equation" r:id="rId8" imgW="2501640" imgH="1015920" progId="Equation.DSMT4">
                  <p:embed/>
                  <p:pic>
                    <p:nvPicPr>
                      <p:cNvPr id="2713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8051" y="3370263"/>
                        <a:ext cx="2386012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539822" y="1346515"/>
            <a:ext cx="1600200" cy="762000"/>
            <a:chOff x="3312" y="672"/>
            <a:chExt cx="1008" cy="480"/>
          </a:xfrm>
        </p:grpSpPr>
        <p:sp>
          <p:nvSpPr>
            <p:cNvPr id="42021" name="Line 8"/>
            <p:cNvSpPr>
              <a:spLocks noChangeShapeType="1"/>
            </p:cNvSpPr>
            <p:nvPr/>
          </p:nvSpPr>
          <p:spPr bwMode="auto">
            <a:xfrm>
              <a:off x="3312" y="672"/>
              <a:ext cx="100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996" name="Object 12"/>
            <p:cNvGraphicFramePr>
              <a:graphicFrameLocks noChangeAspect="1"/>
            </p:cNvGraphicFramePr>
            <p:nvPr/>
          </p:nvGraphicFramePr>
          <p:xfrm>
            <a:off x="3792" y="720"/>
            <a:ext cx="114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29" name="公式" r:id="rId10" imgW="228600" imgH="266400" progId="Equation.3">
                    <p:embed/>
                  </p:oleObj>
                </mc:Choice>
                <mc:Fallback>
                  <p:oleObj name="公式" r:id="rId10" imgW="228600" imgH="266400" progId="Equation.3">
                    <p:embed/>
                    <p:pic>
                      <p:nvPicPr>
                        <p:cNvPr id="4199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720"/>
                          <a:ext cx="114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7911422" y="1041715"/>
            <a:ext cx="463550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8800">
                <a:solidFill>
                  <a:srgbClr val="FF0000"/>
                </a:solidFill>
              </a:rPr>
              <a:t>.</a:t>
            </a:r>
            <a:endParaRPr lang="en-US" altLang="zh-CN" sz="4000">
              <a:solidFill>
                <a:srgbClr val="FF0000"/>
              </a:solidFill>
            </a:endParaRP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847672" y="1330640"/>
            <a:ext cx="3086100" cy="1600200"/>
            <a:chOff x="2876" y="662"/>
            <a:chExt cx="1944" cy="1008"/>
          </a:xfrm>
        </p:grpSpPr>
        <p:sp>
          <p:nvSpPr>
            <p:cNvPr id="42014" name="Oval 12"/>
            <p:cNvSpPr>
              <a:spLocks noChangeArrowheads="1"/>
            </p:cNvSpPr>
            <p:nvPr/>
          </p:nvSpPr>
          <p:spPr bwMode="auto">
            <a:xfrm>
              <a:off x="3120" y="662"/>
              <a:ext cx="384" cy="1008"/>
            </a:xfrm>
            <a:prstGeom prst="ellipse">
              <a:avLst/>
            </a:prstGeom>
            <a:noFill/>
            <a:ln w="762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5" name="Line 13"/>
            <p:cNvSpPr>
              <a:spLocks noChangeShapeType="1"/>
            </p:cNvSpPr>
            <p:nvPr/>
          </p:nvSpPr>
          <p:spPr bwMode="auto">
            <a:xfrm>
              <a:off x="3312" y="1142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6" name="Line 14"/>
            <p:cNvSpPr>
              <a:spLocks noChangeShapeType="1"/>
            </p:cNvSpPr>
            <p:nvPr/>
          </p:nvSpPr>
          <p:spPr bwMode="auto">
            <a:xfrm flipV="1">
              <a:off x="3312" y="662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7" name="Text Box 15"/>
            <p:cNvSpPr txBox="1">
              <a:spLocks noChangeArrowheads="1"/>
            </p:cNvSpPr>
            <p:nvPr/>
          </p:nvSpPr>
          <p:spPr bwMode="auto">
            <a:xfrm>
              <a:off x="3120" y="758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 i="1"/>
                <a:t>R</a:t>
              </a:r>
            </a:p>
          </p:txBody>
        </p:sp>
        <p:graphicFrame>
          <p:nvGraphicFramePr>
            <p:cNvPr id="41994" name="Object 10"/>
            <p:cNvGraphicFramePr>
              <a:graphicFrameLocks noChangeAspect="1"/>
            </p:cNvGraphicFramePr>
            <p:nvPr/>
          </p:nvGraphicFramePr>
          <p:xfrm>
            <a:off x="3696" y="1190"/>
            <a:ext cx="192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30" name="公式" r:id="rId12" imgW="304560" imgH="279360" progId="Equation.3">
                    <p:embed/>
                  </p:oleObj>
                </mc:Choice>
                <mc:Fallback>
                  <p:oleObj name="公式" r:id="rId12" imgW="304560" imgH="279360" progId="Equation.3">
                    <p:embed/>
                    <p:pic>
                      <p:nvPicPr>
                        <p:cNvPr id="41994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190"/>
                          <a:ext cx="192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18" name="Text Box 17"/>
            <p:cNvSpPr txBox="1">
              <a:spLocks noChangeArrowheads="1"/>
            </p:cNvSpPr>
            <p:nvPr/>
          </p:nvSpPr>
          <p:spPr bwMode="auto">
            <a:xfrm>
              <a:off x="4608" y="110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/>
                <a:t>x</a:t>
              </a:r>
            </a:p>
          </p:txBody>
        </p:sp>
        <p:graphicFrame>
          <p:nvGraphicFramePr>
            <p:cNvPr id="41995" name="Object 11"/>
            <p:cNvGraphicFramePr>
              <a:graphicFrameLocks noChangeAspect="1"/>
            </p:cNvGraphicFramePr>
            <p:nvPr/>
          </p:nvGraphicFramePr>
          <p:xfrm>
            <a:off x="3236" y="1142"/>
            <a:ext cx="12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31" name="公式" r:id="rId14" imgW="241200" imgH="279360" progId="Equation.3">
                    <p:embed/>
                  </p:oleObj>
                </mc:Choice>
                <mc:Fallback>
                  <p:oleObj name="公式" r:id="rId14" imgW="241200" imgH="279360" progId="Equation.3">
                    <p:embed/>
                    <p:pic>
                      <p:nvPicPr>
                        <p:cNvPr id="41995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6" y="1142"/>
                          <a:ext cx="12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19" name="Text Box 19"/>
            <p:cNvSpPr txBox="1">
              <a:spLocks noChangeArrowheads="1"/>
            </p:cNvSpPr>
            <p:nvPr/>
          </p:nvSpPr>
          <p:spPr bwMode="auto">
            <a:xfrm>
              <a:off x="4163" y="1104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FF0000"/>
                  </a:solidFill>
                </a:rPr>
                <a:t>P</a:t>
              </a:r>
            </a:p>
          </p:txBody>
        </p:sp>
        <p:sp>
          <p:nvSpPr>
            <p:cNvPr id="42020" name="Text Box 20"/>
            <p:cNvSpPr txBox="1">
              <a:spLocks noChangeArrowheads="1"/>
            </p:cNvSpPr>
            <p:nvPr/>
          </p:nvSpPr>
          <p:spPr bwMode="auto">
            <a:xfrm>
              <a:off x="2876" y="1009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 i="1"/>
                <a:t>Q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6341384" y="914715"/>
            <a:ext cx="358775" cy="1343025"/>
            <a:chOff x="4967" y="527"/>
            <a:chExt cx="226" cy="846"/>
          </a:xfrm>
        </p:grpSpPr>
        <p:graphicFrame>
          <p:nvGraphicFramePr>
            <p:cNvPr id="41993" name="Object 9"/>
            <p:cNvGraphicFramePr>
              <a:graphicFrameLocks noChangeAspect="1"/>
            </p:cNvGraphicFramePr>
            <p:nvPr/>
          </p:nvGraphicFramePr>
          <p:xfrm>
            <a:off x="4967" y="527"/>
            <a:ext cx="22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32" name="Equation" r:id="rId16" imgW="393480" imgH="393480" progId="Equation.DSMT4">
                    <p:embed/>
                  </p:oleObj>
                </mc:Choice>
                <mc:Fallback>
                  <p:oleObj name="Equation" r:id="rId16" imgW="393480" imgH="393480" progId="Equation.DSMT4">
                    <p:embed/>
                    <p:pic>
                      <p:nvPicPr>
                        <p:cNvPr id="4199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7" y="527"/>
                          <a:ext cx="22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13" name="AutoShape 23"/>
            <p:cNvSpPr>
              <a:spLocks noChangeArrowheads="1"/>
            </p:cNvSpPr>
            <p:nvPr/>
          </p:nvSpPr>
          <p:spPr bwMode="auto">
            <a:xfrm>
              <a:off x="4989" y="749"/>
              <a:ext cx="192" cy="624"/>
            </a:xfrm>
            <a:custGeom>
              <a:avLst/>
              <a:gdLst>
                <a:gd name="T0" fmla="*/ 96 w 21600"/>
                <a:gd name="T1" fmla="*/ 0 h 21600"/>
                <a:gd name="T2" fmla="*/ 48 w 21600"/>
                <a:gd name="T3" fmla="*/ 73 h 21600"/>
                <a:gd name="T4" fmla="*/ 96 w 21600"/>
                <a:gd name="T5" fmla="*/ 55 h 21600"/>
                <a:gd name="T6" fmla="*/ 144 w 21600"/>
                <a:gd name="T7" fmla="*/ 7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263 w 21600"/>
                <a:gd name="T13" fmla="*/ 0 h 21600"/>
                <a:gd name="T14" fmla="*/ 18338 w 21600"/>
                <a:gd name="T15" fmla="*/ 443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963" y="3338"/>
                  </a:moveTo>
                  <a:cubicBezTo>
                    <a:pt x="7403" y="2404"/>
                    <a:pt x="9083" y="1907"/>
                    <a:pt x="10800" y="1908"/>
                  </a:cubicBezTo>
                  <a:cubicBezTo>
                    <a:pt x="12516" y="1908"/>
                    <a:pt x="14196" y="2404"/>
                    <a:pt x="15636" y="3338"/>
                  </a:cubicBezTo>
                  <a:lnTo>
                    <a:pt x="16674" y="1737"/>
                  </a:lnTo>
                  <a:cubicBezTo>
                    <a:pt x="14925" y="603"/>
                    <a:pt x="12884" y="-1"/>
                    <a:pt x="10799" y="0"/>
                  </a:cubicBezTo>
                  <a:cubicBezTo>
                    <a:pt x="8715" y="0"/>
                    <a:pt x="6674" y="603"/>
                    <a:pt x="4925" y="1737"/>
                  </a:cubicBezTo>
                  <a:close/>
                </a:path>
              </a:pathLst>
            </a:cu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7138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745084"/>
              </p:ext>
            </p:extLst>
          </p:nvPr>
        </p:nvGraphicFramePr>
        <p:xfrm>
          <a:off x="1497338" y="3363913"/>
          <a:ext cx="1846263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33" name="Equation" r:id="rId18" imgW="1841400" imgH="850680" progId="Equation.DSMT4">
                  <p:embed/>
                </p:oleObj>
              </mc:Choice>
              <mc:Fallback>
                <p:oleObj name="Equation" r:id="rId18" imgW="1841400" imgH="850680" progId="Equation.DSMT4">
                  <p:embed/>
                  <p:pic>
                    <p:nvPicPr>
                      <p:cNvPr id="27138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338" y="3363913"/>
                        <a:ext cx="1846263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385" name="Text Box 25"/>
          <p:cNvSpPr txBox="1">
            <a:spLocks noChangeArrowheads="1"/>
          </p:cNvSpPr>
          <p:nvPr/>
        </p:nvSpPr>
        <p:spPr bwMode="auto">
          <a:xfrm>
            <a:off x="2175201" y="39957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800" b="1"/>
              <a:t>0</a:t>
            </a:r>
          </a:p>
        </p:txBody>
      </p:sp>
      <p:sp>
        <p:nvSpPr>
          <p:cNvPr id="271386" name="Text Box 26"/>
          <p:cNvSpPr txBox="1">
            <a:spLocks noChangeArrowheads="1"/>
          </p:cNvSpPr>
          <p:nvPr/>
        </p:nvSpPr>
        <p:spPr bwMode="auto">
          <a:xfrm>
            <a:off x="2175201" y="3227388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800" b="1" i="1"/>
              <a:t>Q</a:t>
            </a:r>
          </a:p>
        </p:txBody>
      </p:sp>
      <p:sp>
        <p:nvSpPr>
          <p:cNvPr id="271387" name="Text Box 27"/>
          <p:cNvSpPr txBox="1">
            <a:spLocks noChangeArrowheads="1"/>
          </p:cNvSpPr>
          <p:nvPr/>
        </p:nvSpPr>
        <p:spPr bwMode="auto">
          <a:xfrm>
            <a:off x="1398913" y="1412875"/>
            <a:ext cx="5427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/>
              <a:t>其在</a:t>
            </a:r>
            <a:r>
              <a:rPr lang="en-US" altLang="zh-CN" sz="2800" b="1">
                <a:solidFill>
                  <a:srgbClr val="FF0000"/>
                </a:solidFill>
              </a:rPr>
              <a:t>P</a:t>
            </a:r>
            <a:r>
              <a:rPr lang="zh-CN" altLang="en-US" sz="2800" b="1"/>
              <a:t>点产生的电势为</a:t>
            </a:r>
          </a:p>
        </p:txBody>
      </p:sp>
      <p:sp>
        <p:nvSpPr>
          <p:cNvPr id="271388" name="Text Box 28"/>
          <p:cNvSpPr txBox="1">
            <a:spLocks noChangeArrowheads="1"/>
          </p:cNvSpPr>
          <p:nvPr/>
        </p:nvSpPr>
        <p:spPr bwMode="auto">
          <a:xfrm>
            <a:off x="1254451" y="2781300"/>
            <a:ext cx="612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/>
              <a:t>所有电荷在</a:t>
            </a:r>
            <a:r>
              <a:rPr lang="en-US" altLang="zh-CN" sz="2800" b="1">
                <a:solidFill>
                  <a:srgbClr val="FF0000"/>
                </a:solidFill>
              </a:rPr>
              <a:t>P</a:t>
            </a:r>
            <a:r>
              <a:rPr lang="zh-CN" altLang="en-US" sz="2800" b="1"/>
              <a:t>产生的电势</a:t>
            </a:r>
          </a:p>
        </p:txBody>
      </p:sp>
      <p:sp>
        <p:nvSpPr>
          <p:cNvPr id="271389" name="AutoShape 29"/>
          <p:cNvSpPr>
            <a:spLocks noChangeArrowheads="1"/>
          </p:cNvSpPr>
          <p:nvPr/>
        </p:nvSpPr>
        <p:spPr bwMode="auto">
          <a:xfrm>
            <a:off x="30488" y="3932238"/>
            <a:ext cx="1447800" cy="1152525"/>
          </a:xfrm>
          <a:prstGeom prst="irregularSeal1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1390" name="Text Box 30"/>
          <p:cNvSpPr txBox="1">
            <a:spLocks noChangeArrowheads="1"/>
          </p:cNvSpPr>
          <p:nvPr/>
        </p:nvSpPr>
        <p:spPr bwMode="auto">
          <a:xfrm>
            <a:off x="-67937" y="4149725"/>
            <a:ext cx="16446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ea typeface="隶书" pitchFamily="49" charset="-122"/>
              </a:rPr>
              <a:t>讨论</a:t>
            </a:r>
          </a:p>
        </p:txBody>
      </p:sp>
      <p:graphicFrame>
        <p:nvGraphicFramePr>
          <p:cNvPr id="27139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325147"/>
              </p:ext>
            </p:extLst>
          </p:nvPr>
        </p:nvGraphicFramePr>
        <p:xfrm>
          <a:off x="1411613" y="4376738"/>
          <a:ext cx="360045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34" name="Equation" r:id="rId20" imgW="3657600" imgH="850680" progId="Equation.DSMT4">
                  <p:embed/>
                </p:oleObj>
              </mc:Choice>
              <mc:Fallback>
                <p:oleObj name="Equation" r:id="rId20" imgW="3657600" imgH="850680" progId="Equation.DSMT4">
                  <p:embed/>
                  <p:pic>
                    <p:nvPicPr>
                      <p:cNvPr id="27139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613" y="4376738"/>
                        <a:ext cx="3600450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392" name="AutoShape 32"/>
          <p:cNvSpPr>
            <a:spLocks noChangeArrowheads="1"/>
          </p:cNvSpPr>
          <p:nvPr/>
        </p:nvSpPr>
        <p:spPr bwMode="auto">
          <a:xfrm>
            <a:off x="5677226" y="4543425"/>
            <a:ext cx="2438400" cy="685800"/>
          </a:xfrm>
          <a:prstGeom prst="wedgeEllipseCallout">
            <a:avLst>
              <a:gd name="adj1" fmla="val -75259"/>
              <a:gd name="adj2" fmla="val -12963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71393" name="Text Box 33"/>
          <p:cNvSpPr txBox="1">
            <a:spLocks noChangeArrowheads="1"/>
          </p:cNvSpPr>
          <p:nvPr/>
        </p:nvSpPr>
        <p:spPr bwMode="auto">
          <a:xfrm>
            <a:off x="5474610" y="4645025"/>
            <a:ext cx="290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/>
              <a:t>相当于点电荷</a:t>
            </a:r>
          </a:p>
        </p:txBody>
      </p:sp>
      <p:graphicFrame>
        <p:nvGraphicFramePr>
          <p:cNvPr id="27139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238958"/>
              </p:ext>
            </p:extLst>
          </p:nvPr>
        </p:nvGraphicFramePr>
        <p:xfrm>
          <a:off x="1416376" y="5176838"/>
          <a:ext cx="31654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35" name="Equation" r:id="rId22" imgW="3403440" imgH="838080" progId="Equation.DSMT4">
                  <p:embed/>
                </p:oleObj>
              </mc:Choice>
              <mc:Fallback>
                <p:oleObj name="Equation" r:id="rId22" imgW="3403440" imgH="838080" progId="Equation.DSMT4">
                  <p:embed/>
                  <p:pic>
                    <p:nvPicPr>
                      <p:cNvPr id="27139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376" y="5176838"/>
                        <a:ext cx="316547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9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320867"/>
              </p:ext>
            </p:extLst>
          </p:nvPr>
        </p:nvGraphicFramePr>
        <p:xfrm>
          <a:off x="1410026" y="6051550"/>
          <a:ext cx="28702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36" name="Equation" r:id="rId24" imgW="2971800" imgH="482400" progId="Equation.DSMT4">
                  <p:embed/>
                </p:oleObj>
              </mc:Choice>
              <mc:Fallback>
                <p:oleObj name="Equation" r:id="rId24" imgW="2971800" imgH="482400" progId="Equation.DSMT4">
                  <p:embed/>
                  <p:pic>
                    <p:nvPicPr>
                      <p:cNvPr id="27139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0026" y="6051550"/>
                        <a:ext cx="28702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396" name="Text Box 36"/>
          <p:cNvSpPr txBox="1">
            <a:spLocks noChangeArrowheads="1"/>
          </p:cNvSpPr>
          <p:nvPr/>
        </p:nvSpPr>
        <p:spPr bwMode="auto">
          <a:xfrm>
            <a:off x="4973963" y="6021388"/>
            <a:ext cx="4130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/>
              <a:t>4</a:t>
            </a:r>
            <a:r>
              <a:rPr lang="en-US" altLang="zh-CN" sz="2800" b="1">
                <a:cs typeface="Times New Roman" pitchFamily="18" charset="0"/>
              </a:rPr>
              <a:t>º</a:t>
            </a:r>
            <a:r>
              <a:rPr lang="en-US" altLang="zh-CN" sz="2800" b="1" i="1"/>
              <a:t> </a:t>
            </a:r>
            <a:r>
              <a:rPr lang="zh-CN" altLang="en-US" sz="2800" b="1"/>
              <a:t>若是一带电圆盘？</a:t>
            </a:r>
          </a:p>
        </p:txBody>
      </p:sp>
    </p:spTree>
    <p:extLst>
      <p:ext uri="{BB962C8B-B14F-4D97-AF65-F5344CB8AC3E}">
        <p14:creationId xmlns:p14="http://schemas.microsoft.com/office/powerpoint/2010/main" val="28090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27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725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225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75"/>
                                        <p:tgtEl>
                                          <p:spTgt spid="27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75"/>
                                        <p:tgtEl>
                                          <p:spTgt spid="27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75"/>
                                        <p:tgtEl>
                                          <p:spTgt spid="27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825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27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27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7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9" dur="1000"/>
                                        <p:tgtEl>
                                          <p:spTgt spid="27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2" dur="1000"/>
                                        <p:tgtEl>
                                          <p:spTgt spid="27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2" dur="500"/>
                                        <p:tgtEl>
                                          <p:spTgt spid="27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71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71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7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7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1" dur="75"/>
                                        <p:tgtEl>
                                          <p:spTgt spid="27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2" grpId="0" autoUpdateAnimBg="0"/>
      <p:bldP spid="271363" grpId="0" autoUpdateAnimBg="0"/>
      <p:bldP spid="271370" grpId="0" autoUpdateAnimBg="0"/>
      <p:bldP spid="271385" grpId="0"/>
      <p:bldP spid="271386" grpId="0"/>
      <p:bldP spid="271387" grpId="0" autoUpdateAnimBg="0"/>
      <p:bldP spid="271388" grpId="0" autoUpdateAnimBg="0"/>
      <p:bldP spid="271389" grpId="0" animBg="1"/>
      <p:bldP spid="271390" grpId="0"/>
      <p:bldP spid="271392" grpId="0" animBg="1" autoUpdateAnimBg="0"/>
      <p:bldP spid="271393" grpId="0"/>
      <p:bldP spid="27139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AutoShape 2"/>
          <p:cNvSpPr>
            <a:spLocks noChangeArrowheads="1"/>
          </p:cNvSpPr>
          <p:nvPr/>
        </p:nvSpPr>
        <p:spPr bwMode="auto">
          <a:xfrm>
            <a:off x="1444685" y="4524375"/>
            <a:ext cx="533400" cy="457200"/>
          </a:xfrm>
          <a:prstGeom prst="wedgeEllipseCallout">
            <a:avLst>
              <a:gd name="adj1" fmla="val -76486"/>
              <a:gd name="adj2" fmla="val -9791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800" b="1"/>
          </a:p>
        </p:txBody>
      </p:sp>
      <p:sp>
        <p:nvSpPr>
          <p:cNvPr id="280579" name="Text Box 3"/>
          <p:cNvSpPr txBox="1">
            <a:spLocks noChangeArrowheads="1"/>
          </p:cNvSpPr>
          <p:nvPr/>
        </p:nvSpPr>
        <p:spPr bwMode="auto">
          <a:xfrm>
            <a:off x="-107890" y="288740"/>
            <a:ext cx="889317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24.</a:t>
            </a:r>
            <a:r>
              <a:rPr lang="zh-CN" altLang="en-US" sz="2800" b="1" dirty="0"/>
              <a:t>真空中半径分别为 </a:t>
            </a:r>
            <a:r>
              <a:rPr lang="en-US" altLang="zh-CN" sz="2800" b="1" i="1" dirty="0"/>
              <a:t>R</a:t>
            </a:r>
            <a:r>
              <a:rPr lang="en-US" altLang="zh-CN" sz="2800" b="1" baseline="-25000" dirty="0"/>
              <a:t>1</a:t>
            </a:r>
            <a:r>
              <a:rPr lang="zh-CN" altLang="en-US" sz="2800" b="1" dirty="0"/>
              <a:t>、 </a:t>
            </a:r>
            <a:r>
              <a:rPr lang="en-US" altLang="zh-CN" sz="2800" b="1" i="1" dirty="0"/>
              <a:t>R</a:t>
            </a:r>
            <a:r>
              <a:rPr lang="en-US" altLang="zh-CN" sz="2800" b="1" baseline="-25000" dirty="0"/>
              <a:t>2</a:t>
            </a:r>
            <a:r>
              <a:rPr lang="zh-CN" altLang="en-US" sz="2800" b="1" dirty="0"/>
              <a:t>的两金属圆筒电极间</a:t>
            </a:r>
          </a:p>
          <a:p>
            <a:pPr eaLnBrk="1" hangingPunct="1"/>
            <a:r>
              <a:rPr lang="zh-CN" altLang="en-US" sz="2800" b="1" dirty="0"/>
              <a:t>        电压为</a:t>
            </a:r>
            <a:r>
              <a:rPr lang="en-US" altLang="zh-CN" sz="2800" b="1" i="1" dirty="0"/>
              <a:t>U</a:t>
            </a:r>
            <a:r>
              <a:rPr lang="zh-CN" altLang="en-US" sz="2800" b="1" dirty="0"/>
              <a:t>。求（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）静止电子从外圆筒到内圆筒时</a:t>
            </a:r>
          </a:p>
          <a:p>
            <a:pPr eaLnBrk="1" hangingPunct="1"/>
            <a:r>
              <a:rPr lang="zh-CN" altLang="en-US" sz="2800" b="1" dirty="0"/>
              <a:t>        的速度？（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）两圆筒间电场强度</a:t>
            </a:r>
            <a:r>
              <a:rPr lang="en-US" altLang="zh-CN" sz="2800" b="1" i="1" dirty="0"/>
              <a:t>E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的分布？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442385" y="5961063"/>
            <a:ext cx="381000" cy="398462"/>
            <a:chOff x="1440" y="3264"/>
            <a:chExt cx="240" cy="251"/>
          </a:xfrm>
        </p:grpSpPr>
        <p:sp>
          <p:nvSpPr>
            <p:cNvPr id="43083" name="Line 6"/>
            <p:cNvSpPr>
              <a:spLocks noChangeShapeType="1"/>
            </p:cNvSpPr>
            <p:nvPr/>
          </p:nvSpPr>
          <p:spPr bwMode="auto">
            <a:xfrm>
              <a:off x="1488" y="3264"/>
              <a:ext cx="19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3030" name="Object 22"/>
            <p:cNvGraphicFramePr>
              <a:graphicFrameLocks noChangeAspect="1"/>
            </p:cNvGraphicFramePr>
            <p:nvPr/>
          </p:nvGraphicFramePr>
          <p:xfrm>
            <a:off x="1440" y="3312"/>
            <a:ext cx="183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29" name="Equation" r:id="rId3" imgW="342720" imgH="380880" progId="Equation.3">
                    <p:embed/>
                  </p:oleObj>
                </mc:Choice>
                <mc:Fallback>
                  <p:oleObj name="Equation" r:id="rId3" imgW="342720" imgH="380880" progId="Equation.3">
                    <p:embed/>
                    <p:pic>
                      <p:nvPicPr>
                        <p:cNvPr id="4303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312"/>
                          <a:ext cx="183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8328085" y="5287963"/>
            <a:ext cx="457200" cy="457200"/>
            <a:chOff x="4416" y="2736"/>
            <a:chExt cx="288" cy="288"/>
          </a:xfrm>
        </p:grpSpPr>
        <p:grpSp>
          <p:nvGrpSpPr>
            <p:cNvPr id="43079" name="Group 9"/>
            <p:cNvGrpSpPr>
              <a:grpSpLocks/>
            </p:cNvGrpSpPr>
            <p:nvPr/>
          </p:nvGrpSpPr>
          <p:grpSpPr bwMode="auto">
            <a:xfrm>
              <a:off x="4608" y="2928"/>
              <a:ext cx="96" cy="96"/>
              <a:chOff x="5328" y="2256"/>
              <a:chExt cx="96" cy="96"/>
            </a:xfrm>
          </p:grpSpPr>
          <p:sp>
            <p:nvSpPr>
              <p:cNvPr id="43081" name="Oval 10"/>
              <p:cNvSpPr>
                <a:spLocks noChangeArrowheads="1"/>
              </p:cNvSpPr>
              <p:nvPr/>
            </p:nvSpPr>
            <p:spPr bwMode="auto">
              <a:xfrm>
                <a:off x="5328" y="2256"/>
                <a:ext cx="96" cy="96"/>
              </a:xfrm>
              <a:prstGeom prst="ellipse">
                <a:avLst/>
              </a:prstGeom>
              <a:solidFill>
                <a:srgbClr val="33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82" name="Line 11"/>
              <p:cNvSpPr>
                <a:spLocks noChangeShapeType="1"/>
              </p:cNvSpPr>
              <p:nvPr/>
            </p:nvSpPr>
            <p:spPr bwMode="auto">
              <a:xfrm>
                <a:off x="5328" y="230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3029" name="Object 21"/>
            <p:cNvGraphicFramePr>
              <a:graphicFrameLocks noChangeAspect="1"/>
            </p:cNvGraphicFramePr>
            <p:nvPr/>
          </p:nvGraphicFramePr>
          <p:xfrm>
            <a:off x="4464" y="2736"/>
            <a:ext cx="183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30" name="Equation" r:id="rId5" imgW="342720" imgH="380880" progId="Equation.3">
                    <p:embed/>
                  </p:oleObj>
                </mc:Choice>
                <mc:Fallback>
                  <p:oleObj name="Equation" r:id="rId5" imgW="342720" imgH="380880" progId="Equation.3">
                    <p:embed/>
                    <p:pic>
                      <p:nvPicPr>
                        <p:cNvPr id="43029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736"/>
                          <a:ext cx="183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80" name="Line 13"/>
            <p:cNvSpPr>
              <a:spLocks noChangeShapeType="1"/>
            </p:cNvSpPr>
            <p:nvPr/>
          </p:nvSpPr>
          <p:spPr bwMode="auto">
            <a:xfrm flipH="1">
              <a:off x="4416" y="2976"/>
              <a:ext cx="192" cy="0"/>
            </a:xfrm>
            <a:prstGeom prst="line">
              <a:avLst/>
            </a:prstGeom>
            <a:noFill/>
            <a:ln w="38100">
              <a:solidFill>
                <a:srgbClr val="9900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7947085" y="5953125"/>
            <a:ext cx="609600" cy="368300"/>
            <a:chOff x="1152" y="3264"/>
            <a:chExt cx="384" cy="232"/>
          </a:xfrm>
        </p:grpSpPr>
        <p:sp>
          <p:nvSpPr>
            <p:cNvPr id="43078" name="Line 15"/>
            <p:cNvSpPr>
              <a:spLocks noChangeShapeType="1"/>
            </p:cNvSpPr>
            <p:nvPr/>
          </p:nvSpPr>
          <p:spPr bwMode="auto">
            <a:xfrm>
              <a:off x="1152" y="3264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3028" name="Object 20"/>
            <p:cNvGraphicFramePr>
              <a:graphicFrameLocks noChangeAspect="1"/>
            </p:cNvGraphicFramePr>
            <p:nvPr/>
          </p:nvGraphicFramePr>
          <p:xfrm>
            <a:off x="1200" y="3264"/>
            <a:ext cx="20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31" name="公式" r:id="rId7" imgW="114120" imgH="126720" progId="Equation.3">
                    <p:embed/>
                  </p:oleObj>
                </mc:Choice>
                <mc:Fallback>
                  <p:oleObj name="公式" r:id="rId7" imgW="114120" imgH="126720" progId="Equation.3">
                    <p:embed/>
                    <p:pic>
                      <p:nvPicPr>
                        <p:cNvPr id="43028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264"/>
                          <a:ext cx="209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7070785" y="4449763"/>
            <a:ext cx="1676400" cy="2286000"/>
            <a:chOff x="2448" y="2160"/>
            <a:chExt cx="1056" cy="1440"/>
          </a:xfrm>
        </p:grpSpPr>
        <p:sp>
          <p:nvSpPr>
            <p:cNvPr id="43069" name="Oval 18"/>
            <p:cNvSpPr>
              <a:spLocks noChangeArrowheads="1"/>
            </p:cNvSpPr>
            <p:nvPr/>
          </p:nvSpPr>
          <p:spPr bwMode="auto">
            <a:xfrm>
              <a:off x="2448" y="2160"/>
              <a:ext cx="1056" cy="480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70" name="Line 19"/>
            <p:cNvSpPr>
              <a:spLocks noChangeShapeType="1"/>
            </p:cNvSpPr>
            <p:nvPr/>
          </p:nvSpPr>
          <p:spPr bwMode="auto">
            <a:xfrm>
              <a:off x="3504" y="2352"/>
              <a:ext cx="0" cy="12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71" name="Line 20"/>
            <p:cNvSpPr>
              <a:spLocks noChangeShapeType="1"/>
            </p:cNvSpPr>
            <p:nvPr/>
          </p:nvSpPr>
          <p:spPr bwMode="auto">
            <a:xfrm>
              <a:off x="2448" y="2352"/>
              <a:ext cx="0" cy="12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72" name="Oval 21"/>
            <p:cNvSpPr>
              <a:spLocks noChangeArrowheads="1"/>
            </p:cNvSpPr>
            <p:nvPr/>
          </p:nvSpPr>
          <p:spPr bwMode="auto">
            <a:xfrm>
              <a:off x="2736" y="2304"/>
              <a:ext cx="480" cy="192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73" name="Line 22"/>
            <p:cNvSpPr>
              <a:spLocks noChangeShapeType="1"/>
            </p:cNvSpPr>
            <p:nvPr/>
          </p:nvSpPr>
          <p:spPr bwMode="auto">
            <a:xfrm>
              <a:off x="3216" y="2400"/>
              <a:ext cx="0" cy="12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74" name="Line 23"/>
            <p:cNvSpPr>
              <a:spLocks noChangeShapeType="1"/>
            </p:cNvSpPr>
            <p:nvPr/>
          </p:nvSpPr>
          <p:spPr bwMode="auto">
            <a:xfrm>
              <a:off x="2736" y="2400"/>
              <a:ext cx="0" cy="12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75" name="Line 24"/>
            <p:cNvSpPr>
              <a:spLocks noChangeShapeType="1"/>
            </p:cNvSpPr>
            <p:nvPr/>
          </p:nvSpPr>
          <p:spPr bwMode="auto">
            <a:xfrm>
              <a:off x="2736" y="2400"/>
              <a:ext cx="0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76" name="Line 25"/>
            <p:cNvSpPr>
              <a:spLocks noChangeShapeType="1"/>
            </p:cNvSpPr>
            <p:nvPr/>
          </p:nvSpPr>
          <p:spPr bwMode="auto">
            <a:xfrm>
              <a:off x="3216" y="2448"/>
              <a:ext cx="0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77" name="Line 26"/>
            <p:cNvSpPr>
              <a:spLocks noChangeShapeType="1"/>
            </p:cNvSpPr>
            <p:nvPr/>
          </p:nvSpPr>
          <p:spPr bwMode="auto">
            <a:xfrm>
              <a:off x="2976" y="2400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7108885" y="4449763"/>
            <a:ext cx="2095500" cy="762000"/>
            <a:chOff x="4032" y="1152"/>
            <a:chExt cx="1320" cy="480"/>
          </a:xfrm>
        </p:grpSpPr>
        <p:grpSp>
          <p:nvGrpSpPr>
            <p:cNvPr id="43062" name="Group 28"/>
            <p:cNvGrpSpPr>
              <a:grpSpLocks/>
            </p:cNvGrpSpPr>
            <p:nvPr/>
          </p:nvGrpSpPr>
          <p:grpSpPr bwMode="auto">
            <a:xfrm>
              <a:off x="4032" y="1152"/>
              <a:ext cx="1056" cy="480"/>
              <a:chOff x="4368" y="1344"/>
              <a:chExt cx="1056" cy="480"/>
            </a:xfrm>
          </p:grpSpPr>
          <p:sp>
            <p:nvSpPr>
              <p:cNvPr id="43063" name="Line 29"/>
              <p:cNvSpPr>
                <a:spLocks noChangeShapeType="1"/>
              </p:cNvSpPr>
              <p:nvPr/>
            </p:nvSpPr>
            <p:spPr bwMode="auto">
              <a:xfrm>
                <a:off x="5136" y="1584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64" name="Line 30"/>
              <p:cNvSpPr>
                <a:spLocks noChangeShapeType="1"/>
              </p:cNvSpPr>
              <p:nvPr/>
            </p:nvSpPr>
            <p:spPr bwMode="auto">
              <a:xfrm flipH="1">
                <a:off x="4608" y="1680"/>
                <a:ext cx="192" cy="9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65" name="Line 31"/>
              <p:cNvSpPr>
                <a:spLocks noChangeShapeType="1"/>
              </p:cNvSpPr>
              <p:nvPr/>
            </p:nvSpPr>
            <p:spPr bwMode="auto">
              <a:xfrm flipV="1">
                <a:off x="4992" y="1392"/>
                <a:ext cx="192" cy="9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66" name="Line 32"/>
              <p:cNvSpPr>
                <a:spLocks noChangeShapeType="1"/>
              </p:cNvSpPr>
              <p:nvPr/>
            </p:nvSpPr>
            <p:spPr bwMode="auto">
              <a:xfrm flipH="1" flipV="1">
                <a:off x="4704" y="1344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67" name="Line 33"/>
              <p:cNvSpPr>
                <a:spLocks noChangeShapeType="1"/>
              </p:cNvSpPr>
              <p:nvPr/>
            </p:nvSpPr>
            <p:spPr bwMode="auto">
              <a:xfrm>
                <a:off x="4944" y="168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68" name="Line 34"/>
              <p:cNvSpPr>
                <a:spLocks noChangeShapeType="1"/>
              </p:cNvSpPr>
              <p:nvPr/>
            </p:nvSpPr>
            <p:spPr bwMode="auto">
              <a:xfrm flipH="1">
                <a:off x="4368" y="1584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3027" name="Object 19"/>
            <p:cNvGraphicFramePr>
              <a:graphicFrameLocks noChangeAspect="1"/>
            </p:cNvGraphicFramePr>
            <p:nvPr/>
          </p:nvGraphicFramePr>
          <p:xfrm>
            <a:off x="5136" y="1296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32" name="Equation" r:id="rId9" imgW="342720" imgH="380880" progId="Equation.3">
                    <p:embed/>
                  </p:oleObj>
                </mc:Choice>
                <mc:Fallback>
                  <p:oleObj name="Equation" r:id="rId9" imgW="342720" imgH="380880" progId="Equation.3">
                    <p:embed/>
                    <p:pic>
                      <p:nvPicPr>
                        <p:cNvPr id="43027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1296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0612" name="Rectangle 36"/>
          <p:cNvSpPr>
            <a:spLocks noChangeArrowheads="1"/>
          </p:cNvSpPr>
          <p:nvPr/>
        </p:nvSpPr>
        <p:spPr bwMode="auto">
          <a:xfrm>
            <a:off x="98484" y="1731663"/>
            <a:ext cx="2614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</a:rPr>
              <a:t>解</a:t>
            </a:r>
            <a:r>
              <a:rPr lang="en-US" altLang="zh-CN" sz="2800" b="1" dirty="0">
                <a:solidFill>
                  <a:srgbClr val="FF3300"/>
                </a:solidFill>
              </a:rPr>
              <a:t>: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</a:t>
            </a:r>
          </a:p>
        </p:txBody>
      </p:sp>
      <p:graphicFrame>
        <p:nvGraphicFramePr>
          <p:cNvPr id="280613" name="Object 2"/>
          <p:cNvGraphicFramePr>
            <a:graphicFrameLocks noChangeAspect="1"/>
          </p:cNvGraphicFramePr>
          <p:nvPr>
            <p:extLst/>
          </p:nvPr>
        </p:nvGraphicFramePr>
        <p:xfrm>
          <a:off x="2098735" y="1743075"/>
          <a:ext cx="28400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3" name="Equation" r:id="rId11" imgW="2857320" imgH="495000" progId="Equation.DSMT4">
                  <p:embed/>
                </p:oleObj>
              </mc:Choice>
              <mc:Fallback>
                <p:oleObj name="Equation" r:id="rId11" imgW="2857320" imgH="495000" progId="Equation.DSMT4">
                  <p:embed/>
                  <p:pic>
                    <p:nvPicPr>
                      <p:cNvPr id="28061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735" y="1743075"/>
                        <a:ext cx="284003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614" name="Object 3"/>
          <p:cNvGraphicFramePr>
            <a:graphicFrameLocks noChangeAspect="1"/>
          </p:cNvGraphicFramePr>
          <p:nvPr>
            <p:extLst/>
          </p:nvPr>
        </p:nvGraphicFramePr>
        <p:xfrm>
          <a:off x="2478147" y="2179638"/>
          <a:ext cx="251777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4" name="Equation" r:id="rId13" imgW="2450880" imgH="711000" progId="Equation.DSMT4">
                  <p:embed/>
                </p:oleObj>
              </mc:Choice>
              <mc:Fallback>
                <p:oleObj name="Equation" r:id="rId13" imgW="2450880" imgH="711000" progId="Equation.DSMT4">
                  <p:embed/>
                  <p:pic>
                    <p:nvPicPr>
                      <p:cNvPr id="28061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147" y="2179638"/>
                        <a:ext cx="251777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615" name="Object 4"/>
          <p:cNvGraphicFramePr>
            <a:graphicFrameLocks noChangeAspect="1"/>
          </p:cNvGraphicFramePr>
          <p:nvPr>
            <p:extLst/>
          </p:nvPr>
        </p:nvGraphicFramePr>
        <p:xfrm>
          <a:off x="2414647" y="2809875"/>
          <a:ext cx="17938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5" name="Equation" r:id="rId15" imgW="1726920" imgH="711000" progId="Equation.DSMT4">
                  <p:embed/>
                </p:oleObj>
              </mc:Choice>
              <mc:Fallback>
                <p:oleObj name="Equation" r:id="rId15" imgW="1726920" imgH="711000" progId="Equation.DSMT4">
                  <p:embed/>
                  <p:pic>
                    <p:nvPicPr>
                      <p:cNvPr id="28061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647" y="2809875"/>
                        <a:ext cx="1793875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616" name="Text Box 40"/>
          <p:cNvSpPr txBox="1">
            <a:spLocks noChangeArrowheads="1"/>
          </p:cNvSpPr>
          <p:nvPr/>
        </p:nvSpPr>
        <p:spPr bwMode="auto">
          <a:xfrm>
            <a:off x="762165" y="3647281"/>
            <a:ext cx="1722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</a:t>
            </a:r>
          </a:p>
        </p:txBody>
      </p:sp>
      <p:graphicFrame>
        <p:nvGraphicFramePr>
          <p:cNvPr id="280617" name="Object 5"/>
          <p:cNvGraphicFramePr>
            <a:graphicFrameLocks noChangeAspect="1"/>
          </p:cNvGraphicFramePr>
          <p:nvPr>
            <p:extLst/>
          </p:nvPr>
        </p:nvGraphicFramePr>
        <p:xfrm>
          <a:off x="2128897" y="3748088"/>
          <a:ext cx="19907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6" name="公式" r:id="rId17" imgW="2019240" imgH="482400" progId="Equation.3">
                  <p:embed/>
                </p:oleObj>
              </mc:Choice>
              <mc:Fallback>
                <p:oleObj name="公式" r:id="rId17" imgW="2019240" imgH="482400" progId="Equation.3">
                  <p:embed/>
                  <p:pic>
                    <p:nvPicPr>
                      <p:cNvPr id="2806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897" y="3748088"/>
                        <a:ext cx="199072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618" name="Object 6"/>
          <p:cNvGraphicFramePr>
            <a:graphicFrameLocks noChangeAspect="1"/>
          </p:cNvGraphicFramePr>
          <p:nvPr>
            <p:extLst/>
          </p:nvPr>
        </p:nvGraphicFramePr>
        <p:xfrm>
          <a:off x="2478147" y="4273550"/>
          <a:ext cx="205898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7" name="Equation" r:id="rId19" imgW="2006280" imgH="838080" progId="Equation.DSMT4">
                  <p:embed/>
                </p:oleObj>
              </mc:Choice>
              <mc:Fallback>
                <p:oleObj name="Equation" r:id="rId19" imgW="2006280" imgH="838080" progId="Equation.DSMT4">
                  <p:embed/>
                  <p:pic>
                    <p:nvPicPr>
                      <p:cNvPr id="2806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147" y="4273550"/>
                        <a:ext cx="2058988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619" name="Object 7"/>
          <p:cNvGraphicFramePr>
            <a:graphicFrameLocks noChangeAspect="1"/>
          </p:cNvGraphicFramePr>
          <p:nvPr>
            <p:extLst/>
          </p:nvPr>
        </p:nvGraphicFramePr>
        <p:xfrm>
          <a:off x="3660835" y="5087938"/>
          <a:ext cx="1674812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8" name="Equation" r:id="rId21" imgW="1879560" imgH="901440" progId="Equation.DSMT4">
                  <p:embed/>
                </p:oleObj>
              </mc:Choice>
              <mc:Fallback>
                <p:oleObj name="Equation" r:id="rId21" imgW="1879560" imgH="901440" progId="Equation.DSMT4">
                  <p:embed/>
                  <p:pic>
                    <p:nvPicPr>
                      <p:cNvPr id="2806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835" y="5087938"/>
                        <a:ext cx="1674812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620" name="Object 8"/>
          <p:cNvGraphicFramePr>
            <a:graphicFrameLocks noChangeAspect="1"/>
          </p:cNvGraphicFramePr>
          <p:nvPr>
            <p:extLst/>
          </p:nvPr>
        </p:nvGraphicFramePr>
        <p:xfrm>
          <a:off x="4121210" y="5972175"/>
          <a:ext cx="1863725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39" name="Equation" r:id="rId23" imgW="2133360" imgH="799920" progId="Equation.DSMT4">
                  <p:embed/>
                </p:oleObj>
              </mc:Choice>
              <mc:Fallback>
                <p:oleObj name="Equation" r:id="rId23" imgW="2133360" imgH="799920" progId="Equation.DSMT4">
                  <p:embed/>
                  <p:pic>
                    <p:nvPicPr>
                      <p:cNvPr id="2806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210" y="5972175"/>
                        <a:ext cx="1863725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621" name="Text Box 45"/>
          <p:cNvSpPr txBox="1">
            <a:spLocks noChangeArrowheads="1"/>
          </p:cNvSpPr>
          <p:nvPr/>
        </p:nvSpPr>
        <p:spPr bwMode="auto">
          <a:xfrm>
            <a:off x="1539935" y="6022975"/>
            <a:ext cx="3060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/>
              <a:t>代入</a:t>
            </a:r>
            <a:r>
              <a:rPr lang="en-US" altLang="zh-CN" sz="2800" b="1" i="1"/>
              <a:t>E</a:t>
            </a:r>
            <a:r>
              <a:rPr lang="en-US" altLang="zh-CN" sz="2800" b="1"/>
              <a:t> </a:t>
            </a:r>
            <a:r>
              <a:rPr lang="zh-CN" altLang="en-US" sz="2800" b="1"/>
              <a:t>中，得</a:t>
            </a:r>
          </a:p>
        </p:txBody>
      </p:sp>
      <p:graphicFrame>
        <p:nvGraphicFramePr>
          <p:cNvPr id="280622" name="Object 9"/>
          <p:cNvGraphicFramePr>
            <a:graphicFrameLocks noChangeAspect="1"/>
          </p:cNvGraphicFramePr>
          <p:nvPr>
            <p:extLst/>
          </p:nvPr>
        </p:nvGraphicFramePr>
        <p:xfrm>
          <a:off x="4206935" y="2695575"/>
          <a:ext cx="223202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0" name="Equation" r:id="rId25" imgW="1993680" imgH="825480" progId="Equation.DSMT4">
                  <p:embed/>
                </p:oleObj>
              </mc:Choice>
              <mc:Fallback>
                <p:oleObj name="Equation" r:id="rId25" imgW="1993680" imgH="825480" progId="Equation.DSMT4">
                  <p:embed/>
                  <p:pic>
                    <p:nvPicPr>
                      <p:cNvPr id="28062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935" y="2695575"/>
                        <a:ext cx="2232025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625" name="Object 10"/>
          <p:cNvGraphicFramePr>
            <a:graphicFrameLocks noChangeAspect="1"/>
          </p:cNvGraphicFramePr>
          <p:nvPr>
            <p:extLst/>
          </p:nvPr>
        </p:nvGraphicFramePr>
        <p:xfrm>
          <a:off x="4546660" y="4227513"/>
          <a:ext cx="19224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1" name="Equation" r:id="rId27" imgW="1879560" imgH="901440" progId="Equation.DSMT4">
                  <p:embed/>
                </p:oleObj>
              </mc:Choice>
              <mc:Fallback>
                <p:oleObj name="Equation" r:id="rId27" imgW="1879560" imgH="901440" progId="Equation.DSMT4">
                  <p:embed/>
                  <p:pic>
                    <p:nvPicPr>
                      <p:cNvPr id="28062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660" y="4227513"/>
                        <a:ext cx="1922462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626" name="Object 11"/>
          <p:cNvGraphicFramePr>
            <a:graphicFrameLocks noChangeAspect="1"/>
          </p:cNvGraphicFramePr>
          <p:nvPr>
            <p:extLst/>
          </p:nvPr>
        </p:nvGraphicFramePr>
        <p:xfrm>
          <a:off x="1230372" y="4076700"/>
          <a:ext cx="203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2" name="Equation" r:id="rId29" imgW="203040" imgH="330120" progId="Equation.3">
                  <p:embed/>
                </p:oleObj>
              </mc:Choice>
              <mc:Fallback>
                <p:oleObj name="Equation" r:id="rId29" imgW="203040" imgH="330120" progId="Equation.3">
                  <p:embed/>
                  <p:pic>
                    <p:nvPicPr>
                      <p:cNvPr id="28062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72" y="4076700"/>
                        <a:ext cx="203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51"/>
          <p:cNvGrpSpPr>
            <a:grpSpLocks/>
          </p:cNvGrpSpPr>
          <p:nvPr/>
        </p:nvGrpSpPr>
        <p:grpSpPr bwMode="auto">
          <a:xfrm>
            <a:off x="90547" y="4435475"/>
            <a:ext cx="2051050" cy="919163"/>
            <a:chOff x="1131" y="2256"/>
            <a:chExt cx="1530" cy="579"/>
          </a:xfrm>
        </p:grpSpPr>
        <p:graphicFrame>
          <p:nvGraphicFramePr>
            <p:cNvPr id="43025" name="Object 17"/>
            <p:cNvGraphicFramePr>
              <a:graphicFrameLocks noChangeAspect="1"/>
            </p:cNvGraphicFramePr>
            <p:nvPr/>
          </p:nvGraphicFramePr>
          <p:xfrm>
            <a:off x="1619" y="2344"/>
            <a:ext cx="1042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43" name="Equation" r:id="rId31" imgW="1485720" imgH="812520" progId="Equation.DSMT4">
                    <p:embed/>
                  </p:oleObj>
                </mc:Choice>
                <mc:Fallback>
                  <p:oleObj name="Equation" r:id="rId31" imgW="1485720" imgH="812520" progId="Equation.DSMT4">
                    <p:embed/>
                    <p:pic>
                      <p:nvPicPr>
                        <p:cNvPr id="43025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9" y="2344"/>
                          <a:ext cx="1042" cy="491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66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6" name="Object 18"/>
            <p:cNvGraphicFramePr>
              <a:graphicFrameLocks noChangeAspect="1"/>
            </p:cNvGraphicFramePr>
            <p:nvPr/>
          </p:nvGraphicFramePr>
          <p:xfrm>
            <a:off x="1131" y="2256"/>
            <a:ext cx="501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244" name="剪辑" r:id="rId33" imgW="3285720" imgH="3038040" progId="MS_ClipArt_Gallery.2">
                    <p:embed/>
                  </p:oleObj>
                </mc:Choice>
                <mc:Fallback>
                  <p:oleObj name="剪辑" r:id="rId33" imgW="3285720" imgH="3038040" progId="MS_ClipArt_Gallery.2">
                    <p:embed/>
                    <p:pic>
                      <p:nvPicPr>
                        <p:cNvPr id="43026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1" y="2256"/>
                          <a:ext cx="501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81"/>
          <p:cNvGrpSpPr>
            <a:grpSpLocks/>
          </p:cNvGrpSpPr>
          <p:nvPr/>
        </p:nvGrpSpPr>
        <p:grpSpPr bwMode="auto">
          <a:xfrm>
            <a:off x="6759635" y="1292225"/>
            <a:ext cx="1981200" cy="3048000"/>
            <a:chOff x="4308" y="436"/>
            <a:chExt cx="1248" cy="1920"/>
          </a:xfrm>
        </p:grpSpPr>
        <p:grpSp>
          <p:nvGrpSpPr>
            <p:cNvPr id="43046" name="Group 57"/>
            <p:cNvGrpSpPr>
              <a:grpSpLocks/>
            </p:cNvGrpSpPr>
            <p:nvPr/>
          </p:nvGrpSpPr>
          <p:grpSpPr bwMode="auto">
            <a:xfrm>
              <a:off x="4548" y="436"/>
              <a:ext cx="1008" cy="1920"/>
              <a:chOff x="3504" y="624"/>
              <a:chExt cx="1104" cy="2064"/>
            </a:xfrm>
          </p:grpSpPr>
          <p:sp>
            <p:nvSpPr>
              <p:cNvPr id="43050" name="AutoShape 58"/>
              <p:cNvSpPr>
                <a:spLocks noChangeArrowheads="1"/>
              </p:cNvSpPr>
              <p:nvPr/>
            </p:nvSpPr>
            <p:spPr bwMode="auto">
              <a:xfrm>
                <a:off x="3504" y="1104"/>
                <a:ext cx="1104" cy="1584"/>
              </a:xfrm>
              <a:prstGeom prst="can">
                <a:avLst>
                  <a:gd name="adj" fmla="val 47461"/>
                </a:avLst>
              </a:prstGeom>
              <a:gradFill rotWithShape="0">
                <a:gsLst>
                  <a:gs pos="0">
                    <a:srgbClr val="004776"/>
                  </a:gs>
                  <a:gs pos="50000">
                    <a:srgbClr val="0099FF"/>
                  </a:gs>
                  <a:gs pos="100000">
                    <a:srgbClr val="004776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51" name="Oval 59"/>
              <p:cNvSpPr>
                <a:spLocks noChangeArrowheads="1"/>
              </p:cNvSpPr>
              <p:nvPr/>
            </p:nvSpPr>
            <p:spPr bwMode="auto">
              <a:xfrm>
                <a:off x="3504" y="1104"/>
                <a:ext cx="1104" cy="528"/>
              </a:xfrm>
              <a:prstGeom prst="ellipse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52" name="AutoShape 60"/>
              <p:cNvSpPr>
                <a:spLocks noChangeArrowheads="1"/>
              </p:cNvSpPr>
              <p:nvPr/>
            </p:nvSpPr>
            <p:spPr bwMode="auto">
              <a:xfrm>
                <a:off x="3844" y="1324"/>
                <a:ext cx="424" cy="308"/>
              </a:xfrm>
              <a:prstGeom prst="can">
                <a:avLst>
                  <a:gd name="adj" fmla="val 17264"/>
                </a:avLst>
              </a:prstGeom>
              <a:gradFill rotWithShape="0">
                <a:gsLst>
                  <a:gs pos="0">
                    <a:srgbClr val="5E0000"/>
                  </a:gs>
                  <a:gs pos="50000">
                    <a:srgbClr val="CC0000"/>
                  </a:gs>
                  <a:gs pos="100000">
                    <a:srgbClr val="5E00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53" name="Oval 61"/>
              <p:cNvSpPr>
                <a:spLocks noChangeArrowheads="1"/>
              </p:cNvSpPr>
              <p:nvPr/>
            </p:nvSpPr>
            <p:spPr bwMode="auto">
              <a:xfrm>
                <a:off x="3844" y="1280"/>
                <a:ext cx="424" cy="17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3054" name="Group 62"/>
              <p:cNvGrpSpPr>
                <a:grpSpLocks/>
              </p:cNvGrpSpPr>
              <p:nvPr/>
            </p:nvGrpSpPr>
            <p:grpSpPr bwMode="auto">
              <a:xfrm>
                <a:off x="4272" y="624"/>
                <a:ext cx="336" cy="733"/>
                <a:chOff x="4224" y="624"/>
                <a:chExt cx="384" cy="733"/>
              </a:xfrm>
            </p:grpSpPr>
            <p:sp>
              <p:nvSpPr>
                <p:cNvPr id="43055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4608" y="755"/>
                  <a:ext cx="0" cy="58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3024" name="Object 16"/>
                <p:cNvGraphicFramePr>
                  <a:graphicFrameLocks noChangeAspect="1"/>
                </p:cNvGraphicFramePr>
                <p:nvPr/>
              </p:nvGraphicFramePr>
              <p:xfrm>
                <a:off x="4365" y="966"/>
                <a:ext cx="147" cy="1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245" name="公式" r:id="rId35" imgW="317160" imgH="304560" progId="Equation.3">
                        <p:embed/>
                      </p:oleObj>
                    </mc:Choice>
                    <mc:Fallback>
                      <p:oleObj name="公式" r:id="rId35" imgW="317160" imgH="304560" progId="Equation.3">
                        <p:embed/>
                        <p:pic>
                          <p:nvPicPr>
                            <p:cNvPr id="43024" name="Object 1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65" y="966"/>
                              <a:ext cx="147" cy="1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3056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4224" y="768"/>
                  <a:ext cx="0" cy="58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3057" name="Group 66"/>
                <p:cNvGrpSpPr>
                  <a:grpSpLocks/>
                </p:cNvGrpSpPr>
                <p:nvPr/>
              </p:nvGrpSpPr>
              <p:grpSpPr bwMode="auto">
                <a:xfrm>
                  <a:off x="4224" y="624"/>
                  <a:ext cx="384" cy="327"/>
                  <a:chOff x="4896" y="528"/>
                  <a:chExt cx="336" cy="327"/>
                </a:xfrm>
              </p:grpSpPr>
              <p:sp>
                <p:nvSpPr>
                  <p:cNvPr id="43058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5088" y="593"/>
                    <a:ext cx="0" cy="197"/>
                  </a:xfrm>
                  <a:prstGeom prst="line">
                    <a:avLst/>
                  </a:prstGeom>
                  <a:noFill/>
                  <a:ln w="57150">
                    <a:solidFill>
                      <a:schemeClr val="accent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59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5040" y="528"/>
                    <a:ext cx="0" cy="327"/>
                  </a:xfrm>
                  <a:prstGeom prst="line">
                    <a:avLst/>
                  </a:prstGeom>
                  <a:noFill/>
                  <a:ln w="38100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60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5088" y="672"/>
                    <a:ext cx="1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61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4896" y="672"/>
                    <a:ext cx="1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43047" name="Group 71"/>
            <p:cNvGrpSpPr>
              <a:grpSpLocks/>
            </p:cNvGrpSpPr>
            <p:nvPr/>
          </p:nvGrpSpPr>
          <p:grpSpPr bwMode="auto">
            <a:xfrm>
              <a:off x="4308" y="848"/>
              <a:ext cx="768" cy="404"/>
              <a:chOff x="4128" y="1536"/>
              <a:chExt cx="768" cy="404"/>
            </a:xfrm>
          </p:grpSpPr>
          <p:sp>
            <p:nvSpPr>
              <p:cNvPr id="43048" name="Line 72"/>
              <p:cNvSpPr>
                <a:spLocks noChangeShapeType="1"/>
              </p:cNvSpPr>
              <p:nvPr/>
            </p:nvSpPr>
            <p:spPr bwMode="auto">
              <a:xfrm flipH="1" flipV="1">
                <a:off x="4752" y="1728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9" name="Line 73"/>
              <p:cNvSpPr>
                <a:spLocks noChangeShapeType="1"/>
              </p:cNvSpPr>
              <p:nvPr/>
            </p:nvSpPr>
            <p:spPr bwMode="auto">
              <a:xfrm flipH="1" flipV="1">
                <a:off x="4368" y="1824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3022" name="Object 14"/>
              <p:cNvGraphicFramePr>
                <a:graphicFrameLocks noChangeAspect="1"/>
              </p:cNvGraphicFramePr>
              <p:nvPr/>
            </p:nvGraphicFramePr>
            <p:xfrm>
              <a:off x="4512" y="1536"/>
              <a:ext cx="231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246" name="公式" r:id="rId37" imgW="190440" imgH="215640" progId="Equation.3">
                      <p:embed/>
                    </p:oleObj>
                  </mc:Choice>
                  <mc:Fallback>
                    <p:oleObj name="公式" r:id="rId37" imgW="190440" imgH="215640" progId="Equation.3">
                      <p:embed/>
                      <p:pic>
                        <p:nvPicPr>
                          <p:cNvPr id="43022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1536"/>
                            <a:ext cx="231" cy="2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23" name="Object 15"/>
              <p:cNvGraphicFramePr>
                <a:graphicFrameLocks noChangeAspect="1"/>
              </p:cNvGraphicFramePr>
              <p:nvPr/>
            </p:nvGraphicFramePr>
            <p:xfrm>
              <a:off x="4128" y="1680"/>
              <a:ext cx="244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247" name="公式" r:id="rId39" imgW="203040" imgH="215640" progId="Equation.3">
                      <p:embed/>
                    </p:oleObj>
                  </mc:Choice>
                  <mc:Fallback>
                    <p:oleObj name="公式" r:id="rId39" imgW="203040" imgH="215640" progId="Equation.3">
                      <p:embed/>
                      <p:pic>
                        <p:nvPicPr>
                          <p:cNvPr id="43023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1680"/>
                            <a:ext cx="244" cy="2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80653" name="Object 12"/>
          <p:cNvGraphicFramePr>
            <a:graphicFrameLocks noChangeAspect="1"/>
          </p:cNvGraphicFramePr>
          <p:nvPr>
            <p:extLst/>
          </p:nvPr>
        </p:nvGraphicFramePr>
        <p:xfrm>
          <a:off x="4197410" y="3597275"/>
          <a:ext cx="14763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8" name="Equation" r:id="rId41" imgW="1485720" imgH="698400" progId="Equation.DSMT4">
                  <p:embed/>
                </p:oleObj>
              </mc:Choice>
              <mc:Fallback>
                <p:oleObj name="Equation" r:id="rId41" imgW="1485720" imgH="698400" progId="Equation.DSMT4">
                  <p:embed/>
                  <p:pic>
                    <p:nvPicPr>
                      <p:cNvPr id="28065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410" y="3597275"/>
                        <a:ext cx="147637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654" name="Object 13"/>
          <p:cNvGraphicFramePr>
            <a:graphicFrameLocks noChangeAspect="1"/>
          </p:cNvGraphicFramePr>
          <p:nvPr>
            <p:extLst/>
          </p:nvPr>
        </p:nvGraphicFramePr>
        <p:xfrm>
          <a:off x="4968935" y="1787525"/>
          <a:ext cx="16922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49" name="公式" r:id="rId43" imgW="1701720" imgH="393480" progId="Equation.3">
                  <p:embed/>
                </p:oleObj>
              </mc:Choice>
              <mc:Fallback>
                <p:oleObj name="公式" r:id="rId43" imgW="1701720" imgH="393480" progId="Equation.3">
                  <p:embed/>
                  <p:pic>
                    <p:nvPicPr>
                      <p:cNvPr id="28065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935" y="1787525"/>
                        <a:ext cx="16922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655" name="Text Box 79"/>
          <p:cNvSpPr txBox="1">
            <a:spLocks noChangeArrowheads="1"/>
          </p:cNvSpPr>
          <p:nvPr/>
        </p:nvSpPr>
        <p:spPr bwMode="auto">
          <a:xfrm>
            <a:off x="8336022" y="4953000"/>
            <a:ext cx="4381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800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280656" name="Text Box 80"/>
          <p:cNvSpPr txBox="1">
            <a:spLocks noChangeArrowheads="1"/>
          </p:cNvSpPr>
          <p:nvPr/>
        </p:nvSpPr>
        <p:spPr bwMode="auto">
          <a:xfrm>
            <a:off x="7478772" y="5370513"/>
            <a:ext cx="379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i="1">
                <a:sym typeface="Symbol" pitchFamily="18" charset="2"/>
              </a:rPr>
              <a:t></a:t>
            </a:r>
          </a:p>
        </p:txBody>
      </p:sp>
    </p:spTree>
    <p:extLst>
      <p:ext uri="{BB962C8B-B14F-4D97-AF65-F5344CB8AC3E}">
        <p14:creationId xmlns:p14="http://schemas.microsoft.com/office/powerpoint/2010/main" val="393304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75"/>
                                        <p:tgtEl>
                                          <p:spTgt spid="28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0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0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75"/>
                                        <p:tgtEl>
                                          <p:spTgt spid="28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9" dur="500"/>
                                        <p:tgtEl>
                                          <p:spTgt spid="280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8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80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80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8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80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80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80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80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75"/>
                                        <p:tgtEl>
                                          <p:spTgt spid="28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80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8" grpId="0" animBg="1" autoUpdateAnimBg="0"/>
      <p:bldP spid="280579" grpId="0" autoUpdateAnimBg="0"/>
      <p:bldP spid="280612" grpId="0" autoUpdateAnimBg="0"/>
      <p:bldP spid="280616" grpId="0" autoUpdateAnimBg="0"/>
      <p:bldP spid="280621" grpId="0" autoUpdateAnimBg="0"/>
      <p:bldP spid="280655" grpId="0"/>
      <p:bldP spid="2806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Text Box 2"/>
          <p:cNvSpPr txBox="1">
            <a:spLocks noChangeArrowheads="1"/>
          </p:cNvSpPr>
          <p:nvPr/>
        </p:nvSpPr>
        <p:spPr bwMode="auto">
          <a:xfrm>
            <a:off x="663575" y="425450"/>
            <a:ext cx="340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2800" b="1"/>
              <a:t>3. </a:t>
            </a:r>
            <a:r>
              <a:rPr lang="zh-CN" altLang="en-US" sz="2800" b="1" i="1"/>
              <a:t>等势面</a:t>
            </a:r>
          </a:p>
        </p:txBody>
      </p:sp>
      <p:sp>
        <p:nvSpPr>
          <p:cNvPr id="244741" name="Text Box 5"/>
          <p:cNvSpPr txBox="1">
            <a:spLocks noChangeArrowheads="1"/>
          </p:cNvSpPr>
          <p:nvPr/>
        </p:nvSpPr>
        <p:spPr bwMode="auto">
          <a:xfrm>
            <a:off x="457200" y="2708275"/>
            <a:ext cx="601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）电场线与等势面处处正交</a:t>
            </a:r>
          </a:p>
        </p:txBody>
      </p:sp>
      <p:sp>
        <p:nvSpPr>
          <p:cNvPr id="244742" name="Text Box 6"/>
          <p:cNvSpPr txBox="1">
            <a:spLocks noChangeArrowheads="1"/>
          </p:cNvSpPr>
          <p:nvPr/>
        </p:nvSpPr>
        <p:spPr bwMode="auto">
          <a:xfrm>
            <a:off x="457200" y="3211513"/>
            <a:ext cx="670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）电场线方向指向电势降低方向</a:t>
            </a:r>
            <a:endParaRPr lang="zh-CN" altLang="en-US" sz="2800" b="1">
              <a:latin typeface="宋体" charset="-122"/>
            </a:endParaRPr>
          </a:p>
        </p:txBody>
      </p:sp>
      <p:sp>
        <p:nvSpPr>
          <p:cNvPr id="244745" name="Rectangle 9"/>
          <p:cNvSpPr>
            <a:spLocks noChangeArrowheads="1"/>
          </p:cNvSpPr>
          <p:nvPr/>
        </p:nvSpPr>
        <p:spPr bwMode="auto">
          <a:xfrm>
            <a:off x="941388" y="981075"/>
            <a:ext cx="5791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</a:rPr>
              <a:t>       </a:t>
            </a:r>
            <a:r>
              <a:rPr lang="zh-CN" altLang="en-US" sz="2800" b="1" dirty="0">
                <a:ea typeface="黑体" pitchFamily="2" charset="-122"/>
              </a:rPr>
              <a:t>电场中所有电势相等的点构成的曲面叫</a:t>
            </a:r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等势面</a:t>
            </a:r>
            <a:r>
              <a:rPr lang="zh-CN" altLang="en-US" sz="2800" b="1" dirty="0"/>
              <a:t>（可由实验测定）</a:t>
            </a:r>
          </a:p>
        </p:txBody>
      </p:sp>
      <p:sp>
        <p:nvSpPr>
          <p:cNvPr id="244746" name="Rectangle 10"/>
          <p:cNvSpPr>
            <a:spLocks noChangeArrowheads="1"/>
          </p:cNvSpPr>
          <p:nvPr/>
        </p:nvSpPr>
        <p:spPr bwMode="auto">
          <a:xfrm>
            <a:off x="935038" y="2097088"/>
            <a:ext cx="47418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等势面与电场线的关系：</a:t>
            </a:r>
          </a:p>
        </p:txBody>
      </p:sp>
      <p:sp>
        <p:nvSpPr>
          <p:cNvPr id="244749" name="Arc 13"/>
          <p:cNvSpPr>
            <a:spLocks/>
          </p:cNvSpPr>
          <p:nvPr/>
        </p:nvSpPr>
        <p:spPr bwMode="auto">
          <a:xfrm rot="-5400000">
            <a:off x="6357938" y="1685925"/>
            <a:ext cx="1905000" cy="1905000"/>
          </a:xfrm>
          <a:custGeom>
            <a:avLst/>
            <a:gdLst>
              <a:gd name="T0" fmla="*/ 2147483647 w 43200"/>
              <a:gd name="T1" fmla="*/ 124765240 h 43200"/>
              <a:gd name="T2" fmla="*/ 2147483647 w 43200"/>
              <a:gd name="T3" fmla="*/ 480198292 h 43200"/>
              <a:gd name="T4" fmla="*/ 2147483647 w 43200"/>
              <a:gd name="T5" fmla="*/ 2147483647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0404" y="33"/>
                </a:moveTo>
                <a:cubicBezTo>
                  <a:pt x="20802" y="11"/>
                  <a:pt x="21201" y="-1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576"/>
                  <a:pt x="8301" y="1321"/>
                  <a:pt x="19260" y="127"/>
                </a:cubicBezTo>
              </a:path>
              <a:path w="43200" h="43200" stroke="0" extrusionOk="0">
                <a:moveTo>
                  <a:pt x="20404" y="33"/>
                </a:moveTo>
                <a:cubicBezTo>
                  <a:pt x="20802" y="11"/>
                  <a:pt x="21201" y="-1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576"/>
                  <a:pt x="8301" y="1321"/>
                  <a:pt x="19260" y="127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750" name="Arc 14"/>
          <p:cNvSpPr>
            <a:spLocks/>
          </p:cNvSpPr>
          <p:nvPr/>
        </p:nvSpPr>
        <p:spPr bwMode="auto">
          <a:xfrm>
            <a:off x="6675438" y="2003425"/>
            <a:ext cx="1270000" cy="1270000"/>
          </a:xfrm>
          <a:custGeom>
            <a:avLst/>
            <a:gdLst>
              <a:gd name="T0" fmla="*/ 51525778 w 43200"/>
              <a:gd name="T1" fmla="*/ 2147483647 h 43200"/>
              <a:gd name="T2" fmla="*/ 245003079 w 43200"/>
              <a:gd name="T3" fmla="*/ 2147483647 h 43200"/>
              <a:gd name="T4" fmla="*/ 2147483647 w 43200"/>
              <a:gd name="T5" fmla="*/ 2147483647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68" y="23324"/>
                </a:moveTo>
                <a:cubicBezTo>
                  <a:pt x="22" y="22750"/>
                  <a:pt x="0" y="2217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1116" y="43200"/>
                  <a:pt x="2147" y="35672"/>
                  <a:pt x="327" y="25349"/>
                </a:cubicBezTo>
              </a:path>
              <a:path w="43200" h="43200" stroke="0" extrusionOk="0">
                <a:moveTo>
                  <a:pt x="68" y="23324"/>
                </a:moveTo>
                <a:cubicBezTo>
                  <a:pt x="22" y="22750"/>
                  <a:pt x="0" y="2217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1116" y="43200"/>
                  <a:pt x="2147" y="35672"/>
                  <a:pt x="327" y="2534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751" name="Arc 15"/>
          <p:cNvSpPr>
            <a:spLocks/>
          </p:cNvSpPr>
          <p:nvPr/>
        </p:nvSpPr>
        <p:spPr bwMode="auto">
          <a:xfrm>
            <a:off x="7072313" y="2400300"/>
            <a:ext cx="476250" cy="476250"/>
          </a:xfrm>
          <a:custGeom>
            <a:avLst/>
            <a:gdLst>
              <a:gd name="T0" fmla="*/ 1019561 w 43200"/>
              <a:gd name="T1" fmla="*/ 344514804 h 43200"/>
              <a:gd name="T2" fmla="*/ 4844884 w 43200"/>
              <a:gd name="T3" fmla="*/ 374425674 h 43200"/>
              <a:gd name="T4" fmla="*/ 319049726 w 43200"/>
              <a:gd name="T5" fmla="*/ 319049726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68" y="23324"/>
                </a:moveTo>
                <a:cubicBezTo>
                  <a:pt x="22" y="22750"/>
                  <a:pt x="0" y="2217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1116" y="43200"/>
                  <a:pt x="2147" y="35672"/>
                  <a:pt x="327" y="25349"/>
                </a:cubicBezTo>
              </a:path>
              <a:path w="43200" h="43200" stroke="0" extrusionOk="0">
                <a:moveTo>
                  <a:pt x="68" y="23324"/>
                </a:moveTo>
                <a:cubicBezTo>
                  <a:pt x="22" y="22750"/>
                  <a:pt x="0" y="2217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1116" y="43200"/>
                  <a:pt x="2147" y="35672"/>
                  <a:pt x="327" y="2534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752" name="Arc 16"/>
          <p:cNvSpPr>
            <a:spLocks/>
          </p:cNvSpPr>
          <p:nvPr/>
        </p:nvSpPr>
        <p:spPr bwMode="auto">
          <a:xfrm>
            <a:off x="6913563" y="2241550"/>
            <a:ext cx="793750" cy="793750"/>
          </a:xfrm>
          <a:custGeom>
            <a:avLst/>
            <a:gdLst>
              <a:gd name="T0" fmla="*/ 7865364 w 43200"/>
              <a:gd name="T1" fmla="*/ 2147483647 h 43200"/>
              <a:gd name="T2" fmla="*/ 37385272 w 43200"/>
              <a:gd name="T3" fmla="*/ 2147483647 h 43200"/>
              <a:gd name="T4" fmla="*/ 2147483647 w 43200"/>
              <a:gd name="T5" fmla="*/ 2147483647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68" y="23324"/>
                </a:moveTo>
                <a:cubicBezTo>
                  <a:pt x="22" y="22750"/>
                  <a:pt x="0" y="2217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1116" y="43200"/>
                  <a:pt x="2147" y="35672"/>
                  <a:pt x="327" y="25349"/>
                </a:cubicBezTo>
              </a:path>
              <a:path w="43200" h="43200" stroke="0" extrusionOk="0">
                <a:moveTo>
                  <a:pt x="68" y="23324"/>
                </a:moveTo>
                <a:cubicBezTo>
                  <a:pt x="22" y="22750"/>
                  <a:pt x="0" y="2217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1116" y="43200"/>
                  <a:pt x="2147" y="35672"/>
                  <a:pt x="327" y="2534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976938" y="1304925"/>
            <a:ext cx="2590800" cy="2590800"/>
            <a:chOff x="3696" y="432"/>
            <a:chExt cx="1584" cy="1584"/>
          </a:xfrm>
        </p:grpSpPr>
        <p:sp>
          <p:nvSpPr>
            <p:cNvPr id="6178" name="Line 24"/>
            <p:cNvSpPr>
              <a:spLocks noChangeShapeType="1"/>
            </p:cNvSpPr>
            <p:nvPr/>
          </p:nvSpPr>
          <p:spPr bwMode="auto">
            <a:xfrm>
              <a:off x="3696" y="1248"/>
              <a:ext cx="158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9" name="Line 25"/>
            <p:cNvSpPr>
              <a:spLocks noChangeShapeType="1"/>
            </p:cNvSpPr>
            <p:nvPr/>
          </p:nvSpPr>
          <p:spPr bwMode="auto">
            <a:xfrm rot="-5400000">
              <a:off x="3720" y="1224"/>
              <a:ext cx="158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0" name="Line 26"/>
            <p:cNvSpPr>
              <a:spLocks noChangeShapeType="1"/>
            </p:cNvSpPr>
            <p:nvPr/>
          </p:nvSpPr>
          <p:spPr bwMode="auto">
            <a:xfrm>
              <a:off x="3936" y="672"/>
              <a:ext cx="1200" cy="12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1" name="Line 27"/>
            <p:cNvSpPr>
              <a:spLocks noChangeShapeType="1"/>
            </p:cNvSpPr>
            <p:nvPr/>
          </p:nvSpPr>
          <p:spPr bwMode="auto">
            <a:xfrm rot="-5400000">
              <a:off x="3888" y="672"/>
              <a:ext cx="1200" cy="12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7196138" y="2524125"/>
            <a:ext cx="228600" cy="228600"/>
            <a:chOff x="2112" y="720"/>
            <a:chExt cx="144" cy="144"/>
          </a:xfrm>
        </p:grpSpPr>
        <p:sp>
          <p:nvSpPr>
            <p:cNvPr id="6177" name="Oval 29"/>
            <p:cNvSpPr>
              <a:spLocks noChangeArrowheads="1"/>
            </p:cNvSpPr>
            <p:nvPr/>
          </p:nvSpPr>
          <p:spPr bwMode="auto">
            <a:xfrm>
              <a:off x="2112" y="720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50" name="Object 30"/>
            <p:cNvGraphicFramePr>
              <a:graphicFrameLocks noChangeAspect="1"/>
            </p:cNvGraphicFramePr>
            <p:nvPr/>
          </p:nvGraphicFramePr>
          <p:xfrm>
            <a:off x="2112" y="720"/>
            <a:ext cx="14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49" name="Equation" r:id="rId4" imgW="266400" imgH="253800" progId="Equation.3">
                    <p:embed/>
                  </p:oleObj>
                </mc:Choice>
                <mc:Fallback>
                  <p:oleObj name="Equation" r:id="rId4" imgW="266400" imgH="253800" progId="Equation.3">
                    <p:embed/>
                    <p:pic>
                      <p:nvPicPr>
                        <p:cNvPr id="615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720"/>
                          <a:ext cx="144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48" name="Object 33"/>
          <p:cNvGraphicFramePr>
            <a:graphicFrameLocks noChangeAspect="1"/>
          </p:cNvGraphicFramePr>
          <p:nvPr/>
        </p:nvGraphicFramePr>
        <p:xfrm>
          <a:off x="7348538" y="261938"/>
          <a:ext cx="136207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0" name="Equation" r:id="rId6" imgW="1447560" imgH="838080" progId="Equation.DSMT4">
                  <p:embed/>
                </p:oleObj>
              </mc:Choice>
              <mc:Fallback>
                <p:oleObj name="Equation" r:id="rId6" imgW="1447560" imgH="838080" progId="Equation.DSMT4">
                  <p:embed/>
                  <p:pic>
                    <p:nvPicPr>
                      <p:cNvPr id="6148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8538" y="261938"/>
                        <a:ext cx="1362075" cy="78581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C72314-F969-4B31-8CB5-6F7F61806990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b="50447"/>
          <a:stretch/>
        </p:blipFill>
        <p:spPr>
          <a:xfrm>
            <a:off x="5241788" y="4049426"/>
            <a:ext cx="3842024" cy="2169098"/>
          </a:xfrm>
          <a:prstGeom prst="rect">
            <a:avLst/>
          </a:prstGeom>
        </p:spPr>
      </p:pic>
      <p:graphicFrame>
        <p:nvGraphicFramePr>
          <p:cNvPr id="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852790"/>
              </p:ext>
            </p:extLst>
          </p:nvPr>
        </p:nvGraphicFramePr>
        <p:xfrm>
          <a:off x="4741863" y="242959"/>
          <a:ext cx="2378075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1" name="Equation" r:id="rId10" imgW="2489040" imgH="685800" progId="Equation.DSMT4">
                  <p:embed/>
                </p:oleObj>
              </mc:Choice>
              <mc:Fallback>
                <p:oleObj name="Equation" r:id="rId10" imgW="2489040" imgH="685800" progId="Equation.DSMT4">
                  <p:embed/>
                  <p:pic>
                    <p:nvPicPr>
                      <p:cNvPr id="4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863" y="242959"/>
                        <a:ext cx="2378075" cy="6556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192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244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244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4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4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4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4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4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4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4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4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75"/>
                                        <p:tgtEl>
                                          <p:spTgt spid="24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75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75"/>
                                        <p:tgtEl>
                                          <p:spTgt spid="24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8" grpId="0" autoUpdateAnimBg="0"/>
      <p:bldP spid="244741" grpId="0" autoUpdateAnimBg="0"/>
      <p:bldP spid="244742" grpId="0" autoUpdateAnimBg="0"/>
      <p:bldP spid="244745" grpId="0" build="p" autoUpdateAnimBg="0"/>
      <p:bldP spid="244746" grpId="0" autoUpdateAnimBg="0"/>
      <p:bldP spid="244749" grpId="0" animBg="1"/>
      <p:bldP spid="244750" grpId="0" animBg="1"/>
      <p:bldP spid="244751" grpId="0" animBg="1"/>
      <p:bldP spid="2447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Text Box 2"/>
          <p:cNvSpPr txBox="1">
            <a:spLocks noChangeArrowheads="1"/>
          </p:cNvSpPr>
          <p:nvPr/>
        </p:nvSpPr>
        <p:spPr bwMode="auto">
          <a:xfrm>
            <a:off x="663575" y="425450"/>
            <a:ext cx="340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2800" b="1"/>
              <a:t>3. </a:t>
            </a:r>
            <a:r>
              <a:rPr lang="zh-CN" altLang="en-US" sz="2800" b="1" i="1"/>
              <a:t>等势面</a:t>
            </a:r>
          </a:p>
        </p:txBody>
      </p:sp>
      <p:pic>
        <p:nvPicPr>
          <p:cNvPr id="244739" name="Picture 3" descr="电力线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819400"/>
            <a:ext cx="38100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4741" name="Text Box 5"/>
          <p:cNvSpPr txBox="1">
            <a:spLocks noChangeArrowheads="1"/>
          </p:cNvSpPr>
          <p:nvPr/>
        </p:nvSpPr>
        <p:spPr bwMode="auto">
          <a:xfrm>
            <a:off x="457200" y="2708275"/>
            <a:ext cx="601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）电场线与等势面处处正交</a:t>
            </a:r>
          </a:p>
        </p:txBody>
      </p:sp>
      <p:sp>
        <p:nvSpPr>
          <p:cNvPr id="244742" name="Text Box 6"/>
          <p:cNvSpPr txBox="1">
            <a:spLocks noChangeArrowheads="1"/>
          </p:cNvSpPr>
          <p:nvPr/>
        </p:nvSpPr>
        <p:spPr bwMode="auto">
          <a:xfrm>
            <a:off x="457200" y="3211513"/>
            <a:ext cx="670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）电场线方向指向电势降低方向</a:t>
            </a:r>
            <a:endParaRPr lang="zh-CN" altLang="en-US" sz="2800" b="1">
              <a:latin typeface="宋体" charset="-122"/>
            </a:endParaRPr>
          </a:p>
        </p:txBody>
      </p:sp>
      <p:sp>
        <p:nvSpPr>
          <p:cNvPr id="244743" name="Text Box 7"/>
          <p:cNvSpPr txBox="1">
            <a:spLocks noChangeArrowheads="1"/>
          </p:cNvSpPr>
          <p:nvPr/>
        </p:nvSpPr>
        <p:spPr bwMode="auto">
          <a:xfrm>
            <a:off x="541338" y="6092825"/>
            <a:ext cx="8207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在同一等势面上移动电荷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电场力作功恒为零。</a:t>
            </a:r>
          </a:p>
        </p:txBody>
      </p:sp>
      <p:graphicFrame>
        <p:nvGraphicFramePr>
          <p:cNvPr id="244744" name="Object 8"/>
          <p:cNvGraphicFramePr>
            <a:graphicFrameLocks noChangeAspect="1"/>
          </p:cNvGraphicFramePr>
          <p:nvPr/>
        </p:nvGraphicFramePr>
        <p:xfrm>
          <a:off x="2674938" y="5719763"/>
          <a:ext cx="240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9" name="Equation" r:id="rId5" imgW="2400120" imgH="431640" progId="Equation.DSMT4">
                  <p:embed/>
                </p:oleObj>
              </mc:Choice>
              <mc:Fallback>
                <p:oleObj name="Equation" r:id="rId5" imgW="240012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938" y="5719763"/>
                        <a:ext cx="2400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45" name="Rectangle 9"/>
          <p:cNvSpPr>
            <a:spLocks noChangeArrowheads="1"/>
          </p:cNvSpPr>
          <p:nvPr/>
        </p:nvSpPr>
        <p:spPr bwMode="auto">
          <a:xfrm>
            <a:off x="941388" y="981075"/>
            <a:ext cx="5791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ea typeface="楷体_GB2312" pitchFamily="49" charset="-122"/>
              </a:rPr>
              <a:t>       </a:t>
            </a:r>
            <a:r>
              <a:rPr lang="zh-CN" altLang="en-US" sz="2800" b="1" dirty="0">
                <a:ea typeface="黑体" pitchFamily="2" charset="-122"/>
              </a:rPr>
              <a:t>电场中所有电势相等的点构成的曲面叫</a:t>
            </a:r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等势面</a:t>
            </a:r>
            <a:r>
              <a:rPr lang="zh-CN" altLang="en-US" sz="2800" b="1" dirty="0"/>
              <a:t>（可由实验测定）</a:t>
            </a:r>
          </a:p>
        </p:txBody>
      </p:sp>
      <p:sp>
        <p:nvSpPr>
          <p:cNvPr id="244746" name="Rectangle 10"/>
          <p:cNvSpPr>
            <a:spLocks noChangeArrowheads="1"/>
          </p:cNvSpPr>
          <p:nvPr/>
        </p:nvSpPr>
        <p:spPr bwMode="auto">
          <a:xfrm>
            <a:off x="935038" y="2097088"/>
            <a:ext cx="47418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 dirty="0"/>
              <a:t>等势面与电场线的关系：</a:t>
            </a:r>
          </a:p>
        </p:txBody>
      </p:sp>
      <p:sp>
        <p:nvSpPr>
          <p:cNvPr id="244747" name="Text Box 11"/>
          <p:cNvSpPr txBox="1">
            <a:spLocks noChangeArrowheads="1"/>
          </p:cNvSpPr>
          <p:nvPr/>
        </p:nvSpPr>
        <p:spPr bwMode="auto">
          <a:xfrm>
            <a:off x="457200" y="3716338"/>
            <a:ext cx="571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800" b="1"/>
              <a:t>（</a:t>
            </a:r>
            <a:r>
              <a:rPr lang="en-US" altLang="zh-CN" sz="2800" b="1"/>
              <a:t>3</a:t>
            </a:r>
            <a:r>
              <a:rPr lang="zh-CN" altLang="en-US" sz="2800" b="1"/>
              <a:t>）若相邻等势面电势差相等</a:t>
            </a:r>
          </a:p>
        </p:txBody>
      </p:sp>
      <p:sp>
        <p:nvSpPr>
          <p:cNvPr id="244748" name="Text Box 12"/>
          <p:cNvSpPr txBox="1">
            <a:spLocks noChangeArrowheads="1"/>
          </p:cNvSpPr>
          <p:nvPr/>
        </p:nvSpPr>
        <p:spPr bwMode="auto">
          <a:xfrm>
            <a:off x="1981200" y="4162425"/>
            <a:ext cx="45354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800" b="1"/>
              <a:t>等势面密集处场强大</a:t>
            </a:r>
          </a:p>
          <a:p>
            <a:pPr algn="l" eaLnBrk="1" hangingPunct="1"/>
            <a:r>
              <a:rPr lang="zh-CN" altLang="en-US" sz="2800" b="1"/>
              <a:t>等势面稀疏处场强小</a:t>
            </a:r>
          </a:p>
        </p:txBody>
      </p:sp>
      <p:sp>
        <p:nvSpPr>
          <p:cNvPr id="244749" name="Arc 13"/>
          <p:cNvSpPr>
            <a:spLocks/>
          </p:cNvSpPr>
          <p:nvPr/>
        </p:nvSpPr>
        <p:spPr bwMode="auto">
          <a:xfrm rot="-5400000">
            <a:off x="6357938" y="1685925"/>
            <a:ext cx="1905000" cy="1905000"/>
          </a:xfrm>
          <a:custGeom>
            <a:avLst/>
            <a:gdLst>
              <a:gd name="T0" fmla="*/ 2147483647 w 43200"/>
              <a:gd name="T1" fmla="*/ 124765240 h 43200"/>
              <a:gd name="T2" fmla="*/ 2147483647 w 43200"/>
              <a:gd name="T3" fmla="*/ 480198292 h 43200"/>
              <a:gd name="T4" fmla="*/ 2147483647 w 43200"/>
              <a:gd name="T5" fmla="*/ 2147483647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20404" y="33"/>
                </a:moveTo>
                <a:cubicBezTo>
                  <a:pt x="20802" y="11"/>
                  <a:pt x="21201" y="-1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576"/>
                  <a:pt x="8301" y="1321"/>
                  <a:pt x="19260" y="127"/>
                </a:cubicBezTo>
              </a:path>
              <a:path w="43200" h="43200" stroke="0" extrusionOk="0">
                <a:moveTo>
                  <a:pt x="20404" y="33"/>
                </a:moveTo>
                <a:cubicBezTo>
                  <a:pt x="20802" y="11"/>
                  <a:pt x="21201" y="-1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576"/>
                  <a:pt x="8301" y="1321"/>
                  <a:pt x="19260" y="127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750" name="Arc 14"/>
          <p:cNvSpPr>
            <a:spLocks/>
          </p:cNvSpPr>
          <p:nvPr/>
        </p:nvSpPr>
        <p:spPr bwMode="auto">
          <a:xfrm>
            <a:off x="6675438" y="2003425"/>
            <a:ext cx="1270000" cy="1270000"/>
          </a:xfrm>
          <a:custGeom>
            <a:avLst/>
            <a:gdLst>
              <a:gd name="T0" fmla="*/ 51525778 w 43200"/>
              <a:gd name="T1" fmla="*/ 2147483647 h 43200"/>
              <a:gd name="T2" fmla="*/ 245003079 w 43200"/>
              <a:gd name="T3" fmla="*/ 2147483647 h 43200"/>
              <a:gd name="T4" fmla="*/ 2147483647 w 43200"/>
              <a:gd name="T5" fmla="*/ 2147483647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68" y="23324"/>
                </a:moveTo>
                <a:cubicBezTo>
                  <a:pt x="22" y="22750"/>
                  <a:pt x="0" y="2217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1116" y="43200"/>
                  <a:pt x="2147" y="35672"/>
                  <a:pt x="327" y="25349"/>
                </a:cubicBezTo>
              </a:path>
              <a:path w="43200" h="43200" stroke="0" extrusionOk="0">
                <a:moveTo>
                  <a:pt x="68" y="23324"/>
                </a:moveTo>
                <a:cubicBezTo>
                  <a:pt x="22" y="22750"/>
                  <a:pt x="0" y="2217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1116" y="43200"/>
                  <a:pt x="2147" y="35672"/>
                  <a:pt x="327" y="2534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751" name="Arc 15"/>
          <p:cNvSpPr>
            <a:spLocks/>
          </p:cNvSpPr>
          <p:nvPr/>
        </p:nvSpPr>
        <p:spPr bwMode="auto">
          <a:xfrm>
            <a:off x="7072313" y="2400300"/>
            <a:ext cx="476250" cy="476250"/>
          </a:xfrm>
          <a:custGeom>
            <a:avLst/>
            <a:gdLst>
              <a:gd name="T0" fmla="*/ 1019561 w 43200"/>
              <a:gd name="T1" fmla="*/ 344514804 h 43200"/>
              <a:gd name="T2" fmla="*/ 4844884 w 43200"/>
              <a:gd name="T3" fmla="*/ 374425674 h 43200"/>
              <a:gd name="T4" fmla="*/ 319049726 w 43200"/>
              <a:gd name="T5" fmla="*/ 319049726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68" y="23324"/>
                </a:moveTo>
                <a:cubicBezTo>
                  <a:pt x="22" y="22750"/>
                  <a:pt x="0" y="2217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1116" y="43200"/>
                  <a:pt x="2147" y="35672"/>
                  <a:pt x="327" y="25349"/>
                </a:cubicBezTo>
              </a:path>
              <a:path w="43200" h="43200" stroke="0" extrusionOk="0">
                <a:moveTo>
                  <a:pt x="68" y="23324"/>
                </a:moveTo>
                <a:cubicBezTo>
                  <a:pt x="22" y="22750"/>
                  <a:pt x="0" y="2217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1116" y="43200"/>
                  <a:pt x="2147" y="35672"/>
                  <a:pt x="327" y="2534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752" name="Arc 16"/>
          <p:cNvSpPr>
            <a:spLocks/>
          </p:cNvSpPr>
          <p:nvPr/>
        </p:nvSpPr>
        <p:spPr bwMode="auto">
          <a:xfrm>
            <a:off x="6913563" y="2241550"/>
            <a:ext cx="793750" cy="793750"/>
          </a:xfrm>
          <a:custGeom>
            <a:avLst/>
            <a:gdLst>
              <a:gd name="T0" fmla="*/ 7865364 w 43200"/>
              <a:gd name="T1" fmla="*/ 2147483647 h 43200"/>
              <a:gd name="T2" fmla="*/ 37385272 w 43200"/>
              <a:gd name="T3" fmla="*/ 2147483647 h 43200"/>
              <a:gd name="T4" fmla="*/ 2147483647 w 43200"/>
              <a:gd name="T5" fmla="*/ 2147483647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68" y="23324"/>
                </a:moveTo>
                <a:cubicBezTo>
                  <a:pt x="22" y="22750"/>
                  <a:pt x="0" y="2217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1116" y="43200"/>
                  <a:pt x="2147" y="35672"/>
                  <a:pt x="327" y="25349"/>
                </a:cubicBezTo>
              </a:path>
              <a:path w="43200" h="43200" stroke="0" extrusionOk="0">
                <a:moveTo>
                  <a:pt x="68" y="23324"/>
                </a:moveTo>
                <a:cubicBezTo>
                  <a:pt x="22" y="22750"/>
                  <a:pt x="0" y="2217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1116" y="43200"/>
                  <a:pt x="2147" y="35672"/>
                  <a:pt x="327" y="2534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09563" y="4721225"/>
            <a:ext cx="2246312" cy="1371600"/>
            <a:chOff x="240" y="3072"/>
            <a:chExt cx="960" cy="864"/>
          </a:xfrm>
        </p:grpSpPr>
        <p:sp>
          <p:nvSpPr>
            <p:cNvPr id="6182" name="AutoShape 18"/>
            <p:cNvSpPr>
              <a:spLocks noChangeArrowheads="1"/>
            </p:cNvSpPr>
            <p:nvPr/>
          </p:nvSpPr>
          <p:spPr bwMode="auto">
            <a:xfrm>
              <a:off x="240" y="3072"/>
              <a:ext cx="960" cy="864"/>
            </a:xfrm>
            <a:prstGeom prst="irregularSeal1">
              <a:avLst/>
            </a:prstGeom>
            <a:solidFill>
              <a:schemeClr val="bg1"/>
            </a:solidFill>
            <a:ln w="9525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3" name="Rectangle 19"/>
            <p:cNvSpPr>
              <a:spLocks noChangeArrowheads="1"/>
            </p:cNvSpPr>
            <p:nvPr/>
          </p:nvSpPr>
          <p:spPr bwMode="auto">
            <a:xfrm>
              <a:off x="384" y="3246"/>
              <a:ext cx="6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3600" b="1">
                  <a:solidFill>
                    <a:srgbClr val="FF0000"/>
                  </a:solidFill>
                  <a:ea typeface="隶书" pitchFamily="49" charset="-122"/>
                </a:rPr>
                <a:t>注意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976938" y="1304925"/>
            <a:ext cx="2590800" cy="2590800"/>
            <a:chOff x="3696" y="432"/>
            <a:chExt cx="1584" cy="1584"/>
          </a:xfrm>
        </p:grpSpPr>
        <p:sp>
          <p:nvSpPr>
            <p:cNvPr id="6178" name="Line 24"/>
            <p:cNvSpPr>
              <a:spLocks noChangeShapeType="1"/>
            </p:cNvSpPr>
            <p:nvPr/>
          </p:nvSpPr>
          <p:spPr bwMode="auto">
            <a:xfrm>
              <a:off x="3696" y="1248"/>
              <a:ext cx="158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9" name="Line 25"/>
            <p:cNvSpPr>
              <a:spLocks noChangeShapeType="1"/>
            </p:cNvSpPr>
            <p:nvPr/>
          </p:nvSpPr>
          <p:spPr bwMode="auto">
            <a:xfrm rot="-5400000">
              <a:off x="3720" y="1224"/>
              <a:ext cx="158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0" name="Line 26"/>
            <p:cNvSpPr>
              <a:spLocks noChangeShapeType="1"/>
            </p:cNvSpPr>
            <p:nvPr/>
          </p:nvSpPr>
          <p:spPr bwMode="auto">
            <a:xfrm>
              <a:off x="3936" y="672"/>
              <a:ext cx="1200" cy="12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1" name="Line 27"/>
            <p:cNvSpPr>
              <a:spLocks noChangeShapeType="1"/>
            </p:cNvSpPr>
            <p:nvPr/>
          </p:nvSpPr>
          <p:spPr bwMode="auto">
            <a:xfrm rot="-5400000">
              <a:off x="3888" y="672"/>
              <a:ext cx="1200" cy="12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7196138" y="2524125"/>
            <a:ext cx="228600" cy="228600"/>
            <a:chOff x="2112" y="720"/>
            <a:chExt cx="144" cy="144"/>
          </a:xfrm>
        </p:grpSpPr>
        <p:sp>
          <p:nvSpPr>
            <p:cNvPr id="6177" name="Oval 29"/>
            <p:cNvSpPr>
              <a:spLocks noChangeArrowheads="1"/>
            </p:cNvSpPr>
            <p:nvPr/>
          </p:nvSpPr>
          <p:spPr bwMode="auto">
            <a:xfrm>
              <a:off x="2112" y="720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50" name="Object 30"/>
            <p:cNvGraphicFramePr>
              <a:graphicFrameLocks noChangeAspect="1"/>
            </p:cNvGraphicFramePr>
            <p:nvPr/>
          </p:nvGraphicFramePr>
          <p:xfrm>
            <a:off x="2112" y="720"/>
            <a:ext cx="14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0" name="Equation" r:id="rId7" imgW="266400" imgH="253800" progId="Equation.3">
                    <p:embed/>
                  </p:oleObj>
                </mc:Choice>
                <mc:Fallback>
                  <p:oleObj name="Equation" r:id="rId7" imgW="266400" imgH="2538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720"/>
                          <a:ext cx="144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48" name="Object 33"/>
          <p:cNvGraphicFramePr>
            <a:graphicFrameLocks noChangeAspect="1"/>
          </p:cNvGraphicFramePr>
          <p:nvPr/>
        </p:nvGraphicFramePr>
        <p:xfrm>
          <a:off x="7348538" y="261938"/>
          <a:ext cx="136207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1" name="Equation" r:id="rId9" imgW="1447560" imgH="838080" progId="Equation.DSMT4">
                  <p:embed/>
                </p:oleObj>
              </mc:Choice>
              <mc:Fallback>
                <p:oleObj name="Equation" r:id="rId9" imgW="1447560" imgH="83808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8538" y="261938"/>
                        <a:ext cx="1362075" cy="78581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7113588" y="4640263"/>
            <a:ext cx="179387" cy="769937"/>
            <a:chOff x="2782" y="129"/>
            <a:chExt cx="113" cy="485"/>
          </a:xfrm>
        </p:grpSpPr>
        <p:sp>
          <p:nvSpPr>
            <p:cNvPr id="6172" name="Oval 35"/>
            <p:cNvSpPr>
              <a:spLocks noChangeArrowheads="1"/>
            </p:cNvSpPr>
            <p:nvPr/>
          </p:nvSpPr>
          <p:spPr bwMode="auto">
            <a:xfrm>
              <a:off x="2782" y="129"/>
              <a:ext cx="113" cy="113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>
                  <a:alpha val="50195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3" name="Oval 36"/>
            <p:cNvSpPr>
              <a:spLocks noChangeArrowheads="1"/>
            </p:cNvSpPr>
            <p:nvPr/>
          </p:nvSpPr>
          <p:spPr bwMode="auto">
            <a:xfrm>
              <a:off x="2782" y="501"/>
              <a:ext cx="113" cy="113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>
                  <a:alpha val="50195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4" name="Line 44"/>
            <p:cNvSpPr>
              <a:spLocks noChangeShapeType="1"/>
            </p:cNvSpPr>
            <p:nvPr/>
          </p:nvSpPr>
          <p:spPr bwMode="auto">
            <a:xfrm>
              <a:off x="2786" y="555"/>
              <a:ext cx="10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5" name="Line 45"/>
            <p:cNvSpPr>
              <a:spLocks noChangeShapeType="1"/>
            </p:cNvSpPr>
            <p:nvPr/>
          </p:nvSpPr>
          <p:spPr bwMode="auto">
            <a:xfrm>
              <a:off x="2783" y="185"/>
              <a:ext cx="10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6" name="Line 46"/>
            <p:cNvSpPr>
              <a:spLocks noChangeShapeType="1"/>
            </p:cNvSpPr>
            <p:nvPr/>
          </p:nvSpPr>
          <p:spPr bwMode="auto">
            <a:xfrm>
              <a:off x="2837" y="137"/>
              <a:ext cx="0" cy="1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44784" name="Object 48"/>
          <p:cNvGraphicFramePr>
            <a:graphicFrameLocks noChangeAspect="1"/>
          </p:cNvGraphicFramePr>
          <p:nvPr/>
        </p:nvGraphicFramePr>
        <p:xfrm>
          <a:off x="2681288" y="5122863"/>
          <a:ext cx="2362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" name="Equation" r:id="rId11" imgW="2361960" imgH="622080" progId="Equation.DSMT4">
                  <p:embed/>
                </p:oleObj>
              </mc:Choice>
              <mc:Fallback>
                <p:oleObj name="Equation" r:id="rId11" imgW="2361960" imgH="62208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88" y="5122863"/>
                        <a:ext cx="23622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85" name="Text Box 49"/>
          <p:cNvSpPr txBox="1">
            <a:spLocks noChangeArrowheads="1"/>
          </p:cNvSpPr>
          <p:nvPr/>
        </p:nvSpPr>
        <p:spPr bwMode="auto">
          <a:xfrm>
            <a:off x="3829050" y="5154613"/>
            <a:ext cx="596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i="1"/>
              <a:t>q</a:t>
            </a:r>
            <a:r>
              <a:rPr lang="en-US" altLang="zh-CN" sz="2800" b="1" baseline="-25000"/>
              <a:t>0</a:t>
            </a:r>
            <a:endParaRPr lang="en-US" altLang="zh-CN" sz="2800" b="1"/>
          </a:p>
        </p:txBody>
      </p:sp>
      <p:sp>
        <p:nvSpPr>
          <p:cNvPr id="244786" name="Text Box 50"/>
          <p:cNvSpPr txBox="1">
            <a:spLocks noChangeArrowheads="1"/>
          </p:cNvSpPr>
          <p:nvPr/>
        </p:nvSpPr>
        <p:spPr bwMode="auto">
          <a:xfrm>
            <a:off x="3333750" y="5151438"/>
            <a:ext cx="596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i="1"/>
              <a:t>q</a:t>
            </a:r>
            <a:r>
              <a:rPr lang="en-US" altLang="zh-CN" sz="2800" b="1" baseline="-25000"/>
              <a:t>0</a:t>
            </a:r>
            <a:endParaRPr lang="en-US" altLang="zh-CN" sz="2800" b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C72314-F969-4B31-8CB5-6F7F61806990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graphicFrame>
        <p:nvGraphicFramePr>
          <p:cNvPr id="4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656366"/>
              </p:ext>
            </p:extLst>
          </p:nvPr>
        </p:nvGraphicFramePr>
        <p:xfrm>
          <a:off x="4741863" y="242959"/>
          <a:ext cx="2378075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3" name="Equation" r:id="rId13" imgW="2489040" imgH="685800" progId="Equation.DSMT4">
                  <p:embed/>
                </p:oleObj>
              </mc:Choice>
              <mc:Fallback>
                <p:oleObj name="Equation" r:id="rId13" imgW="2489040" imgH="685800" progId="Equation.DSMT4">
                  <p:embed/>
                  <p:pic>
                    <p:nvPicPr>
                      <p:cNvPr id="25703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863" y="242959"/>
                        <a:ext cx="2378075" cy="6556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24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24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350"/>
                            </p:stCondLst>
                            <p:childTnLst>
                              <p:par>
                                <p:cTn id="1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24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24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3" grpId="0" autoUpdateAnimBg="0"/>
      <p:bldP spid="244747" grpId="0" autoUpdateAnimBg="0"/>
      <p:bldP spid="244748" grpId="0" autoUpdateAnimBg="0"/>
      <p:bldP spid="244785" grpId="0"/>
      <p:bldP spid="24478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C72314-F969-4B31-8CB5-6F7F61806990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8626" y="140752"/>
            <a:ext cx="8300356" cy="28150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7193" y="3271328"/>
            <a:ext cx="7983222" cy="349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7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ChangeArrowheads="1"/>
          </p:cNvSpPr>
          <p:nvPr/>
        </p:nvSpPr>
        <p:spPr bwMode="auto">
          <a:xfrm>
            <a:off x="665163" y="388938"/>
            <a:ext cx="53927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b="1" dirty="0"/>
              <a:t>4.</a:t>
            </a:r>
            <a:r>
              <a:rPr lang="zh-CN" altLang="en-US" sz="2800" b="1" i="1" dirty="0"/>
              <a:t>电势梯度矢量</a:t>
            </a:r>
            <a:r>
              <a:rPr lang="zh-CN" altLang="en-US" sz="2800" b="1" dirty="0"/>
              <a:t>（ </a:t>
            </a:r>
            <a:r>
              <a:rPr lang="en-US" altLang="zh-CN" sz="2800" b="1" i="1" dirty="0"/>
              <a:t>grad V</a:t>
            </a:r>
            <a:r>
              <a:rPr lang="en-US" altLang="zh-CN" sz="2800" b="1" dirty="0"/>
              <a:t> </a:t>
            </a:r>
            <a:r>
              <a:rPr lang="zh-CN" altLang="en-US" sz="2800" b="1" dirty="0" smtClean="0"/>
              <a:t>）</a:t>
            </a:r>
            <a:r>
              <a:rPr lang="en-US" altLang="zh-CN" sz="2800" b="1" dirty="0" smtClean="0"/>
              <a:t>(P219)</a:t>
            </a:r>
            <a:endParaRPr lang="zh-CN" altLang="en-US" sz="2800" b="1" dirty="0"/>
          </a:p>
        </p:txBody>
      </p:sp>
      <p:sp>
        <p:nvSpPr>
          <p:cNvPr id="245763" name="Arc 3"/>
          <p:cNvSpPr>
            <a:spLocks/>
          </p:cNvSpPr>
          <p:nvPr/>
        </p:nvSpPr>
        <p:spPr bwMode="auto">
          <a:xfrm>
            <a:off x="395288" y="1663700"/>
            <a:ext cx="914400" cy="1593850"/>
          </a:xfrm>
          <a:custGeom>
            <a:avLst/>
            <a:gdLst>
              <a:gd name="T0" fmla="*/ 2147483647 w 21600"/>
              <a:gd name="T1" fmla="*/ 0 h 37695"/>
              <a:gd name="T2" fmla="*/ 2147483647 w 21600"/>
              <a:gd name="T3" fmla="*/ 2147483647 h 37695"/>
              <a:gd name="T4" fmla="*/ 0 w 21600"/>
              <a:gd name="T5" fmla="*/ 2147483647 h 37695"/>
              <a:gd name="T6" fmla="*/ 0 60000 65536"/>
              <a:gd name="T7" fmla="*/ 0 60000 65536"/>
              <a:gd name="T8" fmla="*/ 0 60000 65536"/>
              <a:gd name="T9" fmla="*/ 0 w 21600"/>
              <a:gd name="T10" fmla="*/ 0 h 37695"/>
              <a:gd name="T11" fmla="*/ 21600 w 21600"/>
              <a:gd name="T12" fmla="*/ 37695 h 376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7695" fill="none" extrusionOk="0">
                <a:moveTo>
                  <a:pt x="9496" y="-1"/>
                </a:moveTo>
                <a:cubicBezTo>
                  <a:pt x="16903" y="3625"/>
                  <a:pt x="21600" y="11152"/>
                  <a:pt x="21600" y="19400"/>
                </a:cubicBezTo>
                <a:cubicBezTo>
                  <a:pt x="21600" y="26833"/>
                  <a:pt x="17778" y="33744"/>
                  <a:pt x="11482" y="37695"/>
                </a:cubicBezTo>
              </a:path>
              <a:path w="21600" h="37695" stroke="0" extrusionOk="0">
                <a:moveTo>
                  <a:pt x="9496" y="-1"/>
                </a:moveTo>
                <a:cubicBezTo>
                  <a:pt x="16903" y="3625"/>
                  <a:pt x="21600" y="11152"/>
                  <a:pt x="21600" y="19400"/>
                </a:cubicBezTo>
                <a:cubicBezTo>
                  <a:pt x="21600" y="26833"/>
                  <a:pt x="17778" y="33744"/>
                  <a:pt x="11482" y="37695"/>
                </a:cubicBezTo>
                <a:lnTo>
                  <a:pt x="0" y="194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764" name="Arc 4"/>
          <p:cNvSpPr>
            <a:spLocks/>
          </p:cNvSpPr>
          <p:nvPr/>
        </p:nvSpPr>
        <p:spPr bwMode="auto">
          <a:xfrm>
            <a:off x="776288" y="1206500"/>
            <a:ext cx="1371600" cy="2406650"/>
          </a:xfrm>
          <a:custGeom>
            <a:avLst/>
            <a:gdLst>
              <a:gd name="T0" fmla="*/ 2147483647 w 21600"/>
              <a:gd name="T1" fmla="*/ 0 h 37880"/>
              <a:gd name="T2" fmla="*/ 2147483647 w 21600"/>
              <a:gd name="T3" fmla="*/ 2147483647 h 37880"/>
              <a:gd name="T4" fmla="*/ 0 w 21600"/>
              <a:gd name="T5" fmla="*/ 2147483647 h 37880"/>
              <a:gd name="T6" fmla="*/ 0 60000 65536"/>
              <a:gd name="T7" fmla="*/ 0 60000 65536"/>
              <a:gd name="T8" fmla="*/ 0 60000 65536"/>
              <a:gd name="T9" fmla="*/ 0 w 21600"/>
              <a:gd name="T10" fmla="*/ 0 h 37880"/>
              <a:gd name="T11" fmla="*/ 21600 w 21600"/>
              <a:gd name="T12" fmla="*/ 37880 h 378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7880" fill="none" extrusionOk="0">
                <a:moveTo>
                  <a:pt x="9550" y="-1"/>
                </a:moveTo>
                <a:cubicBezTo>
                  <a:pt x="16928" y="3636"/>
                  <a:pt x="21600" y="11148"/>
                  <a:pt x="21600" y="19374"/>
                </a:cubicBezTo>
                <a:cubicBezTo>
                  <a:pt x="21600" y="26950"/>
                  <a:pt x="17630" y="33973"/>
                  <a:pt x="11139" y="37880"/>
                </a:cubicBezTo>
              </a:path>
              <a:path w="21600" h="37880" stroke="0" extrusionOk="0">
                <a:moveTo>
                  <a:pt x="9550" y="-1"/>
                </a:moveTo>
                <a:cubicBezTo>
                  <a:pt x="16928" y="3636"/>
                  <a:pt x="21600" y="11148"/>
                  <a:pt x="21600" y="19374"/>
                </a:cubicBezTo>
                <a:cubicBezTo>
                  <a:pt x="21600" y="26950"/>
                  <a:pt x="17630" y="33973"/>
                  <a:pt x="11139" y="37880"/>
                </a:cubicBezTo>
                <a:lnTo>
                  <a:pt x="0" y="19374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5765" name="Object 5"/>
          <p:cNvGraphicFramePr>
            <a:graphicFrameLocks noChangeAspect="1"/>
          </p:cNvGraphicFramePr>
          <p:nvPr/>
        </p:nvGraphicFramePr>
        <p:xfrm>
          <a:off x="630238" y="3141663"/>
          <a:ext cx="269875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4" name="公式" r:id="rId4" imgW="291960" imgH="304560" progId="Equation.3">
                  <p:embed/>
                </p:oleObj>
              </mc:Choice>
              <mc:Fallback>
                <p:oleObj name="公式" r:id="rId4" imgW="291960" imgH="304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3141663"/>
                        <a:ext cx="269875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6" name="Object 6"/>
          <p:cNvGraphicFramePr>
            <a:graphicFrameLocks noChangeAspect="1"/>
          </p:cNvGraphicFramePr>
          <p:nvPr/>
        </p:nvGraphicFramePr>
        <p:xfrm>
          <a:off x="1042988" y="3376613"/>
          <a:ext cx="93662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5" name="Equation" r:id="rId6" imgW="1384200" imgH="393480" progId="Equation.DSMT4">
                  <p:embed/>
                </p:oleObj>
              </mc:Choice>
              <mc:Fallback>
                <p:oleObj name="Equation" r:id="rId6" imgW="138420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376613"/>
                        <a:ext cx="936625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67" name="Oval 7"/>
          <p:cNvSpPr>
            <a:spLocks noChangeArrowheads="1"/>
          </p:cNvSpPr>
          <p:nvPr/>
        </p:nvSpPr>
        <p:spPr bwMode="auto">
          <a:xfrm rot="-5400000">
            <a:off x="1271588" y="2349500"/>
            <a:ext cx="76200" cy="76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768" name="Oval 8"/>
          <p:cNvSpPr>
            <a:spLocks noChangeArrowheads="1"/>
          </p:cNvSpPr>
          <p:nvPr/>
        </p:nvSpPr>
        <p:spPr bwMode="auto">
          <a:xfrm rot="-5400000">
            <a:off x="2109788" y="2349500"/>
            <a:ext cx="76200" cy="76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5769" name="Object 9"/>
          <p:cNvGraphicFramePr>
            <a:graphicFrameLocks noChangeAspect="1"/>
          </p:cNvGraphicFramePr>
          <p:nvPr/>
        </p:nvGraphicFramePr>
        <p:xfrm>
          <a:off x="928688" y="2425700"/>
          <a:ext cx="2968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6" name="Equation" r:id="rId8" imgW="355320" imgH="457200" progId="Equation.3">
                  <p:embed/>
                </p:oleObj>
              </mc:Choice>
              <mc:Fallback>
                <p:oleObj name="Equation" r:id="rId8" imgW="35532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425700"/>
                        <a:ext cx="29686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0" name="Object 10"/>
          <p:cNvGraphicFramePr>
            <a:graphicFrameLocks noChangeAspect="1"/>
          </p:cNvGraphicFramePr>
          <p:nvPr/>
        </p:nvGraphicFramePr>
        <p:xfrm>
          <a:off x="2147888" y="2390775"/>
          <a:ext cx="31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7" name="Equation" r:id="rId10" imgW="380880" imgH="457200" progId="Equation.3">
                  <p:embed/>
                </p:oleObj>
              </mc:Choice>
              <mc:Fallback>
                <p:oleObj name="Equation" r:id="rId10" imgW="38088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8" y="2390775"/>
                        <a:ext cx="317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95288" y="1892300"/>
            <a:ext cx="914400" cy="457200"/>
            <a:chOff x="0" y="1152"/>
            <a:chExt cx="576" cy="288"/>
          </a:xfrm>
        </p:grpSpPr>
        <p:sp>
          <p:nvSpPr>
            <p:cNvPr id="7207" name="Line 12"/>
            <p:cNvSpPr>
              <a:spLocks noChangeShapeType="1"/>
            </p:cNvSpPr>
            <p:nvPr/>
          </p:nvSpPr>
          <p:spPr bwMode="auto">
            <a:xfrm flipH="1">
              <a:off x="0" y="1440"/>
              <a:ext cx="57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181" name="Object 13"/>
            <p:cNvGraphicFramePr>
              <a:graphicFrameLocks noChangeAspect="1"/>
            </p:cNvGraphicFramePr>
            <p:nvPr/>
          </p:nvGraphicFramePr>
          <p:xfrm>
            <a:off x="144" y="1152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8" name="Equation" r:id="rId12" imgW="342720" imgH="380880" progId="Equation.3">
                    <p:embed/>
                  </p:oleObj>
                </mc:Choice>
                <mc:Fallback>
                  <p:oleObj name="Equation" r:id="rId12" imgW="342720" imgH="3808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1152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309688" y="1822450"/>
            <a:ext cx="838200" cy="527050"/>
            <a:chOff x="4416" y="1396"/>
            <a:chExt cx="528" cy="332"/>
          </a:xfrm>
        </p:grpSpPr>
        <p:sp>
          <p:nvSpPr>
            <p:cNvPr id="7206" name="AutoShape 15"/>
            <p:cNvSpPr>
              <a:spLocks/>
            </p:cNvSpPr>
            <p:nvPr/>
          </p:nvSpPr>
          <p:spPr bwMode="auto">
            <a:xfrm rot="5400000">
              <a:off x="4632" y="1416"/>
              <a:ext cx="96" cy="528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80" name="Object 16"/>
            <p:cNvGraphicFramePr>
              <a:graphicFrameLocks noChangeAspect="1"/>
            </p:cNvGraphicFramePr>
            <p:nvPr/>
          </p:nvGraphicFramePr>
          <p:xfrm>
            <a:off x="4520" y="1396"/>
            <a:ext cx="25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9" name="Equation" r:id="rId14" imgW="406080" imgH="317160" progId="Equation.DSMT4">
                    <p:embed/>
                  </p:oleObj>
                </mc:Choice>
                <mc:Fallback>
                  <p:oleObj name="Equation" r:id="rId14" imgW="406080" imgH="31716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0" y="1396"/>
                          <a:ext cx="25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777" name="Line 17"/>
          <p:cNvSpPr>
            <a:spLocks noChangeShapeType="1"/>
          </p:cNvSpPr>
          <p:nvPr/>
        </p:nvSpPr>
        <p:spPr bwMode="auto">
          <a:xfrm>
            <a:off x="1331913" y="2360613"/>
            <a:ext cx="1390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5778" name="Object 18"/>
          <p:cNvGraphicFramePr>
            <a:graphicFrameLocks noChangeAspect="1"/>
          </p:cNvGraphicFramePr>
          <p:nvPr/>
        </p:nvGraphicFramePr>
        <p:xfrm>
          <a:off x="2386013" y="1916113"/>
          <a:ext cx="2635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0" name="Equation" r:id="rId16" imgW="291960" imgH="406080" progId="Equation.DSMT4">
                  <p:embed/>
                </p:oleObj>
              </mc:Choice>
              <mc:Fallback>
                <p:oleObj name="Equation" r:id="rId16" imgW="291960" imgH="4060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3" y="1916113"/>
                        <a:ext cx="26352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79" name="Text Box 19"/>
          <p:cNvSpPr txBox="1">
            <a:spLocks noChangeArrowheads="1"/>
          </p:cNvSpPr>
          <p:nvPr/>
        </p:nvSpPr>
        <p:spPr bwMode="auto">
          <a:xfrm>
            <a:off x="2700338" y="893763"/>
            <a:ext cx="510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2800" b="1"/>
              <a:t> </a:t>
            </a:r>
            <a:r>
              <a:rPr lang="en-US" altLang="zh-CN" sz="2800"/>
              <a:t>d</a:t>
            </a:r>
            <a:r>
              <a:rPr lang="en-US" altLang="zh-CN" sz="2800" b="1" i="1"/>
              <a:t>V</a:t>
            </a:r>
            <a:r>
              <a:rPr lang="zh-CN" altLang="en-US" sz="2800" b="1"/>
              <a:t>：两等势面电势之差</a:t>
            </a:r>
          </a:p>
        </p:txBody>
      </p:sp>
      <p:sp>
        <p:nvSpPr>
          <p:cNvPr id="245780" name="Rectangle 20"/>
          <p:cNvSpPr>
            <a:spLocks noChangeArrowheads="1"/>
          </p:cNvSpPr>
          <p:nvPr/>
        </p:nvSpPr>
        <p:spPr bwMode="auto">
          <a:xfrm>
            <a:off x="2690813" y="1343025"/>
            <a:ext cx="64531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 </a:t>
            </a:r>
            <a:r>
              <a:rPr lang="en-US" altLang="zh-CN" sz="3200"/>
              <a:t>d</a:t>
            </a:r>
            <a:r>
              <a:rPr lang="en-US" altLang="zh-CN" sz="3200" b="1" i="1"/>
              <a:t>n</a:t>
            </a:r>
            <a:r>
              <a:rPr lang="zh-CN" altLang="en-US" sz="2800" b="1"/>
              <a:t>：两等势面间在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点处的最短距离</a:t>
            </a:r>
          </a:p>
          <a:p>
            <a:pPr algn="l"/>
            <a:r>
              <a:rPr lang="zh-CN" altLang="en-US" sz="2800" b="1"/>
              <a:t>       （</a:t>
            </a:r>
            <a:r>
              <a:rPr lang="zh-CN" altLang="en-US" b="1">
                <a:ea typeface="黑体" pitchFamily="2" charset="-122"/>
              </a:rPr>
              <a:t>等势面间在</a:t>
            </a:r>
            <a:r>
              <a:rPr lang="en-US" altLang="zh-CN" b="1" i="1">
                <a:ea typeface="黑体" pitchFamily="2" charset="-122"/>
              </a:rPr>
              <a:t>P</a:t>
            </a:r>
            <a:r>
              <a:rPr lang="en-US" altLang="zh-CN" b="1" baseline="-25000">
                <a:ea typeface="黑体" pitchFamily="2" charset="-122"/>
              </a:rPr>
              <a:t>1</a:t>
            </a:r>
            <a:r>
              <a:rPr lang="zh-CN" altLang="en-US" b="1">
                <a:ea typeface="黑体" pitchFamily="2" charset="-122"/>
              </a:rPr>
              <a:t>点处的法向距离</a:t>
            </a:r>
            <a:r>
              <a:rPr lang="zh-CN" altLang="en-US" sz="2800" b="1"/>
              <a:t>）</a:t>
            </a:r>
          </a:p>
        </p:txBody>
      </p:sp>
      <p:sp>
        <p:nvSpPr>
          <p:cNvPr id="245781" name="Rectangle 21"/>
          <p:cNvSpPr>
            <a:spLocks noChangeArrowheads="1"/>
          </p:cNvSpPr>
          <p:nvPr/>
        </p:nvSpPr>
        <p:spPr bwMode="auto">
          <a:xfrm>
            <a:off x="3171825" y="2333625"/>
            <a:ext cx="5972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：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点处法线方向上的单位矢量</a:t>
            </a:r>
          </a:p>
        </p:txBody>
      </p:sp>
      <p:graphicFrame>
        <p:nvGraphicFramePr>
          <p:cNvPr id="245782" name="Object 22"/>
          <p:cNvGraphicFramePr>
            <a:graphicFrameLocks noChangeAspect="1"/>
          </p:cNvGraphicFramePr>
          <p:nvPr/>
        </p:nvGraphicFramePr>
        <p:xfrm>
          <a:off x="2965450" y="2406650"/>
          <a:ext cx="25876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1" name="Equation" r:id="rId18" imgW="291960" imgH="406080" progId="Equation.DSMT4">
                  <p:embed/>
                </p:oleObj>
              </mc:Choice>
              <mc:Fallback>
                <p:oleObj name="Equation" r:id="rId18" imgW="291960" imgH="40608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2406650"/>
                        <a:ext cx="258763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83" name="Rectangle 23"/>
          <p:cNvSpPr>
            <a:spLocks noChangeArrowheads="1"/>
          </p:cNvSpPr>
          <p:nvPr/>
        </p:nvSpPr>
        <p:spPr bwMode="auto">
          <a:xfrm>
            <a:off x="3492500" y="27813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指向电势升高的方向</a:t>
            </a:r>
          </a:p>
        </p:txBody>
      </p:sp>
      <p:sp>
        <p:nvSpPr>
          <p:cNvPr id="245784" name="Rectangle 24"/>
          <p:cNvSpPr>
            <a:spLocks noChangeArrowheads="1"/>
          </p:cNvSpPr>
          <p:nvPr/>
        </p:nvSpPr>
        <p:spPr bwMode="auto">
          <a:xfrm>
            <a:off x="2411413" y="3357563"/>
            <a:ext cx="5705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chemeClr val="tx2"/>
                </a:solidFill>
              </a:rPr>
              <a:t>（</a:t>
            </a:r>
            <a:r>
              <a:rPr lang="en-US" altLang="zh-CN" sz="2800" b="1">
                <a:solidFill>
                  <a:schemeClr val="tx2"/>
                </a:solidFill>
              </a:rPr>
              <a:t>1</a:t>
            </a:r>
            <a:r>
              <a:rPr lang="zh-CN" altLang="en-US" sz="2800" b="1">
                <a:solidFill>
                  <a:schemeClr val="tx2"/>
                </a:solidFill>
              </a:rPr>
              <a:t>）电势梯度的定义</a:t>
            </a:r>
          </a:p>
        </p:txBody>
      </p:sp>
      <p:sp>
        <p:nvSpPr>
          <p:cNvPr id="245785" name="Text Box 25"/>
          <p:cNvSpPr txBox="1">
            <a:spLocks noChangeArrowheads="1"/>
          </p:cNvSpPr>
          <p:nvPr/>
        </p:nvSpPr>
        <p:spPr bwMode="auto">
          <a:xfrm>
            <a:off x="1079500" y="3860800"/>
            <a:ext cx="79216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2800" b="1"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电场中某点的电势沿法线方向的空间变化率</a:t>
            </a:r>
          </a:p>
          <a:p>
            <a:pPr algn="l" eaLnBrk="1" hangingPunct="1"/>
            <a:r>
              <a:rPr lang="zh-CN" altLang="en-US" sz="2800" b="1">
                <a:latin typeface="黑体" pitchFamily="2" charset="-122"/>
                <a:ea typeface="黑体" pitchFamily="2" charset="-122"/>
              </a:rPr>
              <a:t>叫该点的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电势梯度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。（是一个矢量）</a:t>
            </a:r>
          </a:p>
        </p:txBody>
      </p:sp>
      <p:sp>
        <p:nvSpPr>
          <p:cNvPr id="245786" name="AutoShape 26"/>
          <p:cNvSpPr>
            <a:spLocks/>
          </p:cNvSpPr>
          <p:nvPr/>
        </p:nvSpPr>
        <p:spPr bwMode="auto">
          <a:xfrm>
            <a:off x="4676775" y="5084763"/>
            <a:ext cx="290513" cy="842962"/>
          </a:xfrm>
          <a:prstGeom prst="leftBrace">
            <a:avLst>
              <a:gd name="adj1" fmla="val 24180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787" name="Text Box 27"/>
          <p:cNvSpPr txBox="1">
            <a:spLocks noChangeArrowheads="1"/>
          </p:cNvSpPr>
          <p:nvPr/>
        </p:nvSpPr>
        <p:spPr bwMode="auto">
          <a:xfrm>
            <a:off x="5060950" y="4900613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800" b="1"/>
              <a:t>大小：</a:t>
            </a:r>
          </a:p>
        </p:txBody>
      </p:sp>
      <p:graphicFrame>
        <p:nvGraphicFramePr>
          <p:cNvPr id="245788" name="Object 28"/>
          <p:cNvGraphicFramePr>
            <a:graphicFrameLocks noChangeAspect="1"/>
          </p:cNvGraphicFramePr>
          <p:nvPr/>
        </p:nvGraphicFramePr>
        <p:xfrm>
          <a:off x="6173788" y="4881563"/>
          <a:ext cx="52070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2" name="Equation" r:id="rId20" imgW="698400" imgH="901440" progId="Equation.DSMT4">
                  <p:embed/>
                </p:oleObj>
              </mc:Choice>
              <mc:Fallback>
                <p:oleObj name="Equation" r:id="rId20" imgW="698400" imgH="90144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3788" y="4881563"/>
                        <a:ext cx="520700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060950" y="5561013"/>
            <a:ext cx="3432175" cy="519112"/>
            <a:chOff x="3258" y="3837"/>
            <a:chExt cx="2162" cy="327"/>
          </a:xfrm>
        </p:grpSpPr>
        <p:sp>
          <p:nvSpPr>
            <p:cNvPr id="7205" name="Text Box 30"/>
            <p:cNvSpPr txBox="1">
              <a:spLocks noChangeArrowheads="1"/>
            </p:cNvSpPr>
            <p:nvPr/>
          </p:nvSpPr>
          <p:spPr bwMode="auto">
            <a:xfrm>
              <a:off x="3258" y="3837"/>
              <a:ext cx="21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en-US" sz="2800" b="1"/>
                <a:t>方向：与   同向</a:t>
              </a:r>
            </a:p>
          </p:txBody>
        </p:sp>
        <p:graphicFrame>
          <p:nvGraphicFramePr>
            <p:cNvPr id="7179" name="Object 31"/>
            <p:cNvGraphicFramePr>
              <a:graphicFrameLocks noChangeAspect="1"/>
            </p:cNvGraphicFramePr>
            <p:nvPr/>
          </p:nvGraphicFramePr>
          <p:xfrm>
            <a:off x="4226" y="3865"/>
            <a:ext cx="175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13" name="Equation" r:id="rId22" imgW="291960" imgH="406080" progId="Equation.DSMT4">
                    <p:embed/>
                  </p:oleObj>
                </mc:Choice>
                <mc:Fallback>
                  <p:oleObj name="Equation" r:id="rId22" imgW="291960" imgH="40608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6" y="3865"/>
                          <a:ext cx="175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792" name="Text Box 32"/>
          <p:cNvSpPr txBox="1">
            <a:spLocks noChangeArrowheads="1"/>
          </p:cNvSpPr>
          <p:nvPr/>
        </p:nvSpPr>
        <p:spPr bwMode="auto">
          <a:xfrm>
            <a:off x="1222375" y="5178425"/>
            <a:ext cx="3167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定义式</a:t>
            </a:r>
          </a:p>
        </p:txBody>
      </p:sp>
      <p:graphicFrame>
        <p:nvGraphicFramePr>
          <p:cNvPr id="245793" name="Object 33"/>
          <p:cNvGraphicFramePr>
            <a:graphicFrameLocks noChangeAspect="1"/>
          </p:cNvGraphicFramePr>
          <p:nvPr/>
        </p:nvGraphicFramePr>
        <p:xfrm>
          <a:off x="2624138" y="5121275"/>
          <a:ext cx="1912937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4" name="Equation" r:id="rId24" imgW="2844720" imgH="901440" progId="Equation.DSMT4">
                  <p:embed/>
                </p:oleObj>
              </mc:Choice>
              <mc:Fallback>
                <p:oleObj name="Equation" r:id="rId24" imgW="2844720" imgH="90144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5121275"/>
                        <a:ext cx="1912937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4" name="Rectangle 34"/>
          <p:cNvSpPr>
            <a:spLocks noChangeArrowheads="1"/>
          </p:cNvSpPr>
          <p:nvPr/>
        </p:nvSpPr>
        <p:spPr bwMode="auto">
          <a:xfrm>
            <a:off x="862013" y="6129338"/>
            <a:ext cx="81740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 dirty="0"/>
              <a:t>即</a:t>
            </a:r>
            <a:r>
              <a:rPr lang="en-US" altLang="zh-CN" sz="2800" b="1" dirty="0"/>
              <a:t>:</a:t>
            </a:r>
            <a:r>
              <a:rPr lang="zh-CN" altLang="en-US" sz="2800" b="1" dirty="0">
                <a:solidFill>
                  <a:schemeClr val="tx2"/>
                </a:solidFill>
              </a:rPr>
              <a:t>该点电势在两等势面间的</a:t>
            </a:r>
            <a:r>
              <a:rPr lang="zh-CN" altLang="en-US" sz="2800" b="1" dirty="0">
                <a:solidFill>
                  <a:srgbClr val="FF0000"/>
                </a:solidFill>
              </a:rPr>
              <a:t>最大空间变化率</a:t>
            </a:r>
          </a:p>
        </p:txBody>
      </p:sp>
      <p:sp>
        <p:nvSpPr>
          <p:cNvPr id="245796" name="Line 36"/>
          <p:cNvSpPr>
            <a:spLocks noChangeShapeType="1"/>
          </p:cNvSpPr>
          <p:nvPr/>
        </p:nvSpPr>
        <p:spPr bwMode="auto">
          <a:xfrm>
            <a:off x="1323975" y="2390775"/>
            <a:ext cx="695325" cy="64928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5797" name="Object 37"/>
          <p:cNvGraphicFramePr>
            <a:graphicFrameLocks noChangeAspect="1"/>
          </p:cNvGraphicFramePr>
          <p:nvPr/>
        </p:nvGraphicFramePr>
        <p:xfrm>
          <a:off x="2090738" y="2817813"/>
          <a:ext cx="40798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5" name="Equation" r:id="rId26" imgW="444240" imgH="520560" progId="Equation.DSMT4">
                  <p:embed/>
                </p:oleObj>
              </mc:Choice>
              <mc:Fallback>
                <p:oleObj name="Equation" r:id="rId26" imgW="444240" imgH="52056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738" y="2817813"/>
                        <a:ext cx="40798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9" name="Line 39"/>
          <p:cNvSpPr>
            <a:spLocks noChangeShapeType="1"/>
          </p:cNvSpPr>
          <p:nvPr/>
        </p:nvSpPr>
        <p:spPr bwMode="auto">
          <a:xfrm>
            <a:off x="1306513" y="2366963"/>
            <a:ext cx="84613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00" name="Oval 40"/>
          <p:cNvSpPr>
            <a:spLocks noChangeArrowheads="1"/>
          </p:cNvSpPr>
          <p:nvPr/>
        </p:nvSpPr>
        <p:spPr bwMode="auto">
          <a:xfrm rot="-5400000">
            <a:off x="1976438" y="2995613"/>
            <a:ext cx="76200" cy="76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C72314-F969-4B31-8CB5-6F7F61806990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24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4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4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75"/>
                                        <p:tgtEl>
                                          <p:spTgt spid="24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4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4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4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45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75"/>
                                        <p:tgtEl>
                                          <p:spTgt spid="24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75"/>
                                        <p:tgtEl>
                                          <p:spTgt spid="24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4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75"/>
                                        <p:tgtEl>
                                          <p:spTgt spid="24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4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4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45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45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45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45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75"/>
                                        <p:tgtEl>
                                          <p:spTgt spid="24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2" grpId="0" autoUpdateAnimBg="0"/>
      <p:bldP spid="245763" grpId="0" animBg="1"/>
      <p:bldP spid="245764" grpId="0" animBg="1"/>
      <p:bldP spid="245767" grpId="0" animBg="1"/>
      <p:bldP spid="245768" grpId="0" animBg="1"/>
      <p:bldP spid="245777" grpId="0" animBg="1"/>
      <p:bldP spid="245779" grpId="0" autoUpdateAnimBg="0"/>
      <p:bldP spid="245780" grpId="0" autoUpdateAnimBg="0"/>
      <p:bldP spid="245781" grpId="0"/>
      <p:bldP spid="245783" grpId="0" autoUpdateAnimBg="0"/>
      <p:bldP spid="245784" grpId="0" autoUpdateAnimBg="0"/>
      <p:bldP spid="245785" grpId="0" autoUpdateAnimBg="0"/>
      <p:bldP spid="245786" grpId="0" animBg="1"/>
      <p:bldP spid="245787" grpId="0"/>
      <p:bldP spid="245792" grpId="0" autoUpdateAnimBg="0"/>
      <p:bldP spid="245794" grpId="0" autoUpdateAnimBg="0"/>
      <p:bldP spid="245796" grpId="0" animBg="1"/>
      <p:bldP spid="245799" grpId="0" animBg="1"/>
      <p:bldP spid="24580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ext Box 2"/>
          <p:cNvSpPr txBox="1">
            <a:spLocks noChangeArrowheads="1"/>
          </p:cNvSpPr>
          <p:nvPr/>
        </p:nvSpPr>
        <p:spPr bwMode="auto">
          <a:xfrm>
            <a:off x="323850" y="388938"/>
            <a:ext cx="7016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）电场强度与电势梯度的关系</a:t>
            </a:r>
          </a:p>
        </p:txBody>
      </p:sp>
      <p:sp>
        <p:nvSpPr>
          <p:cNvPr id="246787" name="Text Box 3"/>
          <p:cNvSpPr txBox="1">
            <a:spLocks noChangeArrowheads="1"/>
          </p:cNvSpPr>
          <p:nvPr/>
        </p:nvSpPr>
        <p:spPr bwMode="auto">
          <a:xfrm>
            <a:off x="971550" y="969963"/>
            <a:ext cx="78057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800" b="1"/>
              <a:t>根据电势差的定义</a:t>
            </a:r>
            <a:r>
              <a:rPr lang="en-US" altLang="zh-CN" sz="2800" b="1"/>
              <a:t>, </a:t>
            </a:r>
            <a:r>
              <a:rPr lang="zh-CN" altLang="en-US" sz="2800" b="1"/>
              <a:t>把单位正电荷从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移到</a:t>
            </a:r>
            <a:r>
              <a:rPr lang="en-US" altLang="zh-CN" sz="2800" b="1" i="1"/>
              <a:t>P</a:t>
            </a:r>
            <a:r>
              <a:rPr lang="en-US" altLang="zh-CN" sz="2800" b="1" baseline="-25000"/>
              <a:t>2</a:t>
            </a:r>
          </a:p>
          <a:p>
            <a:pPr algn="l" eaLnBrk="1" hangingPunct="1"/>
            <a:r>
              <a:rPr lang="en-US" altLang="zh-CN" sz="2800" b="1" baseline="-25000"/>
              <a:t>                                         </a:t>
            </a:r>
            <a:r>
              <a:rPr lang="zh-CN" altLang="en-US" sz="2800" b="1"/>
              <a:t>电场力所作的功为</a:t>
            </a:r>
          </a:p>
        </p:txBody>
      </p:sp>
      <p:graphicFrame>
        <p:nvGraphicFramePr>
          <p:cNvPr id="246788" name="Object 4"/>
          <p:cNvGraphicFramePr>
            <a:graphicFrameLocks noChangeAspect="1"/>
          </p:cNvGraphicFramePr>
          <p:nvPr/>
        </p:nvGraphicFramePr>
        <p:xfrm>
          <a:off x="4560888" y="2574925"/>
          <a:ext cx="19558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98" name="Equation" r:id="rId3" imgW="1930320" imgH="317160" progId="Equation.DSMT4">
                  <p:embed/>
                </p:oleObj>
              </mc:Choice>
              <mc:Fallback>
                <p:oleObj name="Equation" r:id="rId3" imgW="1930320" imgH="317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0888" y="2574925"/>
                        <a:ext cx="1955800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89" name="Object 5"/>
          <p:cNvGraphicFramePr>
            <a:graphicFrameLocks noChangeAspect="1"/>
          </p:cNvGraphicFramePr>
          <p:nvPr/>
        </p:nvGraphicFramePr>
        <p:xfrm>
          <a:off x="5135563" y="2984500"/>
          <a:ext cx="1319212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99" name="Equation" r:id="rId5" imgW="1447560" imgH="723600" progId="Equation.DSMT4">
                  <p:embed/>
                </p:oleObj>
              </mc:Choice>
              <mc:Fallback>
                <p:oleObj name="Equation" r:id="rId5" imgW="1447560" imgH="723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5563" y="2984500"/>
                        <a:ext cx="1319212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790" name="AutoShape 6"/>
          <p:cNvSpPr>
            <a:spLocks noChangeArrowheads="1"/>
          </p:cNvSpPr>
          <p:nvPr/>
        </p:nvSpPr>
        <p:spPr bwMode="auto">
          <a:xfrm>
            <a:off x="5967413" y="3789363"/>
            <a:ext cx="865187" cy="769937"/>
          </a:xfrm>
          <a:prstGeom prst="wedgeRectCallout">
            <a:avLst>
              <a:gd name="adj1" fmla="val 108167"/>
              <a:gd name="adj2" fmla="val -7111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800" b="1"/>
          </a:p>
        </p:txBody>
      </p:sp>
      <p:graphicFrame>
        <p:nvGraphicFramePr>
          <p:cNvPr id="246791" name="Object 7"/>
          <p:cNvGraphicFramePr>
            <a:graphicFrameLocks noChangeAspect="1"/>
          </p:cNvGraphicFramePr>
          <p:nvPr/>
        </p:nvGraphicFramePr>
        <p:xfrm>
          <a:off x="7335838" y="3910013"/>
          <a:ext cx="126841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0" name="公式" r:id="rId7" imgW="1180800" imgH="393480" progId="Equation.3">
                  <p:embed/>
                </p:oleObj>
              </mc:Choice>
              <mc:Fallback>
                <p:oleObj name="公式" r:id="rId7" imgW="118080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5838" y="3910013"/>
                        <a:ext cx="126841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92" name="Object 8"/>
          <p:cNvGraphicFramePr>
            <a:graphicFrameLocks noChangeAspect="1"/>
          </p:cNvGraphicFramePr>
          <p:nvPr/>
        </p:nvGraphicFramePr>
        <p:xfrm>
          <a:off x="5105400" y="3776663"/>
          <a:ext cx="17018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1" name="Equation" r:id="rId9" imgW="1701720" imgH="723600" progId="Equation.DSMT4">
                  <p:embed/>
                </p:oleObj>
              </mc:Choice>
              <mc:Fallback>
                <p:oleObj name="Equation" r:id="rId9" imgW="1701720" imgH="723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776663"/>
                        <a:ext cx="170180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66725" y="5467350"/>
            <a:ext cx="8281988" cy="573088"/>
            <a:chOff x="385" y="3444"/>
            <a:chExt cx="5217" cy="361"/>
          </a:xfrm>
        </p:grpSpPr>
        <p:sp>
          <p:nvSpPr>
            <p:cNvPr id="8227" name="Rectangle 10"/>
            <p:cNvSpPr>
              <a:spLocks noChangeArrowheads="1"/>
            </p:cNvSpPr>
            <p:nvPr/>
          </p:nvSpPr>
          <p:spPr bwMode="auto">
            <a:xfrm>
              <a:off x="385" y="3478"/>
              <a:ext cx="52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b="1">
                  <a:solidFill>
                    <a:schemeClr val="tx2"/>
                  </a:solidFill>
                </a:rPr>
                <a:t>     </a:t>
              </a:r>
              <a:r>
                <a:rPr lang="zh-CN" altLang="en-US" sz="2800" b="1">
                  <a:solidFill>
                    <a:schemeClr val="tx2"/>
                  </a:solidFill>
                  <a:ea typeface="黑体" pitchFamily="2" charset="-122"/>
                </a:rPr>
                <a:t>电场中某点的场强    等于该点电势梯度的负值</a:t>
              </a:r>
              <a:r>
                <a:rPr lang="zh-CN" altLang="en-US" sz="2800" b="1">
                  <a:solidFill>
                    <a:schemeClr val="tx2"/>
                  </a:solidFill>
                </a:rPr>
                <a:t> </a:t>
              </a:r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517" y="3444"/>
            <a:ext cx="26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02" name="公式" r:id="rId11" imgW="164880" imgH="203040" progId="Equation.3">
                    <p:embed/>
                  </p:oleObj>
                </mc:Choice>
                <mc:Fallback>
                  <p:oleObj name="公式" r:id="rId11" imgW="164880" imgH="2030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3444"/>
                          <a:ext cx="26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825500" y="1690688"/>
            <a:ext cx="2667000" cy="2674937"/>
            <a:chOff x="3792" y="144"/>
            <a:chExt cx="1680" cy="1685"/>
          </a:xfrm>
        </p:grpSpPr>
        <p:sp>
          <p:nvSpPr>
            <p:cNvPr id="8218" name="Arc 13"/>
            <p:cNvSpPr>
              <a:spLocks/>
            </p:cNvSpPr>
            <p:nvPr/>
          </p:nvSpPr>
          <p:spPr bwMode="auto">
            <a:xfrm>
              <a:off x="3792" y="432"/>
              <a:ext cx="576" cy="1004"/>
            </a:xfrm>
            <a:custGeom>
              <a:avLst/>
              <a:gdLst>
                <a:gd name="T0" fmla="*/ 0 w 21600"/>
                <a:gd name="T1" fmla="*/ 0 h 37695"/>
                <a:gd name="T2" fmla="*/ 0 w 21600"/>
                <a:gd name="T3" fmla="*/ 0 h 37695"/>
                <a:gd name="T4" fmla="*/ 0 w 21600"/>
                <a:gd name="T5" fmla="*/ 0 h 376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37695"/>
                <a:gd name="T11" fmla="*/ 21600 w 21600"/>
                <a:gd name="T12" fmla="*/ 37695 h 376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7695" fill="none" extrusionOk="0">
                  <a:moveTo>
                    <a:pt x="9496" y="-1"/>
                  </a:moveTo>
                  <a:cubicBezTo>
                    <a:pt x="16903" y="3625"/>
                    <a:pt x="21600" y="11152"/>
                    <a:pt x="21600" y="19400"/>
                  </a:cubicBezTo>
                  <a:cubicBezTo>
                    <a:pt x="21600" y="26833"/>
                    <a:pt x="17778" y="33744"/>
                    <a:pt x="11482" y="37695"/>
                  </a:cubicBezTo>
                </a:path>
                <a:path w="21600" h="37695" stroke="0" extrusionOk="0">
                  <a:moveTo>
                    <a:pt x="9496" y="-1"/>
                  </a:moveTo>
                  <a:cubicBezTo>
                    <a:pt x="16903" y="3625"/>
                    <a:pt x="21600" y="11152"/>
                    <a:pt x="21600" y="19400"/>
                  </a:cubicBezTo>
                  <a:cubicBezTo>
                    <a:pt x="21600" y="26833"/>
                    <a:pt x="17778" y="33744"/>
                    <a:pt x="11482" y="37695"/>
                  </a:cubicBezTo>
                  <a:lnTo>
                    <a:pt x="0" y="194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9" name="Arc 14"/>
            <p:cNvSpPr>
              <a:spLocks/>
            </p:cNvSpPr>
            <p:nvPr/>
          </p:nvSpPr>
          <p:spPr bwMode="auto">
            <a:xfrm>
              <a:off x="4032" y="144"/>
              <a:ext cx="864" cy="1516"/>
            </a:xfrm>
            <a:custGeom>
              <a:avLst/>
              <a:gdLst>
                <a:gd name="T0" fmla="*/ 0 w 21600"/>
                <a:gd name="T1" fmla="*/ 0 h 37880"/>
                <a:gd name="T2" fmla="*/ 0 w 21600"/>
                <a:gd name="T3" fmla="*/ 0 h 37880"/>
                <a:gd name="T4" fmla="*/ 0 w 21600"/>
                <a:gd name="T5" fmla="*/ 0 h 37880"/>
                <a:gd name="T6" fmla="*/ 0 60000 65536"/>
                <a:gd name="T7" fmla="*/ 0 60000 65536"/>
                <a:gd name="T8" fmla="*/ 0 60000 65536"/>
                <a:gd name="T9" fmla="*/ 0 w 21600"/>
                <a:gd name="T10" fmla="*/ 0 h 37880"/>
                <a:gd name="T11" fmla="*/ 21600 w 21600"/>
                <a:gd name="T12" fmla="*/ 37880 h 378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7880" fill="none" extrusionOk="0">
                  <a:moveTo>
                    <a:pt x="9550" y="-1"/>
                  </a:moveTo>
                  <a:cubicBezTo>
                    <a:pt x="16928" y="3636"/>
                    <a:pt x="21600" y="11148"/>
                    <a:pt x="21600" y="19374"/>
                  </a:cubicBezTo>
                  <a:cubicBezTo>
                    <a:pt x="21600" y="26950"/>
                    <a:pt x="17630" y="33973"/>
                    <a:pt x="11139" y="37880"/>
                  </a:cubicBezTo>
                </a:path>
                <a:path w="21600" h="37880" stroke="0" extrusionOk="0">
                  <a:moveTo>
                    <a:pt x="9550" y="-1"/>
                  </a:moveTo>
                  <a:cubicBezTo>
                    <a:pt x="16928" y="3636"/>
                    <a:pt x="21600" y="11148"/>
                    <a:pt x="21600" y="19374"/>
                  </a:cubicBezTo>
                  <a:cubicBezTo>
                    <a:pt x="21600" y="26950"/>
                    <a:pt x="17630" y="33973"/>
                    <a:pt x="11139" y="37880"/>
                  </a:cubicBezTo>
                  <a:lnTo>
                    <a:pt x="0" y="19374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01" name="Object 15"/>
            <p:cNvGraphicFramePr>
              <a:graphicFrameLocks noChangeAspect="1"/>
            </p:cNvGraphicFramePr>
            <p:nvPr/>
          </p:nvGraphicFramePr>
          <p:xfrm>
            <a:off x="3947" y="1447"/>
            <a:ext cx="170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03" name="公式" r:id="rId13" imgW="291960" imgH="304560" progId="Equation.3">
                    <p:embed/>
                  </p:oleObj>
                </mc:Choice>
                <mc:Fallback>
                  <p:oleObj name="公式" r:id="rId13" imgW="291960" imgH="30456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7" y="1447"/>
                          <a:ext cx="170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2" name="Object 16"/>
            <p:cNvGraphicFramePr>
              <a:graphicFrameLocks noChangeAspect="1"/>
            </p:cNvGraphicFramePr>
            <p:nvPr/>
          </p:nvGraphicFramePr>
          <p:xfrm>
            <a:off x="4275" y="1607"/>
            <a:ext cx="610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04" name="Equation" r:id="rId15" imgW="1180800" imgH="431640" progId="Equation.DSMT4">
                    <p:embed/>
                  </p:oleObj>
                </mc:Choice>
                <mc:Fallback>
                  <p:oleObj name="Equation" r:id="rId15" imgW="1180800" imgH="43164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5" y="1607"/>
                          <a:ext cx="610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0" name="Oval 17"/>
            <p:cNvSpPr>
              <a:spLocks noChangeArrowheads="1"/>
            </p:cNvSpPr>
            <p:nvPr/>
          </p:nvSpPr>
          <p:spPr bwMode="auto">
            <a:xfrm rot="-5400000">
              <a:off x="4320" y="864"/>
              <a:ext cx="48" cy="48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1" name="Oval 18"/>
            <p:cNvSpPr>
              <a:spLocks noChangeArrowheads="1"/>
            </p:cNvSpPr>
            <p:nvPr/>
          </p:nvSpPr>
          <p:spPr bwMode="auto">
            <a:xfrm rot="-5400000">
              <a:off x="4848" y="864"/>
              <a:ext cx="48" cy="48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03" name="Object 19"/>
            <p:cNvGraphicFramePr>
              <a:graphicFrameLocks noChangeAspect="1"/>
            </p:cNvGraphicFramePr>
            <p:nvPr/>
          </p:nvGraphicFramePr>
          <p:xfrm>
            <a:off x="4128" y="912"/>
            <a:ext cx="18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05" name="Equation" r:id="rId17" imgW="355320" imgH="457200" progId="Equation.3">
                    <p:embed/>
                  </p:oleObj>
                </mc:Choice>
                <mc:Fallback>
                  <p:oleObj name="Equation" r:id="rId17" imgW="355320" imgH="457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912"/>
                          <a:ext cx="18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4" name="Object 20"/>
            <p:cNvGraphicFramePr>
              <a:graphicFrameLocks noChangeAspect="1"/>
            </p:cNvGraphicFramePr>
            <p:nvPr/>
          </p:nvGraphicFramePr>
          <p:xfrm>
            <a:off x="4896" y="912"/>
            <a:ext cx="20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06" name="Equation" r:id="rId19" imgW="380880" imgH="457200" progId="Equation.3">
                    <p:embed/>
                  </p:oleObj>
                </mc:Choice>
                <mc:Fallback>
                  <p:oleObj name="Equation" r:id="rId19" imgW="380880" imgH="4572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912"/>
                          <a:ext cx="20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222" name="Group 21"/>
            <p:cNvGrpSpPr>
              <a:grpSpLocks/>
            </p:cNvGrpSpPr>
            <p:nvPr/>
          </p:nvGrpSpPr>
          <p:grpSpPr bwMode="auto">
            <a:xfrm>
              <a:off x="3792" y="576"/>
              <a:ext cx="576" cy="288"/>
              <a:chOff x="0" y="1152"/>
              <a:chExt cx="576" cy="288"/>
            </a:xfrm>
          </p:grpSpPr>
          <p:sp>
            <p:nvSpPr>
              <p:cNvPr id="8226" name="Line 22"/>
              <p:cNvSpPr>
                <a:spLocks noChangeShapeType="1"/>
              </p:cNvSpPr>
              <p:nvPr/>
            </p:nvSpPr>
            <p:spPr bwMode="auto">
              <a:xfrm flipH="1">
                <a:off x="0" y="1440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8207" name="Object 23"/>
              <p:cNvGraphicFramePr>
                <a:graphicFrameLocks noChangeAspect="1"/>
              </p:cNvGraphicFramePr>
              <p:nvPr/>
            </p:nvGraphicFramePr>
            <p:xfrm>
              <a:off x="144" y="1152"/>
              <a:ext cx="21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07" name="Equation" r:id="rId21" imgW="342720" imgH="380880" progId="Equation.3">
                      <p:embed/>
                    </p:oleObj>
                  </mc:Choice>
                  <mc:Fallback>
                    <p:oleObj name="Equation" r:id="rId21" imgW="342720" imgH="38088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" y="1152"/>
                            <a:ext cx="21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223" name="Group 24"/>
            <p:cNvGrpSpPr>
              <a:grpSpLocks/>
            </p:cNvGrpSpPr>
            <p:nvPr/>
          </p:nvGrpSpPr>
          <p:grpSpPr bwMode="auto">
            <a:xfrm>
              <a:off x="4368" y="496"/>
              <a:ext cx="528" cy="320"/>
              <a:chOff x="4416" y="1408"/>
              <a:chExt cx="528" cy="320"/>
            </a:xfrm>
          </p:grpSpPr>
          <p:sp>
            <p:nvSpPr>
              <p:cNvPr id="8225" name="AutoShape 25"/>
              <p:cNvSpPr>
                <a:spLocks/>
              </p:cNvSpPr>
              <p:nvPr/>
            </p:nvSpPr>
            <p:spPr bwMode="auto">
              <a:xfrm rot="5400000">
                <a:off x="4632" y="1416"/>
                <a:ext cx="96" cy="528"/>
              </a:xfrm>
              <a:prstGeom prst="leftBrace">
                <a:avLst>
                  <a:gd name="adj1" fmla="val 45833"/>
                  <a:gd name="adj2" fmla="val 50000"/>
                </a:avLst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206" name="Object 26"/>
              <p:cNvGraphicFramePr>
                <a:graphicFrameLocks noChangeAspect="1"/>
              </p:cNvGraphicFramePr>
              <p:nvPr/>
            </p:nvGraphicFramePr>
            <p:xfrm>
              <a:off x="4536" y="1408"/>
              <a:ext cx="22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08" name="Equation" r:id="rId23" imgW="355320" imgH="279360" progId="Equation.DSMT4">
                      <p:embed/>
                    </p:oleObj>
                  </mc:Choice>
                  <mc:Fallback>
                    <p:oleObj name="Equation" r:id="rId23" imgW="355320" imgH="279360" progId="Equation.DSMT4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36" y="1408"/>
                            <a:ext cx="224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224" name="Line 27"/>
            <p:cNvSpPr>
              <a:spLocks noChangeShapeType="1"/>
            </p:cNvSpPr>
            <p:nvPr/>
          </p:nvSpPr>
          <p:spPr bwMode="auto">
            <a:xfrm>
              <a:off x="4368" y="864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205" name="Object 28"/>
            <p:cNvGraphicFramePr>
              <a:graphicFrameLocks noChangeAspect="1"/>
            </p:cNvGraphicFramePr>
            <p:nvPr/>
          </p:nvGraphicFramePr>
          <p:xfrm>
            <a:off x="5289" y="594"/>
            <a:ext cx="15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09" name="Equation" r:id="rId25" imgW="215640" imgH="291960" progId="Equation.DSMT4">
                    <p:embed/>
                  </p:oleObj>
                </mc:Choice>
                <mc:Fallback>
                  <p:oleObj name="Equation" r:id="rId25" imgW="215640" imgH="29196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9" y="594"/>
                          <a:ext cx="158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6813" name="Object 29"/>
          <p:cNvGraphicFramePr>
            <a:graphicFrameLocks noChangeAspect="1"/>
          </p:cNvGraphicFramePr>
          <p:nvPr/>
        </p:nvGraphicFramePr>
        <p:xfrm>
          <a:off x="5578475" y="2068513"/>
          <a:ext cx="208915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0" name="Equation" r:id="rId27" imgW="2209680" imgH="393480" progId="Equation.DSMT4">
                  <p:embed/>
                </p:oleObj>
              </mc:Choice>
              <mc:Fallback>
                <p:oleObj name="Equation" r:id="rId27" imgW="2209680" imgH="39348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8475" y="2068513"/>
                        <a:ext cx="208915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3819525" y="2054225"/>
            <a:ext cx="1689100" cy="354013"/>
            <a:chOff x="1121" y="940"/>
            <a:chExt cx="1039" cy="201"/>
          </a:xfrm>
        </p:grpSpPr>
        <p:graphicFrame>
          <p:nvGraphicFramePr>
            <p:cNvPr id="8200" name="Object 31"/>
            <p:cNvGraphicFramePr>
              <a:graphicFrameLocks noChangeAspect="1"/>
            </p:cNvGraphicFramePr>
            <p:nvPr/>
          </p:nvGraphicFramePr>
          <p:xfrm>
            <a:off x="1121" y="940"/>
            <a:ext cx="1039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1" name="Equation" r:id="rId29" imgW="1650960" imgH="317160" progId="Equation.DSMT4">
                    <p:embed/>
                  </p:oleObj>
                </mc:Choice>
                <mc:Fallback>
                  <p:oleObj name="Equation" r:id="rId29" imgW="1650960" imgH="31716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1" y="940"/>
                          <a:ext cx="1039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7" name="Line 32"/>
            <p:cNvSpPr>
              <a:spLocks noChangeShapeType="1"/>
            </p:cNvSpPr>
            <p:nvPr/>
          </p:nvSpPr>
          <p:spPr bwMode="auto">
            <a:xfrm>
              <a:off x="1152" y="1008"/>
              <a:ext cx="96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46817" name="Object 33"/>
          <p:cNvGraphicFramePr>
            <a:graphicFrameLocks noChangeAspect="1"/>
          </p:cNvGraphicFramePr>
          <p:nvPr/>
        </p:nvGraphicFramePr>
        <p:xfrm>
          <a:off x="4556125" y="4738688"/>
          <a:ext cx="20320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2" name="公式" r:id="rId31" imgW="2031840" imgH="457200" progId="Equation.3">
                  <p:embed/>
                </p:oleObj>
              </mc:Choice>
              <mc:Fallback>
                <p:oleObj name="公式" r:id="rId31" imgW="2031840" imgH="4572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25" y="4738688"/>
                        <a:ext cx="2032000" cy="49688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819" name="Text Box 35"/>
          <p:cNvSpPr txBox="1">
            <a:spLocks noChangeArrowheads="1"/>
          </p:cNvSpPr>
          <p:nvPr/>
        </p:nvSpPr>
        <p:spPr bwMode="auto">
          <a:xfrm>
            <a:off x="3743325" y="4724400"/>
            <a:ext cx="1316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800" b="1"/>
              <a:t>即</a:t>
            </a:r>
            <a:r>
              <a:rPr lang="en-US" altLang="zh-CN" sz="2800" b="1"/>
              <a:t>: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C72314-F969-4B31-8CB5-6F7F61806990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24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125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75"/>
                                        <p:tgtEl>
                                          <p:spTgt spid="24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4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4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6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6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6" grpId="0" autoUpdateAnimBg="0"/>
      <p:bldP spid="246787" grpId="0" autoUpdateAnimBg="0"/>
      <p:bldP spid="246790" grpId="0" animBg="1" autoUpdateAnimBg="0"/>
      <p:bldP spid="2468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39750" y="2276475"/>
            <a:ext cx="2303463" cy="1008063"/>
            <a:chOff x="340" y="1434"/>
            <a:chExt cx="1451" cy="635"/>
          </a:xfrm>
        </p:grpSpPr>
        <p:sp>
          <p:nvSpPr>
            <p:cNvPr id="9241" name="AutoShape 3"/>
            <p:cNvSpPr>
              <a:spLocks noChangeArrowheads="1"/>
            </p:cNvSpPr>
            <p:nvPr/>
          </p:nvSpPr>
          <p:spPr bwMode="auto">
            <a:xfrm>
              <a:off x="340" y="1434"/>
              <a:ext cx="1089" cy="635"/>
            </a:xfrm>
            <a:prstGeom prst="irregularSeal1">
              <a:avLst/>
            </a:prstGeom>
            <a:solidFill>
              <a:schemeClr val="bg1"/>
            </a:solidFill>
            <a:ln w="9525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2" name="Rectangle 4"/>
            <p:cNvSpPr>
              <a:spLocks noChangeArrowheads="1"/>
            </p:cNvSpPr>
            <p:nvPr/>
          </p:nvSpPr>
          <p:spPr bwMode="auto">
            <a:xfrm>
              <a:off x="666" y="1518"/>
              <a:ext cx="112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3600" b="1">
                  <a:solidFill>
                    <a:srgbClr val="FF0000"/>
                  </a:solidFill>
                  <a:ea typeface="隶书" pitchFamily="49" charset="-122"/>
                </a:rPr>
                <a:t>注</a:t>
              </a:r>
            </a:p>
          </p:txBody>
        </p:sp>
      </p:grpSp>
      <p:sp>
        <p:nvSpPr>
          <p:cNvPr id="195589" name="AutoShape 5"/>
          <p:cNvSpPr>
            <a:spLocks noChangeArrowheads="1"/>
          </p:cNvSpPr>
          <p:nvPr/>
        </p:nvSpPr>
        <p:spPr bwMode="auto">
          <a:xfrm>
            <a:off x="614363" y="350838"/>
            <a:ext cx="1689100" cy="990600"/>
          </a:xfrm>
          <a:prstGeom prst="horizontalScroll">
            <a:avLst>
              <a:gd name="adj" fmla="val 12500"/>
            </a:avLst>
          </a:prstGeom>
          <a:gradFill rotWithShape="1">
            <a:gsLst>
              <a:gs pos="0">
                <a:srgbClr val="767600"/>
              </a:gs>
              <a:gs pos="50000">
                <a:srgbClr val="FFFF00"/>
              </a:gs>
              <a:gs pos="100000">
                <a:srgbClr val="7676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sz="4000" b="1">
              <a:solidFill>
                <a:srgbClr val="000066"/>
              </a:solidFill>
              <a:ea typeface="隶书" pitchFamily="49" charset="-122"/>
            </a:endParaRPr>
          </a:p>
        </p:txBody>
      </p:sp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2620963" y="1339850"/>
            <a:ext cx="2886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800" b="1"/>
              <a:t>积分关系：</a:t>
            </a:r>
          </a:p>
        </p:txBody>
      </p:sp>
      <p:graphicFrame>
        <p:nvGraphicFramePr>
          <p:cNvPr id="195591" name="Object 7"/>
          <p:cNvGraphicFramePr>
            <a:graphicFrameLocks noChangeAspect="1"/>
          </p:cNvGraphicFramePr>
          <p:nvPr/>
        </p:nvGraphicFramePr>
        <p:xfrm>
          <a:off x="4467225" y="1268413"/>
          <a:ext cx="2173288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81" name="Equation" r:id="rId3" imgW="2247840" imgH="723600" progId="Equation.DSMT4">
                  <p:embed/>
                </p:oleObj>
              </mc:Choice>
              <mc:Fallback>
                <p:oleObj name="Equation" r:id="rId3" imgW="2247840" imgH="723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7225" y="1268413"/>
                        <a:ext cx="2173288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92" name="Text Box 8"/>
          <p:cNvSpPr txBox="1">
            <a:spLocks noChangeArrowheads="1"/>
          </p:cNvSpPr>
          <p:nvPr/>
        </p:nvSpPr>
        <p:spPr bwMode="auto">
          <a:xfrm>
            <a:off x="2195513" y="2693988"/>
            <a:ext cx="6372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已知     可以求</a:t>
            </a:r>
            <a:r>
              <a:rPr lang="en-US" altLang="zh-CN" sz="2800" b="1" i="1"/>
              <a:t>V</a:t>
            </a:r>
            <a:r>
              <a:rPr lang="en-US" altLang="zh-CN" sz="2800" b="1"/>
              <a:t> , </a:t>
            </a:r>
            <a:r>
              <a:rPr lang="zh-CN" altLang="en-US" sz="2800" b="1"/>
              <a:t>已知</a:t>
            </a:r>
            <a:r>
              <a:rPr lang="en-US" altLang="zh-CN" sz="2800" b="1" i="1"/>
              <a:t>V </a:t>
            </a:r>
            <a:r>
              <a:rPr lang="zh-CN" altLang="en-US" sz="2800" b="1"/>
              <a:t>可以求    。</a:t>
            </a:r>
          </a:p>
        </p:txBody>
      </p:sp>
      <p:graphicFrame>
        <p:nvGraphicFramePr>
          <p:cNvPr id="195593" name="Object 9"/>
          <p:cNvGraphicFramePr>
            <a:graphicFrameLocks noChangeAspect="1"/>
          </p:cNvGraphicFramePr>
          <p:nvPr/>
        </p:nvGraphicFramePr>
        <p:xfrm>
          <a:off x="3059113" y="2724150"/>
          <a:ext cx="342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82" name="Equation" r:id="rId5" imgW="342720" imgH="380880" progId="Equation.3">
                  <p:embed/>
                </p:oleObj>
              </mc:Choice>
              <mc:Fallback>
                <p:oleObj name="Equation" r:id="rId5" imgW="342720" imgH="3808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724150"/>
                        <a:ext cx="342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4" name="Object 10"/>
          <p:cNvGraphicFramePr>
            <a:graphicFrameLocks noChangeAspect="1"/>
          </p:cNvGraphicFramePr>
          <p:nvPr/>
        </p:nvGraphicFramePr>
        <p:xfrm>
          <a:off x="7092950" y="2744788"/>
          <a:ext cx="342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83" name="Equation" r:id="rId7" imgW="342720" imgH="380880" progId="Equation.3">
                  <p:embed/>
                </p:oleObj>
              </mc:Choice>
              <mc:Fallback>
                <p:oleObj name="Equation" r:id="rId7" imgW="342720" imgH="3808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2744788"/>
                        <a:ext cx="342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95" name="Rectangle 11"/>
          <p:cNvSpPr>
            <a:spLocks noChangeArrowheads="1"/>
          </p:cNvSpPr>
          <p:nvPr/>
        </p:nvSpPr>
        <p:spPr bwMode="auto">
          <a:xfrm>
            <a:off x="2627313" y="2011363"/>
            <a:ext cx="317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/>
              <a:t>微分关系：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219325" y="3213100"/>
            <a:ext cx="5016500" cy="519113"/>
            <a:chOff x="3122" y="3888"/>
            <a:chExt cx="3160" cy="327"/>
          </a:xfrm>
        </p:grpSpPr>
        <p:sp>
          <p:nvSpPr>
            <p:cNvPr id="9240" name="Text Box 13"/>
            <p:cNvSpPr txBox="1">
              <a:spLocks noChangeArrowheads="1"/>
            </p:cNvSpPr>
            <p:nvPr/>
          </p:nvSpPr>
          <p:spPr bwMode="auto">
            <a:xfrm>
              <a:off x="3122" y="3888"/>
              <a:ext cx="31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en-US" sz="2800" b="1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求  的方法又增加一个！</a:t>
              </a:r>
            </a:p>
          </p:txBody>
        </p:sp>
        <p:graphicFrame>
          <p:nvGraphicFramePr>
            <p:cNvPr id="9228" name="Object 14"/>
            <p:cNvGraphicFramePr>
              <a:graphicFrameLocks noChangeAspect="1"/>
            </p:cNvGraphicFramePr>
            <p:nvPr/>
          </p:nvGraphicFramePr>
          <p:xfrm>
            <a:off x="3408" y="3936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84" name="Equation" r:id="rId9" imgW="342720" imgH="380880" progId="Equation.3">
                    <p:embed/>
                  </p:oleObj>
                </mc:Choice>
                <mc:Fallback>
                  <p:oleObj name="Equation" r:id="rId9" imgW="342720" imgH="3808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3936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5599" name="Object 15"/>
          <p:cNvGraphicFramePr>
            <a:graphicFrameLocks noChangeAspect="1"/>
          </p:cNvGraphicFramePr>
          <p:nvPr/>
        </p:nvGraphicFramePr>
        <p:xfrm>
          <a:off x="4500563" y="2070100"/>
          <a:ext cx="2154237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85" name="Equation" r:id="rId11" imgW="2031840" imgH="482400" progId="Equation.DSMT4">
                  <p:embed/>
                </p:oleObj>
              </mc:Choice>
              <mc:Fallback>
                <p:oleObj name="Equation" r:id="rId11" imgW="2031840" imgH="4824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070100"/>
                        <a:ext cx="2154237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00" name="Text Box 16"/>
          <p:cNvSpPr txBox="1">
            <a:spLocks noChangeArrowheads="1"/>
          </p:cNvSpPr>
          <p:nvPr/>
        </p:nvSpPr>
        <p:spPr bwMode="auto">
          <a:xfrm>
            <a:off x="2668588" y="677863"/>
            <a:ext cx="535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800" b="1">
                <a:ea typeface="黑体" pitchFamily="2" charset="-122"/>
              </a:rPr>
              <a:t>电场强度与电势的关系</a:t>
            </a:r>
          </a:p>
        </p:txBody>
      </p:sp>
      <p:graphicFrame>
        <p:nvGraphicFramePr>
          <p:cNvPr id="195602" name="Object 18"/>
          <p:cNvGraphicFramePr>
            <a:graphicFrameLocks noChangeAspect="1"/>
          </p:cNvGraphicFramePr>
          <p:nvPr/>
        </p:nvGraphicFramePr>
        <p:xfrm>
          <a:off x="2770188" y="4568825"/>
          <a:ext cx="1598612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86" name="Equation" r:id="rId13" imgW="1828800" imgH="723600" progId="Equation.DSMT4">
                  <p:embed/>
                </p:oleObj>
              </mc:Choice>
              <mc:Fallback>
                <p:oleObj name="Equation" r:id="rId13" imgW="1828800" imgH="723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4568825"/>
                        <a:ext cx="1598612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603" name="Object 19"/>
          <p:cNvGraphicFramePr>
            <a:graphicFrameLocks noChangeAspect="1"/>
          </p:cNvGraphicFramePr>
          <p:nvPr/>
        </p:nvGraphicFramePr>
        <p:xfrm>
          <a:off x="4733925" y="4560888"/>
          <a:ext cx="135096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87" name="Equation" r:id="rId15" imgW="1536480" imgH="787320" progId="Equation.DSMT4">
                  <p:embed/>
                </p:oleObj>
              </mc:Choice>
              <mc:Fallback>
                <p:oleObj name="Equation" r:id="rId15" imgW="1536480" imgH="78732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925" y="4560888"/>
                        <a:ext cx="1350963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604" name="Object 20"/>
          <p:cNvGraphicFramePr>
            <a:graphicFrameLocks noChangeAspect="1"/>
          </p:cNvGraphicFramePr>
          <p:nvPr/>
        </p:nvGraphicFramePr>
        <p:xfrm>
          <a:off x="6318250" y="4576763"/>
          <a:ext cx="14224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88" name="Equation" r:id="rId17" imgW="1498320" imgH="736560" progId="Equation.DSMT4">
                  <p:embed/>
                </p:oleObj>
              </mc:Choice>
              <mc:Fallback>
                <p:oleObj name="Equation" r:id="rId17" imgW="1498320" imgH="73656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0" y="4576763"/>
                        <a:ext cx="14224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05" name="Text Box 21"/>
          <p:cNvSpPr txBox="1">
            <a:spLocks noChangeArrowheads="1"/>
          </p:cNvSpPr>
          <p:nvPr/>
        </p:nvSpPr>
        <p:spPr bwMode="auto">
          <a:xfrm>
            <a:off x="990600" y="3789363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800" b="1">
                <a:ea typeface="黑体" pitchFamily="2" charset="-122"/>
              </a:rPr>
              <a:t>具体的作法是</a:t>
            </a:r>
          </a:p>
        </p:txBody>
      </p:sp>
      <p:graphicFrame>
        <p:nvGraphicFramePr>
          <p:cNvPr id="195606" name="Object 22"/>
          <p:cNvGraphicFramePr>
            <a:graphicFrameLocks noChangeAspect="1"/>
          </p:cNvGraphicFramePr>
          <p:nvPr/>
        </p:nvGraphicFramePr>
        <p:xfrm>
          <a:off x="3713163" y="3740150"/>
          <a:ext cx="20193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89" name="Equation" r:id="rId19" imgW="1993680" imgH="723600" progId="Equation.DSMT4">
                  <p:embed/>
                </p:oleObj>
              </mc:Choice>
              <mc:Fallback>
                <p:oleObj name="Equation" r:id="rId19" imgW="1993680" imgH="7236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163" y="3740150"/>
                        <a:ext cx="2019300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607" name="Object 23"/>
          <p:cNvGraphicFramePr>
            <a:graphicFrameLocks noChangeAspect="1"/>
          </p:cNvGraphicFramePr>
          <p:nvPr/>
        </p:nvGraphicFramePr>
        <p:xfrm>
          <a:off x="1844675" y="5788025"/>
          <a:ext cx="44164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0" name="Equation" r:id="rId21" imgW="4000320" imgH="787320" progId="Equation.DSMT4">
                  <p:embed/>
                </p:oleObj>
              </mc:Choice>
              <mc:Fallback>
                <p:oleObj name="Equation" r:id="rId21" imgW="4000320" imgH="78732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5788025"/>
                        <a:ext cx="441642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08" name="Text Box 24"/>
          <p:cNvSpPr txBox="1">
            <a:spLocks noChangeArrowheads="1"/>
          </p:cNvSpPr>
          <p:nvPr/>
        </p:nvSpPr>
        <p:spPr bwMode="auto">
          <a:xfrm>
            <a:off x="1052513" y="5214938"/>
            <a:ext cx="44910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800" b="1"/>
              <a:t>直角坐标系中</a:t>
            </a:r>
          </a:p>
        </p:txBody>
      </p:sp>
      <p:graphicFrame>
        <p:nvGraphicFramePr>
          <p:cNvPr id="195609" name="Object 25"/>
          <p:cNvGraphicFramePr>
            <a:graphicFrameLocks noChangeAspect="1"/>
          </p:cNvGraphicFramePr>
          <p:nvPr/>
        </p:nvGraphicFramePr>
        <p:xfrm>
          <a:off x="6308725" y="5986463"/>
          <a:ext cx="100012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1" name="Equation" r:id="rId23" imgW="1079280" imgH="304560" progId="Equation.DSMT4">
                  <p:embed/>
                </p:oleObj>
              </mc:Choice>
              <mc:Fallback>
                <p:oleObj name="Equation" r:id="rId23" imgW="1079280" imgH="30456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8725" y="5986463"/>
                        <a:ext cx="1000125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10" name="Text Box 26"/>
          <p:cNvSpPr txBox="1">
            <a:spLocks noChangeArrowheads="1"/>
          </p:cNvSpPr>
          <p:nvPr/>
        </p:nvSpPr>
        <p:spPr bwMode="auto">
          <a:xfrm>
            <a:off x="827088" y="476250"/>
            <a:ext cx="27559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4000" b="1">
                <a:solidFill>
                  <a:srgbClr val="FF0000"/>
                </a:solidFill>
                <a:ea typeface="隶书" pitchFamily="49" charset="-122"/>
              </a:rPr>
              <a:t>归纳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CCBF5D-5F08-4F7E-BC91-65FDA74132F9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5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75"/>
                                        <p:tgtEl>
                                          <p:spTgt spid="195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75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75"/>
                                        <p:tgtEl>
                                          <p:spTgt spid="195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5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500"/>
                                        <p:tgtEl>
                                          <p:spTgt spid="19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75"/>
                                        <p:tgtEl>
                                          <p:spTgt spid="19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75"/>
                                        <p:tgtEl>
                                          <p:spTgt spid="19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9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9" grpId="0" animBg="1" autoUpdateAnimBg="0"/>
      <p:bldP spid="195590" grpId="0" autoUpdateAnimBg="0"/>
      <p:bldP spid="195592" grpId="0"/>
      <p:bldP spid="195595" grpId="0" autoUpdateAnimBg="0"/>
      <p:bldP spid="195600" grpId="0" autoUpdateAnimBg="0"/>
      <p:bldP spid="195605" grpId="0" autoUpdateAnimBg="0"/>
      <p:bldP spid="195608" grpId="0" autoUpdateAnimBg="0"/>
      <p:bldP spid="1956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CCBF5D-5F08-4F7E-BC91-65FDA74132F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76" y="149068"/>
            <a:ext cx="7557025" cy="5667768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 bwMode="auto">
          <a:xfrm flipH="1">
            <a:off x="2174488" y="3412273"/>
            <a:ext cx="1828800" cy="265399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文本框 9"/>
          <p:cNvSpPr txBox="1"/>
          <p:nvPr/>
        </p:nvSpPr>
        <p:spPr>
          <a:xfrm>
            <a:off x="525413" y="6203047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绝热膨胀过程中，牺牲内能做功，温度发生变化。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15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49" name="Text Box 17"/>
          <p:cNvSpPr txBox="1">
            <a:spLocks noChangeArrowheads="1"/>
          </p:cNvSpPr>
          <p:nvPr/>
        </p:nvSpPr>
        <p:spPr bwMode="auto">
          <a:xfrm>
            <a:off x="782638" y="1325563"/>
            <a:ext cx="54578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800" b="1">
                <a:solidFill>
                  <a:srgbClr val="FF0000"/>
                </a:solidFill>
              </a:rPr>
              <a:t>解：</a:t>
            </a:r>
            <a:r>
              <a:rPr lang="zh-CN" altLang="en-US" sz="2800" b="1"/>
              <a:t>根据点电荷电势叠加，</a:t>
            </a:r>
          </a:p>
          <a:p>
            <a:pPr algn="l" eaLnBrk="1" hangingPunct="1"/>
            <a:r>
              <a:rPr lang="zh-CN" altLang="en-US" sz="2800" b="1"/>
              <a:t>         </a:t>
            </a:r>
            <a:r>
              <a:rPr lang="en-US" altLang="zh-CN" sz="2800" b="1">
                <a:solidFill>
                  <a:srgbClr val="FF0000"/>
                </a:solidFill>
              </a:rPr>
              <a:t>P</a:t>
            </a:r>
            <a:r>
              <a:rPr lang="zh-CN" altLang="en-US" sz="2800" b="1"/>
              <a:t>点的电势</a:t>
            </a:r>
            <a:endParaRPr lang="zh-CN" altLang="en-US" sz="3200" b="1"/>
          </a:p>
        </p:txBody>
      </p:sp>
      <p:graphicFrame>
        <p:nvGraphicFramePr>
          <p:cNvPr id="248850" name="Object 18"/>
          <p:cNvGraphicFramePr>
            <a:graphicFrameLocks noChangeAspect="1"/>
          </p:cNvGraphicFramePr>
          <p:nvPr/>
        </p:nvGraphicFramePr>
        <p:xfrm>
          <a:off x="1692275" y="2193925"/>
          <a:ext cx="2160588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6" name="Equation" r:id="rId4" imgW="2222280" imgH="1155600" progId="Equation.DSMT4">
                  <p:embed/>
                </p:oleObj>
              </mc:Choice>
              <mc:Fallback>
                <p:oleObj name="Equation" r:id="rId4" imgW="2222280" imgH="1155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193925"/>
                        <a:ext cx="2160588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51" name="Object 19"/>
          <p:cNvGraphicFramePr>
            <a:graphicFrameLocks noChangeAspect="1"/>
          </p:cNvGraphicFramePr>
          <p:nvPr/>
        </p:nvGraphicFramePr>
        <p:xfrm>
          <a:off x="2276475" y="3152775"/>
          <a:ext cx="2227263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7" name="Equation" r:id="rId6" imgW="2400120" imgH="965160" progId="Equation.DSMT4">
                  <p:embed/>
                </p:oleObj>
              </mc:Choice>
              <mc:Fallback>
                <p:oleObj name="Equation" r:id="rId6" imgW="2400120" imgH="96516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3152775"/>
                        <a:ext cx="2227263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52" name="Text Box 20"/>
          <p:cNvSpPr txBox="1">
            <a:spLocks noChangeArrowheads="1"/>
          </p:cNvSpPr>
          <p:nvPr/>
        </p:nvSpPr>
        <p:spPr bwMode="auto">
          <a:xfrm>
            <a:off x="1435100" y="4319588"/>
            <a:ext cx="32813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2800" b="1">
                <a:solidFill>
                  <a:srgbClr val="FF0000"/>
                </a:solidFill>
              </a:rPr>
              <a:t>P</a:t>
            </a:r>
            <a:r>
              <a:rPr lang="zh-CN" altLang="en-US" sz="2800" b="1"/>
              <a:t>点的电场</a:t>
            </a:r>
          </a:p>
        </p:txBody>
      </p:sp>
      <p:graphicFrame>
        <p:nvGraphicFramePr>
          <p:cNvPr id="248853" name="Object 21"/>
          <p:cNvGraphicFramePr>
            <a:graphicFrameLocks noChangeAspect="1"/>
          </p:cNvGraphicFramePr>
          <p:nvPr/>
        </p:nvGraphicFramePr>
        <p:xfrm>
          <a:off x="3406775" y="4195763"/>
          <a:ext cx="2903538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8" name="Equation" r:id="rId8" imgW="3149280" imgH="787320" progId="Equation.DSMT4">
                  <p:embed/>
                </p:oleObj>
              </mc:Choice>
              <mc:Fallback>
                <p:oleObj name="Equation" r:id="rId8" imgW="3149280" imgH="78732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75" y="4195763"/>
                        <a:ext cx="2903538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54" name="Object 22"/>
          <p:cNvGraphicFramePr>
            <a:graphicFrameLocks noChangeAspect="1"/>
          </p:cNvGraphicFramePr>
          <p:nvPr/>
        </p:nvGraphicFramePr>
        <p:xfrm>
          <a:off x="1331913" y="5114925"/>
          <a:ext cx="2973387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9" name="Equation" r:id="rId10" imgW="2844720" imgH="723600" progId="Equation.DSMT4">
                  <p:embed/>
                </p:oleObj>
              </mc:Choice>
              <mc:Fallback>
                <p:oleObj name="Equation" r:id="rId10" imgW="2844720" imgH="7236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114925"/>
                        <a:ext cx="2973387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55" name="Object 23"/>
          <p:cNvGraphicFramePr>
            <a:graphicFrameLocks noChangeAspect="1"/>
          </p:cNvGraphicFramePr>
          <p:nvPr/>
        </p:nvGraphicFramePr>
        <p:xfrm>
          <a:off x="4381500" y="5056188"/>
          <a:ext cx="264795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0" name="Equation" r:id="rId12" imgW="2565360" imgH="1002960" progId="Equation.DSMT4">
                  <p:embed/>
                </p:oleObj>
              </mc:Choice>
              <mc:Fallback>
                <p:oleObj name="Equation" r:id="rId12" imgW="2565360" imgH="100296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5056188"/>
                        <a:ext cx="2647950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56" name="Text Box 24"/>
          <p:cNvSpPr txBox="1">
            <a:spLocks noChangeArrowheads="1"/>
          </p:cNvSpPr>
          <p:nvPr/>
        </p:nvSpPr>
        <p:spPr bwMode="auto">
          <a:xfrm>
            <a:off x="1871663" y="6078538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800" b="1"/>
              <a:t>方向沿</a:t>
            </a:r>
            <a:r>
              <a:rPr lang="en-US" altLang="zh-CN" sz="2800" b="1"/>
              <a:t>x</a:t>
            </a:r>
            <a:r>
              <a:rPr lang="zh-CN" altLang="en-US" sz="2800" b="1"/>
              <a:t>轴 </a:t>
            </a:r>
            <a:r>
              <a:rPr lang="en-US" altLang="zh-CN" sz="2800" b="1"/>
              <a:t>!</a:t>
            </a:r>
          </a:p>
        </p:txBody>
      </p:sp>
      <p:sp>
        <p:nvSpPr>
          <p:cNvPr id="248859" name="Rectangle 27"/>
          <p:cNvSpPr>
            <a:spLocks noChangeArrowheads="1"/>
          </p:cNvSpPr>
          <p:nvPr/>
        </p:nvSpPr>
        <p:spPr bwMode="auto">
          <a:xfrm>
            <a:off x="704850" y="388938"/>
            <a:ext cx="8439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 defTabSz="762000" eaLnBrk="0" hangingPunct="0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宋体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25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charset="-122"/>
              </a:rPr>
              <a:t>.</a:t>
            </a:r>
            <a:r>
              <a:rPr lang="zh-CN" altLang="en-US" sz="2800" b="1" dirty="0">
                <a:latin typeface="宋体" charset="-122"/>
              </a:rPr>
              <a:t>求一均匀带电圆环轴线上的电场强度</a:t>
            </a:r>
            <a:r>
              <a:rPr lang="en-US" altLang="zh-CN" sz="2800" b="1" i="1" dirty="0"/>
              <a:t>E</a:t>
            </a:r>
            <a:r>
              <a:rPr lang="en-US" altLang="zh-CN" sz="2800" b="1" dirty="0"/>
              <a:t>=</a:t>
            </a:r>
            <a:r>
              <a:rPr lang="zh-CN" altLang="en-US" sz="2800" b="1" dirty="0"/>
              <a:t>？</a:t>
            </a:r>
          </a:p>
        </p:txBody>
      </p:sp>
      <p:sp>
        <p:nvSpPr>
          <p:cNvPr id="248860" name="Rectangle 28"/>
          <p:cNvSpPr>
            <a:spLocks noChangeArrowheads="1"/>
          </p:cNvSpPr>
          <p:nvPr/>
        </p:nvSpPr>
        <p:spPr bwMode="auto">
          <a:xfrm>
            <a:off x="1411288" y="836613"/>
            <a:ext cx="640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l" defTabSz="762000" eaLnBrk="0" hangingPunct="0">
              <a:spcBef>
                <a:spcPct val="50000"/>
              </a:spcBef>
            </a:pPr>
            <a:r>
              <a:rPr lang="zh-CN" altLang="en-US" sz="2800" b="1"/>
              <a:t>已知：圆环半径为</a:t>
            </a:r>
            <a:r>
              <a:rPr lang="en-US" altLang="zh-CN" sz="2800" b="1" i="1"/>
              <a:t>R</a:t>
            </a:r>
            <a:r>
              <a:rPr lang="zh-CN" altLang="en-US" sz="2800" b="1"/>
              <a:t>，带电量为</a:t>
            </a:r>
            <a:r>
              <a:rPr lang="en-US" altLang="zh-CN" sz="2800" b="1" i="1"/>
              <a:t>Q</a:t>
            </a:r>
            <a:r>
              <a:rPr lang="zh-CN" altLang="en-US" sz="2800" b="1"/>
              <a:t>。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4716463" y="1177925"/>
            <a:ext cx="4130675" cy="2881313"/>
            <a:chOff x="2640" y="2505"/>
            <a:chExt cx="2602" cy="1815"/>
          </a:xfrm>
        </p:grpSpPr>
        <p:grpSp>
          <p:nvGrpSpPr>
            <p:cNvPr id="10271" name="Group 41"/>
            <p:cNvGrpSpPr>
              <a:grpSpLocks/>
            </p:cNvGrpSpPr>
            <p:nvPr/>
          </p:nvGrpSpPr>
          <p:grpSpPr bwMode="auto">
            <a:xfrm>
              <a:off x="2890" y="3576"/>
              <a:ext cx="2352" cy="0"/>
              <a:chOff x="3408" y="2784"/>
              <a:chExt cx="2352" cy="0"/>
            </a:xfrm>
          </p:grpSpPr>
          <p:sp>
            <p:nvSpPr>
              <p:cNvPr id="10278" name="Line 42"/>
              <p:cNvSpPr>
                <a:spLocks noChangeShapeType="1"/>
              </p:cNvSpPr>
              <p:nvPr/>
            </p:nvSpPr>
            <p:spPr bwMode="auto">
              <a:xfrm>
                <a:off x="3408" y="2784"/>
                <a:ext cx="211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279" name="Line 43"/>
              <p:cNvSpPr>
                <a:spLocks noChangeShapeType="1"/>
              </p:cNvSpPr>
              <p:nvPr/>
            </p:nvSpPr>
            <p:spPr bwMode="auto">
              <a:xfrm>
                <a:off x="5328" y="2784"/>
                <a:ext cx="43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0272" name="Text Box 44"/>
            <p:cNvSpPr txBox="1">
              <a:spLocks noChangeArrowheads="1"/>
            </p:cNvSpPr>
            <p:nvPr/>
          </p:nvSpPr>
          <p:spPr bwMode="auto">
            <a:xfrm>
              <a:off x="5014" y="352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/>
              <a:r>
                <a:rPr lang="en-US" altLang="zh-CN" sz="2800" b="1"/>
                <a:t>x</a:t>
              </a:r>
            </a:p>
          </p:txBody>
        </p:sp>
        <p:sp>
          <p:nvSpPr>
            <p:cNvPr id="10273" name="Text Box 45"/>
            <p:cNvSpPr txBox="1">
              <a:spLocks noChangeArrowheads="1"/>
            </p:cNvSpPr>
            <p:nvPr/>
          </p:nvSpPr>
          <p:spPr bwMode="auto">
            <a:xfrm>
              <a:off x="3466" y="250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/>
              <a:r>
                <a:rPr lang="en-US" altLang="zh-CN" sz="2800" b="1"/>
                <a:t>y</a:t>
              </a:r>
            </a:p>
          </p:txBody>
        </p:sp>
        <p:sp>
          <p:nvSpPr>
            <p:cNvPr id="10274" name="Line 46"/>
            <p:cNvSpPr>
              <a:spLocks noChangeShapeType="1"/>
            </p:cNvSpPr>
            <p:nvPr/>
          </p:nvSpPr>
          <p:spPr bwMode="auto">
            <a:xfrm flipH="1">
              <a:off x="2842" y="3567"/>
              <a:ext cx="576" cy="7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75" name="Text Box 47"/>
            <p:cNvSpPr txBox="1">
              <a:spLocks noChangeArrowheads="1"/>
            </p:cNvSpPr>
            <p:nvPr/>
          </p:nvSpPr>
          <p:spPr bwMode="auto">
            <a:xfrm>
              <a:off x="2640" y="3993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/>
              <a:r>
                <a:rPr lang="en-US" altLang="zh-CN" sz="2800" b="1"/>
                <a:t>z</a:t>
              </a:r>
            </a:p>
          </p:txBody>
        </p:sp>
        <p:sp>
          <p:nvSpPr>
            <p:cNvPr id="10276" name="Text Box 48"/>
            <p:cNvSpPr txBox="1">
              <a:spLocks noChangeArrowheads="1"/>
            </p:cNvSpPr>
            <p:nvPr/>
          </p:nvSpPr>
          <p:spPr bwMode="auto">
            <a:xfrm>
              <a:off x="3312" y="347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/>
              <a:r>
                <a:rPr lang="en-US" altLang="zh-CN" sz="2800" b="1"/>
                <a:t>o</a:t>
              </a:r>
            </a:p>
          </p:txBody>
        </p:sp>
        <p:sp>
          <p:nvSpPr>
            <p:cNvPr id="10277" name="Line 49"/>
            <p:cNvSpPr>
              <a:spLocks noChangeShapeType="1"/>
            </p:cNvSpPr>
            <p:nvPr/>
          </p:nvSpPr>
          <p:spPr bwMode="auto">
            <a:xfrm flipV="1">
              <a:off x="3408" y="2688"/>
              <a:ext cx="0" cy="9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5510213" y="1736725"/>
            <a:ext cx="2940050" cy="2425700"/>
            <a:chOff x="3471" y="1094"/>
            <a:chExt cx="1852" cy="1528"/>
          </a:xfrm>
        </p:grpSpPr>
        <p:sp>
          <p:nvSpPr>
            <p:cNvPr id="10262" name="Oval 29"/>
            <p:cNvSpPr>
              <a:spLocks noChangeArrowheads="1"/>
            </p:cNvSpPr>
            <p:nvPr/>
          </p:nvSpPr>
          <p:spPr bwMode="auto">
            <a:xfrm>
              <a:off x="3595" y="1285"/>
              <a:ext cx="328" cy="1048"/>
            </a:xfrm>
            <a:prstGeom prst="ellipse">
              <a:avLst/>
            </a:prstGeom>
            <a:noFill/>
            <a:ln w="7620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47" name="Object 30"/>
            <p:cNvGraphicFramePr>
              <a:graphicFrameLocks/>
            </p:cNvGraphicFramePr>
            <p:nvPr/>
          </p:nvGraphicFramePr>
          <p:xfrm>
            <a:off x="4353" y="1613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1" name="Equation" r:id="rId14" imgW="253800" imgH="342720" progId="Equation.3">
                    <p:embed/>
                  </p:oleObj>
                </mc:Choice>
                <mc:Fallback>
                  <p:oleObj name="Equation" r:id="rId14" imgW="253800" imgH="342720" progId="Equation.3">
                    <p:embed/>
                    <p:pic>
                      <p:nvPicPr>
                        <p:cNvPr id="0" name="Object 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3" y="1613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8" name="Object 31"/>
            <p:cNvGraphicFramePr>
              <a:graphicFrameLocks/>
            </p:cNvGraphicFramePr>
            <p:nvPr/>
          </p:nvGraphicFramePr>
          <p:xfrm>
            <a:off x="4101" y="1816"/>
            <a:ext cx="176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2" name="Equation" r:id="rId16" imgW="266400" imgH="253800" progId="Equation.3">
                    <p:embed/>
                  </p:oleObj>
                </mc:Choice>
                <mc:Fallback>
                  <p:oleObj name="Equation" r:id="rId16" imgW="266400" imgH="253800" progId="Equation.3">
                    <p:embed/>
                    <p:pic>
                      <p:nvPicPr>
                        <p:cNvPr id="0" name="Object 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1" y="1816"/>
                          <a:ext cx="176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9" name="Object 32"/>
            <p:cNvGraphicFramePr>
              <a:graphicFrameLocks/>
            </p:cNvGraphicFramePr>
            <p:nvPr/>
          </p:nvGraphicFramePr>
          <p:xfrm>
            <a:off x="3471" y="1094"/>
            <a:ext cx="225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3" name="Equation" r:id="rId18" imgW="393480" imgH="393480" progId="Equation.DSMT4">
                    <p:embed/>
                  </p:oleObj>
                </mc:Choice>
                <mc:Fallback>
                  <p:oleObj name="Equation" r:id="rId18" imgW="393480" imgH="393480" progId="Equation.DSMT4">
                    <p:embed/>
                    <p:pic>
                      <p:nvPicPr>
                        <p:cNvPr id="0" name="Object 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1" y="1094"/>
                          <a:ext cx="225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3" name="Line 33"/>
            <p:cNvSpPr>
              <a:spLocks noChangeShapeType="1"/>
            </p:cNvSpPr>
            <p:nvPr/>
          </p:nvSpPr>
          <p:spPr bwMode="auto">
            <a:xfrm rot="-165956">
              <a:off x="3784" y="1235"/>
              <a:ext cx="912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50" name="Object 34"/>
            <p:cNvGraphicFramePr>
              <a:graphicFrameLocks noChangeAspect="1"/>
            </p:cNvGraphicFramePr>
            <p:nvPr/>
          </p:nvGraphicFramePr>
          <p:xfrm>
            <a:off x="4286" y="1316"/>
            <a:ext cx="156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4" name="Equation" r:id="rId20" imgW="228600" imgH="304560" progId="Equation.3">
                    <p:embed/>
                  </p:oleObj>
                </mc:Choice>
                <mc:Fallback>
                  <p:oleObj name="Equation" r:id="rId20" imgW="228600" imgH="30456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1316"/>
                          <a:ext cx="156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4" name="Line 35"/>
            <p:cNvSpPr>
              <a:spLocks noChangeShapeType="1"/>
            </p:cNvSpPr>
            <p:nvPr/>
          </p:nvSpPr>
          <p:spPr bwMode="auto">
            <a:xfrm>
              <a:off x="4737" y="1813"/>
              <a:ext cx="336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51" name="Object 36"/>
            <p:cNvGraphicFramePr>
              <a:graphicFrameLocks noChangeAspect="1"/>
            </p:cNvGraphicFramePr>
            <p:nvPr/>
          </p:nvGraphicFramePr>
          <p:xfrm>
            <a:off x="4967" y="1933"/>
            <a:ext cx="314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5" name="Equation" r:id="rId22" imgW="469800" imgH="406080" progId="Equation.DSMT4">
                    <p:embed/>
                  </p:oleObj>
                </mc:Choice>
                <mc:Fallback>
                  <p:oleObj name="Equation" r:id="rId22" imgW="469800" imgH="40608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7" y="1933"/>
                          <a:ext cx="314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5" name="Line 37"/>
            <p:cNvSpPr>
              <a:spLocks noChangeShapeType="1"/>
            </p:cNvSpPr>
            <p:nvPr/>
          </p:nvSpPr>
          <p:spPr bwMode="auto">
            <a:xfrm flipV="1">
              <a:off x="3825" y="1813"/>
              <a:ext cx="912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6" name="Line 38"/>
            <p:cNvSpPr>
              <a:spLocks noChangeShapeType="1"/>
            </p:cNvSpPr>
            <p:nvPr/>
          </p:nvSpPr>
          <p:spPr bwMode="auto">
            <a:xfrm flipV="1">
              <a:off x="4737" y="1573"/>
              <a:ext cx="336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7" name="Text Box 39"/>
            <p:cNvSpPr txBox="1">
              <a:spLocks noChangeArrowheads="1"/>
            </p:cNvSpPr>
            <p:nvPr/>
          </p:nvSpPr>
          <p:spPr bwMode="auto">
            <a:xfrm>
              <a:off x="4641" y="1797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/>
              <a:r>
                <a:rPr lang="en-US" altLang="zh-CN" sz="2800" b="1">
                  <a:solidFill>
                    <a:srgbClr val="FF0000"/>
                  </a:solidFill>
                </a:rPr>
                <a:t>P</a:t>
              </a:r>
            </a:p>
          </p:txBody>
        </p:sp>
        <p:graphicFrame>
          <p:nvGraphicFramePr>
            <p:cNvPr id="10252" name="Object 50"/>
            <p:cNvGraphicFramePr>
              <a:graphicFrameLocks noChangeAspect="1"/>
            </p:cNvGraphicFramePr>
            <p:nvPr/>
          </p:nvGraphicFramePr>
          <p:xfrm>
            <a:off x="4967" y="1298"/>
            <a:ext cx="35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6" name="Equation" r:id="rId24" imgW="533160" imgH="406080" progId="Equation.DSMT4">
                    <p:embed/>
                  </p:oleObj>
                </mc:Choice>
                <mc:Fallback>
                  <p:oleObj name="Equation" r:id="rId24" imgW="533160" imgH="406080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7" y="1298"/>
                          <a:ext cx="35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3" name="Object 51"/>
            <p:cNvGraphicFramePr>
              <a:graphicFrameLocks/>
            </p:cNvGraphicFramePr>
            <p:nvPr/>
          </p:nvGraphicFramePr>
          <p:xfrm>
            <a:off x="3560" y="2382"/>
            <a:ext cx="26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7" name="Equation" r:id="rId26" imgW="457200" imgH="406080" progId="Equation.DSMT4">
                    <p:embed/>
                  </p:oleObj>
                </mc:Choice>
                <mc:Fallback>
                  <p:oleObj name="Equation" r:id="rId26" imgW="457200" imgH="406080" progId="Equation.DSMT4">
                    <p:embed/>
                    <p:pic>
                      <p:nvPicPr>
                        <p:cNvPr id="0" name="Object 5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2382"/>
                          <a:ext cx="26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8" name="Oval 52"/>
            <p:cNvSpPr>
              <a:spLocks noChangeArrowheads="1"/>
            </p:cNvSpPr>
            <p:nvPr/>
          </p:nvSpPr>
          <p:spPr bwMode="auto">
            <a:xfrm>
              <a:off x="4709" y="1765"/>
              <a:ext cx="76" cy="81"/>
            </a:xfrm>
            <a:prstGeom prst="ellipse">
              <a:avLst/>
            </a:prstGeom>
            <a:solidFill>
              <a:srgbClr val="FF0066"/>
            </a:soli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9" name="Arc 53"/>
            <p:cNvSpPr>
              <a:spLocks/>
            </p:cNvSpPr>
            <p:nvPr/>
          </p:nvSpPr>
          <p:spPr bwMode="auto">
            <a:xfrm>
              <a:off x="3711" y="1280"/>
              <a:ext cx="91" cy="522"/>
            </a:xfrm>
            <a:custGeom>
              <a:avLst/>
              <a:gdLst>
                <a:gd name="T0" fmla="*/ 0 w 11288"/>
                <a:gd name="T1" fmla="*/ 0 h 21600"/>
                <a:gd name="T2" fmla="*/ 0 w 11288"/>
                <a:gd name="T3" fmla="*/ 0 h 21600"/>
                <a:gd name="T4" fmla="*/ 0 w 11288"/>
                <a:gd name="T5" fmla="*/ 0 h 21600"/>
                <a:gd name="T6" fmla="*/ 0 60000 65536"/>
                <a:gd name="T7" fmla="*/ 0 60000 65536"/>
                <a:gd name="T8" fmla="*/ 0 60000 65536"/>
                <a:gd name="T9" fmla="*/ 0 w 11288"/>
                <a:gd name="T10" fmla="*/ 0 h 21600"/>
                <a:gd name="T11" fmla="*/ 11288 w 1128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88" h="21600" fill="none" extrusionOk="0">
                  <a:moveTo>
                    <a:pt x="-1" y="1239"/>
                  </a:moveTo>
                  <a:cubicBezTo>
                    <a:pt x="2315" y="419"/>
                    <a:pt x="4754" y="-1"/>
                    <a:pt x="7212" y="0"/>
                  </a:cubicBezTo>
                  <a:cubicBezTo>
                    <a:pt x="8579" y="0"/>
                    <a:pt x="9944" y="129"/>
                    <a:pt x="11287" y="388"/>
                  </a:cubicBezTo>
                </a:path>
                <a:path w="11288" h="21600" stroke="0" extrusionOk="0">
                  <a:moveTo>
                    <a:pt x="-1" y="1239"/>
                  </a:moveTo>
                  <a:cubicBezTo>
                    <a:pt x="2315" y="419"/>
                    <a:pt x="4754" y="-1"/>
                    <a:pt x="7212" y="0"/>
                  </a:cubicBezTo>
                  <a:cubicBezTo>
                    <a:pt x="8579" y="0"/>
                    <a:pt x="9944" y="129"/>
                    <a:pt x="11287" y="388"/>
                  </a:cubicBezTo>
                  <a:lnTo>
                    <a:pt x="7212" y="21600"/>
                  </a:lnTo>
                  <a:close/>
                </a:path>
              </a:pathLst>
            </a:custGeom>
            <a:noFill/>
            <a:ln w="57150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0" name="Arc 54"/>
            <p:cNvSpPr>
              <a:spLocks/>
            </p:cNvSpPr>
            <p:nvPr/>
          </p:nvSpPr>
          <p:spPr bwMode="auto">
            <a:xfrm>
              <a:off x="3740" y="1819"/>
              <a:ext cx="93" cy="522"/>
            </a:xfrm>
            <a:custGeom>
              <a:avLst/>
              <a:gdLst>
                <a:gd name="T0" fmla="*/ 0 w 11530"/>
                <a:gd name="T1" fmla="*/ 0 h 21600"/>
                <a:gd name="T2" fmla="*/ 0 w 11530"/>
                <a:gd name="T3" fmla="*/ 0 h 21600"/>
                <a:gd name="T4" fmla="*/ 0 w 11530"/>
                <a:gd name="T5" fmla="*/ 0 h 21600"/>
                <a:gd name="T6" fmla="*/ 0 60000 65536"/>
                <a:gd name="T7" fmla="*/ 0 60000 65536"/>
                <a:gd name="T8" fmla="*/ 0 60000 65536"/>
                <a:gd name="T9" fmla="*/ 0 w 11530"/>
                <a:gd name="T10" fmla="*/ 0 h 21600"/>
                <a:gd name="T11" fmla="*/ 11530 w 1153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30" h="21600" fill="none" extrusionOk="0">
                  <a:moveTo>
                    <a:pt x="11530" y="20251"/>
                  </a:moveTo>
                  <a:cubicBezTo>
                    <a:pt x="9125" y="21143"/>
                    <a:pt x="6581" y="21599"/>
                    <a:pt x="4017" y="21600"/>
                  </a:cubicBezTo>
                  <a:cubicBezTo>
                    <a:pt x="2669" y="21600"/>
                    <a:pt x="1324" y="21473"/>
                    <a:pt x="-1" y="21223"/>
                  </a:cubicBezTo>
                </a:path>
                <a:path w="11530" h="21600" stroke="0" extrusionOk="0">
                  <a:moveTo>
                    <a:pt x="11530" y="20251"/>
                  </a:moveTo>
                  <a:cubicBezTo>
                    <a:pt x="9125" y="21143"/>
                    <a:pt x="6581" y="21599"/>
                    <a:pt x="4017" y="21600"/>
                  </a:cubicBezTo>
                  <a:cubicBezTo>
                    <a:pt x="2669" y="21600"/>
                    <a:pt x="1324" y="21473"/>
                    <a:pt x="-1" y="21223"/>
                  </a:cubicBezTo>
                  <a:lnTo>
                    <a:pt x="4017" y="0"/>
                  </a:lnTo>
                  <a:close/>
                </a:path>
              </a:pathLst>
            </a:custGeom>
            <a:noFill/>
            <a:ln w="76200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C72314-F969-4B31-8CB5-6F7F61806990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48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75"/>
                                        <p:tgtEl>
                                          <p:spTgt spid="24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300"/>
                                        <p:tgtEl>
                                          <p:spTgt spid="24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4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8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8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8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8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" fill="hold"/>
                                        <p:tgtEl>
                                          <p:spTgt spid="248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" fill="hold"/>
                                        <p:tgtEl>
                                          <p:spTgt spid="248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4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8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8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8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8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75"/>
                                        <p:tgtEl>
                                          <p:spTgt spid="24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9" grpId="0" autoUpdateAnimBg="0"/>
      <p:bldP spid="248852" grpId="0" autoUpdateAnimBg="0"/>
      <p:bldP spid="248856" grpId="0" autoUpdateAnimBg="0"/>
      <p:bldP spid="248859" grpId="0" build="p" autoUpdateAnimBg="0"/>
      <p:bldP spid="24886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858" name="Object 2"/>
          <p:cNvGraphicFramePr>
            <a:graphicFrameLocks noChangeAspect="1"/>
          </p:cNvGraphicFramePr>
          <p:nvPr/>
        </p:nvGraphicFramePr>
        <p:xfrm>
          <a:off x="1700213" y="1274763"/>
          <a:ext cx="200342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8" name="Equation" r:id="rId3" imgW="1955520" imgH="482400" progId="Equation.DSMT4">
                  <p:embed/>
                </p:oleObj>
              </mc:Choice>
              <mc:Fallback>
                <p:oleObj name="Equation" r:id="rId3" imgW="1955520" imgH="482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13" y="1274763"/>
                        <a:ext cx="2003425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1641475" y="1752600"/>
            <a:ext cx="58261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800" b="1"/>
              <a:t>取决于</a:t>
            </a:r>
            <a:r>
              <a:rPr lang="en-US" altLang="zh-CN" sz="2800" b="1" i="1"/>
              <a:t>V</a:t>
            </a:r>
            <a:r>
              <a:rPr lang="en-US" altLang="zh-CN" sz="2800" b="1"/>
              <a:t> </a:t>
            </a:r>
            <a:r>
              <a:rPr lang="zh-CN" altLang="en-US" sz="2800" b="1"/>
              <a:t>在该点的空间变化率</a:t>
            </a:r>
            <a:r>
              <a:rPr lang="en-US" altLang="zh-CN" sz="2800" b="1"/>
              <a:t>,</a:t>
            </a:r>
          </a:p>
          <a:p>
            <a:pPr algn="l" eaLnBrk="1" hangingPunct="1"/>
            <a:r>
              <a:rPr lang="zh-CN" altLang="en-US" sz="2800" b="1"/>
              <a:t>而与该点</a:t>
            </a:r>
            <a:r>
              <a:rPr lang="en-US" altLang="zh-CN" sz="2800" b="1" i="1"/>
              <a:t>V </a:t>
            </a:r>
            <a:r>
              <a:rPr lang="zh-CN" altLang="en-US" sz="2800" b="1"/>
              <a:t>值大小无关。</a:t>
            </a:r>
          </a:p>
        </p:txBody>
      </p:sp>
      <p:sp>
        <p:nvSpPr>
          <p:cNvPr id="249860" name="Text Box 4"/>
          <p:cNvSpPr txBox="1">
            <a:spLocks noChangeArrowheads="1"/>
          </p:cNvSpPr>
          <p:nvPr/>
        </p:nvSpPr>
        <p:spPr bwMode="auto">
          <a:xfrm>
            <a:off x="611188" y="2895600"/>
            <a:ext cx="617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）电场强度</a:t>
            </a:r>
            <a:r>
              <a:rPr lang="en-US" altLang="zh-CN" sz="2800" b="1" i="1"/>
              <a:t>E </a:t>
            </a:r>
            <a:r>
              <a:rPr lang="zh-CN" altLang="en-US" sz="2800" b="1"/>
              <a:t>的又一单位：</a:t>
            </a:r>
            <a:r>
              <a:rPr lang="en-US" altLang="zh-CN" sz="2800" b="1"/>
              <a:t>V/m</a:t>
            </a:r>
          </a:p>
        </p:txBody>
      </p:sp>
      <p:sp>
        <p:nvSpPr>
          <p:cNvPr id="249861" name="Text Box 5"/>
          <p:cNvSpPr txBox="1">
            <a:spLocks noChangeArrowheads="1"/>
          </p:cNvSpPr>
          <p:nvPr/>
        </p:nvSpPr>
        <p:spPr bwMode="auto">
          <a:xfrm>
            <a:off x="6280150" y="2895600"/>
            <a:ext cx="1355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2800" b="1"/>
              <a:t>= N/C</a:t>
            </a:r>
          </a:p>
        </p:txBody>
      </p:sp>
      <p:sp>
        <p:nvSpPr>
          <p:cNvPr id="249862" name="Text Box 6"/>
          <p:cNvSpPr txBox="1">
            <a:spLocks noChangeArrowheads="1"/>
          </p:cNvSpPr>
          <p:nvPr/>
        </p:nvSpPr>
        <p:spPr bwMode="auto">
          <a:xfrm>
            <a:off x="611188" y="3657600"/>
            <a:ext cx="6457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800" b="1"/>
              <a:t>（</a:t>
            </a:r>
            <a:r>
              <a:rPr lang="en-US" altLang="zh-CN" sz="2800" b="1"/>
              <a:t>3</a:t>
            </a:r>
            <a:r>
              <a:rPr lang="zh-CN" altLang="en-US" sz="2800" b="1"/>
              <a:t>）求</a:t>
            </a:r>
            <a:r>
              <a:rPr lang="en-US" altLang="zh-CN" sz="2800" b="1" i="1"/>
              <a:t>E </a:t>
            </a:r>
            <a:r>
              <a:rPr lang="zh-CN" altLang="en-US" sz="2800" b="1"/>
              <a:t>的三种方法</a:t>
            </a:r>
          </a:p>
        </p:txBody>
      </p:sp>
      <p:sp>
        <p:nvSpPr>
          <p:cNvPr id="249863" name="Text Box 7"/>
          <p:cNvSpPr txBox="1">
            <a:spLocks noChangeArrowheads="1"/>
          </p:cNvSpPr>
          <p:nvPr/>
        </p:nvSpPr>
        <p:spPr bwMode="auto">
          <a:xfrm>
            <a:off x="1265238" y="4333875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b="1">
                <a:ea typeface="黑体" pitchFamily="2" charset="-122"/>
              </a:rPr>
              <a:t>点电荷电场叠加</a:t>
            </a:r>
          </a:p>
        </p:txBody>
      </p:sp>
      <p:sp>
        <p:nvSpPr>
          <p:cNvPr id="249864" name="Text Box 8"/>
          <p:cNvSpPr txBox="1">
            <a:spLocks noChangeArrowheads="1"/>
          </p:cNvSpPr>
          <p:nvPr/>
        </p:nvSpPr>
        <p:spPr bwMode="auto">
          <a:xfrm>
            <a:off x="1273175" y="5111750"/>
            <a:ext cx="4672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b="1">
                <a:latin typeface="楷体_GB2312" pitchFamily="49" charset="-122"/>
                <a:ea typeface="黑体" pitchFamily="2" charset="-122"/>
              </a:rPr>
              <a:t>用高斯定理求对称场</a:t>
            </a:r>
          </a:p>
        </p:txBody>
      </p:sp>
      <p:sp>
        <p:nvSpPr>
          <p:cNvPr id="249865" name="Text Box 9"/>
          <p:cNvSpPr txBox="1">
            <a:spLocks noChangeArrowheads="1"/>
          </p:cNvSpPr>
          <p:nvPr/>
        </p:nvSpPr>
        <p:spPr bwMode="auto">
          <a:xfrm>
            <a:off x="1257300" y="5853113"/>
            <a:ext cx="3140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b="1">
                <a:latin typeface="楷体_GB2312" pitchFamily="49" charset="-122"/>
                <a:ea typeface="黑体" pitchFamily="2" charset="-122"/>
              </a:rPr>
              <a:t>电势梯度法</a:t>
            </a:r>
          </a:p>
        </p:txBody>
      </p:sp>
      <p:graphicFrame>
        <p:nvGraphicFramePr>
          <p:cNvPr id="249866" name="Object 10"/>
          <p:cNvGraphicFramePr>
            <a:graphicFrameLocks noChangeAspect="1"/>
          </p:cNvGraphicFramePr>
          <p:nvPr/>
        </p:nvGraphicFramePr>
        <p:xfrm>
          <a:off x="4370388" y="4205288"/>
          <a:ext cx="2262187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9" name="Equation" r:id="rId5" imgW="1930320" imgH="749160" progId="Equation.DSMT4">
                  <p:embed/>
                </p:oleObj>
              </mc:Choice>
              <mc:Fallback>
                <p:oleObj name="Equation" r:id="rId5" imgW="1930320" imgH="7491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0388" y="4205288"/>
                        <a:ext cx="2262187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172200" y="263525"/>
            <a:ext cx="2667000" cy="2627313"/>
            <a:chOff x="3792" y="144"/>
            <a:chExt cx="1680" cy="1655"/>
          </a:xfrm>
        </p:grpSpPr>
        <p:sp>
          <p:nvSpPr>
            <p:cNvPr id="11291" name="Arc 12"/>
            <p:cNvSpPr>
              <a:spLocks/>
            </p:cNvSpPr>
            <p:nvPr/>
          </p:nvSpPr>
          <p:spPr bwMode="auto">
            <a:xfrm>
              <a:off x="3792" y="432"/>
              <a:ext cx="576" cy="1004"/>
            </a:xfrm>
            <a:custGeom>
              <a:avLst/>
              <a:gdLst>
                <a:gd name="T0" fmla="*/ 0 w 21600"/>
                <a:gd name="T1" fmla="*/ 0 h 37695"/>
                <a:gd name="T2" fmla="*/ 0 w 21600"/>
                <a:gd name="T3" fmla="*/ 0 h 37695"/>
                <a:gd name="T4" fmla="*/ 0 w 21600"/>
                <a:gd name="T5" fmla="*/ 0 h 376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37695"/>
                <a:gd name="T11" fmla="*/ 21600 w 21600"/>
                <a:gd name="T12" fmla="*/ 37695 h 376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7695" fill="none" extrusionOk="0">
                  <a:moveTo>
                    <a:pt x="9496" y="-1"/>
                  </a:moveTo>
                  <a:cubicBezTo>
                    <a:pt x="16903" y="3625"/>
                    <a:pt x="21600" y="11152"/>
                    <a:pt x="21600" y="19400"/>
                  </a:cubicBezTo>
                  <a:cubicBezTo>
                    <a:pt x="21600" y="26833"/>
                    <a:pt x="17778" y="33744"/>
                    <a:pt x="11482" y="37695"/>
                  </a:cubicBezTo>
                </a:path>
                <a:path w="21600" h="37695" stroke="0" extrusionOk="0">
                  <a:moveTo>
                    <a:pt x="9496" y="-1"/>
                  </a:moveTo>
                  <a:cubicBezTo>
                    <a:pt x="16903" y="3625"/>
                    <a:pt x="21600" y="11152"/>
                    <a:pt x="21600" y="19400"/>
                  </a:cubicBezTo>
                  <a:cubicBezTo>
                    <a:pt x="21600" y="26833"/>
                    <a:pt x="17778" y="33744"/>
                    <a:pt x="11482" y="37695"/>
                  </a:cubicBezTo>
                  <a:lnTo>
                    <a:pt x="0" y="194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2" name="Arc 13"/>
            <p:cNvSpPr>
              <a:spLocks/>
            </p:cNvSpPr>
            <p:nvPr/>
          </p:nvSpPr>
          <p:spPr bwMode="auto">
            <a:xfrm>
              <a:off x="4032" y="144"/>
              <a:ext cx="864" cy="1516"/>
            </a:xfrm>
            <a:custGeom>
              <a:avLst/>
              <a:gdLst>
                <a:gd name="T0" fmla="*/ 0 w 21600"/>
                <a:gd name="T1" fmla="*/ 0 h 37880"/>
                <a:gd name="T2" fmla="*/ 0 w 21600"/>
                <a:gd name="T3" fmla="*/ 0 h 37880"/>
                <a:gd name="T4" fmla="*/ 0 w 21600"/>
                <a:gd name="T5" fmla="*/ 0 h 37880"/>
                <a:gd name="T6" fmla="*/ 0 60000 65536"/>
                <a:gd name="T7" fmla="*/ 0 60000 65536"/>
                <a:gd name="T8" fmla="*/ 0 60000 65536"/>
                <a:gd name="T9" fmla="*/ 0 w 21600"/>
                <a:gd name="T10" fmla="*/ 0 h 37880"/>
                <a:gd name="T11" fmla="*/ 21600 w 21600"/>
                <a:gd name="T12" fmla="*/ 37880 h 378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7880" fill="none" extrusionOk="0">
                  <a:moveTo>
                    <a:pt x="9550" y="-1"/>
                  </a:moveTo>
                  <a:cubicBezTo>
                    <a:pt x="16928" y="3636"/>
                    <a:pt x="21600" y="11148"/>
                    <a:pt x="21600" y="19374"/>
                  </a:cubicBezTo>
                  <a:cubicBezTo>
                    <a:pt x="21600" y="26950"/>
                    <a:pt x="17630" y="33973"/>
                    <a:pt x="11139" y="37880"/>
                  </a:cubicBezTo>
                </a:path>
                <a:path w="21600" h="37880" stroke="0" extrusionOk="0">
                  <a:moveTo>
                    <a:pt x="9550" y="-1"/>
                  </a:moveTo>
                  <a:cubicBezTo>
                    <a:pt x="16928" y="3636"/>
                    <a:pt x="21600" y="11148"/>
                    <a:pt x="21600" y="19374"/>
                  </a:cubicBezTo>
                  <a:cubicBezTo>
                    <a:pt x="21600" y="26950"/>
                    <a:pt x="17630" y="33973"/>
                    <a:pt x="11139" y="37880"/>
                  </a:cubicBezTo>
                  <a:lnTo>
                    <a:pt x="0" y="19374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70" name="Object 14"/>
            <p:cNvGraphicFramePr>
              <a:graphicFrameLocks noChangeAspect="1"/>
            </p:cNvGraphicFramePr>
            <p:nvPr/>
          </p:nvGraphicFramePr>
          <p:xfrm>
            <a:off x="3947" y="1447"/>
            <a:ext cx="170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40" name="公式" r:id="rId7" imgW="291960" imgH="304560" progId="Equation.3">
                    <p:embed/>
                  </p:oleObj>
                </mc:Choice>
                <mc:Fallback>
                  <p:oleObj name="公式" r:id="rId7" imgW="291960" imgH="30456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7" y="1447"/>
                          <a:ext cx="170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1" name="Object 15"/>
            <p:cNvGraphicFramePr>
              <a:graphicFrameLocks noChangeAspect="1"/>
            </p:cNvGraphicFramePr>
            <p:nvPr/>
          </p:nvGraphicFramePr>
          <p:xfrm>
            <a:off x="4298" y="1635"/>
            <a:ext cx="564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41" name="Equation" r:id="rId9" imgW="1091880" imgH="317160" progId="Equation.DSMT4">
                    <p:embed/>
                  </p:oleObj>
                </mc:Choice>
                <mc:Fallback>
                  <p:oleObj name="Equation" r:id="rId9" imgW="1091880" imgH="31716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8" y="1635"/>
                          <a:ext cx="564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3" name="Oval 16"/>
            <p:cNvSpPr>
              <a:spLocks noChangeArrowheads="1"/>
            </p:cNvSpPr>
            <p:nvPr/>
          </p:nvSpPr>
          <p:spPr bwMode="auto">
            <a:xfrm rot="-5400000">
              <a:off x="4320" y="864"/>
              <a:ext cx="48" cy="48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4" name="Oval 17"/>
            <p:cNvSpPr>
              <a:spLocks noChangeArrowheads="1"/>
            </p:cNvSpPr>
            <p:nvPr/>
          </p:nvSpPr>
          <p:spPr bwMode="auto">
            <a:xfrm rot="-5400000">
              <a:off x="4848" y="864"/>
              <a:ext cx="48" cy="48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72" name="Object 18"/>
            <p:cNvGraphicFramePr>
              <a:graphicFrameLocks noChangeAspect="1"/>
            </p:cNvGraphicFramePr>
            <p:nvPr/>
          </p:nvGraphicFramePr>
          <p:xfrm>
            <a:off x="4128" y="912"/>
            <a:ext cx="18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42" name="Equation" r:id="rId11" imgW="355320" imgH="457200" progId="Equation.3">
                    <p:embed/>
                  </p:oleObj>
                </mc:Choice>
                <mc:Fallback>
                  <p:oleObj name="Equation" r:id="rId11" imgW="355320" imgH="4572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912"/>
                          <a:ext cx="18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3" name="Object 19"/>
            <p:cNvGraphicFramePr>
              <a:graphicFrameLocks noChangeAspect="1"/>
            </p:cNvGraphicFramePr>
            <p:nvPr/>
          </p:nvGraphicFramePr>
          <p:xfrm>
            <a:off x="4896" y="912"/>
            <a:ext cx="20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43" name="Equation" r:id="rId13" imgW="380880" imgH="457200" progId="Equation.3">
                    <p:embed/>
                  </p:oleObj>
                </mc:Choice>
                <mc:Fallback>
                  <p:oleObj name="Equation" r:id="rId13" imgW="380880" imgH="457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912"/>
                          <a:ext cx="20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95" name="Group 20"/>
            <p:cNvGrpSpPr>
              <a:grpSpLocks/>
            </p:cNvGrpSpPr>
            <p:nvPr/>
          </p:nvGrpSpPr>
          <p:grpSpPr bwMode="auto">
            <a:xfrm>
              <a:off x="3792" y="588"/>
              <a:ext cx="576" cy="276"/>
              <a:chOff x="0" y="1164"/>
              <a:chExt cx="576" cy="276"/>
            </a:xfrm>
          </p:grpSpPr>
          <p:sp>
            <p:nvSpPr>
              <p:cNvPr id="11299" name="Line 21"/>
              <p:cNvSpPr>
                <a:spLocks noChangeShapeType="1"/>
              </p:cNvSpPr>
              <p:nvPr/>
            </p:nvSpPr>
            <p:spPr bwMode="auto">
              <a:xfrm flipH="1">
                <a:off x="0" y="1440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1276" name="Object 22"/>
              <p:cNvGraphicFramePr>
                <a:graphicFrameLocks noChangeAspect="1"/>
              </p:cNvGraphicFramePr>
              <p:nvPr/>
            </p:nvGraphicFramePr>
            <p:xfrm>
              <a:off x="164" y="1164"/>
              <a:ext cx="176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44" name="Equation" r:id="rId15" imgW="279360" imgH="342720" progId="Equation.DSMT4">
                      <p:embed/>
                    </p:oleObj>
                  </mc:Choice>
                  <mc:Fallback>
                    <p:oleObj name="Equation" r:id="rId15" imgW="279360" imgH="342720" progId="Equation.DSMT4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4" y="1164"/>
                            <a:ext cx="176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296" name="Group 23"/>
            <p:cNvGrpSpPr>
              <a:grpSpLocks/>
            </p:cNvGrpSpPr>
            <p:nvPr/>
          </p:nvGrpSpPr>
          <p:grpSpPr bwMode="auto">
            <a:xfrm>
              <a:off x="4368" y="484"/>
              <a:ext cx="528" cy="332"/>
              <a:chOff x="4416" y="1396"/>
              <a:chExt cx="528" cy="332"/>
            </a:xfrm>
          </p:grpSpPr>
          <p:sp>
            <p:nvSpPr>
              <p:cNvPr id="11298" name="AutoShape 24"/>
              <p:cNvSpPr>
                <a:spLocks/>
              </p:cNvSpPr>
              <p:nvPr/>
            </p:nvSpPr>
            <p:spPr bwMode="auto">
              <a:xfrm rot="5400000">
                <a:off x="4632" y="1416"/>
                <a:ext cx="96" cy="528"/>
              </a:xfrm>
              <a:prstGeom prst="leftBrace">
                <a:avLst>
                  <a:gd name="adj1" fmla="val 45833"/>
                  <a:gd name="adj2" fmla="val 50000"/>
                </a:avLst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275" name="Object 25"/>
              <p:cNvGraphicFramePr>
                <a:graphicFrameLocks noChangeAspect="1"/>
              </p:cNvGraphicFramePr>
              <p:nvPr/>
            </p:nvGraphicFramePr>
            <p:xfrm>
              <a:off x="4520" y="1396"/>
              <a:ext cx="25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45" name="Equation" r:id="rId17" imgW="406080" imgH="317160" progId="Equation.DSMT4">
                      <p:embed/>
                    </p:oleObj>
                  </mc:Choice>
                  <mc:Fallback>
                    <p:oleObj name="Equation" r:id="rId17" imgW="406080" imgH="317160" progId="Equation.DSMT4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20" y="1396"/>
                            <a:ext cx="256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297" name="Line 26"/>
            <p:cNvSpPr>
              <a:spLocks noChangeShapeType="1"/>
            </p:cNvSpPr>
            <p:nvPr/>
          </p:nvSpPr>
          <p:spPr bwMode="auto">
            <a:xfrm>
              <a:off x="4368" y="864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74" name="Object 27"/>
            <p:cNvGraphicFramePr>
              <a:graphicFrameLocks noChangeAspect="1"/>
            </p:cNvGraphicFramePr>
            <p:nvPr/>
          </p:nvGraphicFramePr>
          <p:xfrm>
            <a:off x="5290" y="595"/>
            <a:ext cx="158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46" name="Equation" r:id="rId19" imgW="215640" imgH="291960" progId="Equation.DSMT4">
                    <p:embed/>
                  </p:oleObj>
                </mc:Choice>
                <mc:Fallback>
                  <p:oleObj name="Equation" r:id="rId19" imgW="215640" imgH="29196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0" y="595"/>
                          <a:ext cx="158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9884" name="Text Box 28"/>
          <p:cNvSpPr txBox="1">
            <a:spLocks noChangeArrowheads="1"/>
          </p:cNvSpPr>
          <p:nvPr/>
        </p:nvSpPr>
        <p:spPr bwMode="auto">
          <a:xfrm>
            <a:off x="611188" y="1254125"/>
            <a:ext cx="1943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graphicFrame>
        <p:nvGraphicFramePr>
          <p:cNvPr id="249885" name="Object 29"/>
          <p:cNvGraphicFramePr>
            <a:graphicFrameLocks noChangeAspect="1"/>
          </p:cNvGraphicFramePr>
          <p:nvPr/>
        </p:nvGraphicFramePr>
        <p:xfrm>
          <a:off x="3600450" y="5924550"/>
          <a:ext cx="202723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7" name="Equation" r:id="rId21" imgW="1981080" imgH="482400" progId="Equation.DSMT4">
                  <p:embed/>
                </p:oleObj>
              </mc:Choice>
              <mc:Fallback>
                <p:oleObj name="Equation" r:id="rId21" imgW="1981080" imgH="4824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5924550"/>
                        <a:ext cx="2027238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87" name="AutoShape 31"/>
          <p:cNvSpPr>
            <a:spLocks noChangeArrowheads="1"/>
          </p:cNvSpPr>
          <p:nvPr/>
        </p:nvSpPr>
        <p:spPr bwMode="auto">
          <a:xfrm>
            <a:off x="685800" y="333375"/>
            <a:ext cx="1401763" cy="990600"/>
          </a:xfrm>
          <a:prstGeom prst="horizontalScroll">
            <a:avLst>
              <a:gd name="adj" fmla="val 12500"/>
            </a:avLst>
          </a:prstGeom>
          <a:gradFill rotWithShape="1">
            <a:gsLst>
              <a:gs pos="0">
                <a:srgbClr val="760000"/>
              </a:gs>
              <a:gs pos="50000">
                <a:srgbClr val="FF0000"/>
              </a:gs>
              <a:gs pos="100000">
                <a:srgbClr val="7600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 sz="3600" b="1">
              <a:solidFill>
                <a:schemeClr val="bg1"/>
              </a:solidFill>
              <a:ea typeface="隶书" pitchFamily="49" charset="-122"/>
            </a:endParaRPr>
          </a:p>
        </p:txBody>
      </p:sp>
      <p:graphicFrame>
        <p:nvGraphicFramePr>
          <p:cNvPr id="249888" name="Object 32"/>
          <p:cNvGraphicFramePr>
            <a:graphicFrameLocks noChangeAspect="1"/>
          </p:cNvGraphicFramePr>
          <p:nvPr/>
        </p:nvGraphicFramePr>
        <p:xfrm>
          <a:off x="5046663" y="5054600"/>
          <a:ext cx="2792412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8" name="Equation" r:id="rId23" imgW="2489040" imgH="838080" progId="Equation.DSMT4">
                  <p:embed/>
                </p:oleObj>
              </mc:Choice>
              <mc:Fallback>
                <p:oleObj name="Equation" r:id="rId23" imgW="2489040" imgH="83808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663" y="5054600"/>
                        <a:ext cx="2792412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89" name="Oval 33"/>
          <p:cNvSpPr>
            <a:spLocks noChangeArrowheads="1"/>
          </p:cNvSpPr>
          <p:nvPr/>
        </p:nvSpPr>
        <p:spPr bwMode="auto">
          <a:xfrm>
            <a:off x="5051425" y="5313363"/>
            <a:ext cx="179388" cy="18097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9890" name="Text Box 34"/>
          <p:cNvSpPr txBox="1">
            <a:spLocks noChangeArrowheads="1"/>
          </p:cNvSpPr>
          <p:nvPr/>
        </p:nvSpPr>
        <p:spPr bwMode="auto">
          <a:xfrm>
            <a:off x="7272338" y="5584825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1400" b="1"/>
              <a:t>内</a:t>
            </a:r>
          </a:p>
        </p:txBody>
      </p:sp>
      <p:sp>
        <p:nvSpPr>
          <p:cNvPr id="249891" name="Text Box 35"/>
          <p:cNvSpPr txBox="1">
            <a:spLocks noChangeArrowheads="1"/>
          </p:cNvSpPr>
          <p:nvPr/>
        </p:nvSpPr>
        <p:spPr bwMode="auto">
          <a:xfrm>
            <a:off x="827088" y="549275"/>
            <a:ext cx="2000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3200" b="1">
                <a:solidFill>
                  <a:schemeClr val="bg1"/>
                </a:solidFill>
                <a:ea typeface="隶书" pitchFamily="49" charset="-122"/>
              </a:rPr>
              <a:t>小结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C72314-F969-4B31-8CB5-6F7F61806990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9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9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9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9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9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" fill="hold"/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" fill="hold"/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75"/>
                                        <p:tgtEl>
                                          <p:spTgt spid="24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275"/>
                            </p:stCondLst>
                            <p:childTnLst>
                              <p:par>
                                <p:cTn id="4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" fill="hold"/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" fill="hold"/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75"/>
                                        <p:tgtEl>
                                          <p:spTgt spid="24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57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9" dur="500"/>
                                        <p:tgtEl>
                                          <p:spTgt spid="24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75" fill="hold"/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" fill="hold"/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" fill="hold"/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" fill="hold"/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" fill="hold"/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" fill="hold"/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8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9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9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9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9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9" grpId="0" autoUpdateAnimBg="0"/>
      <p:bldP spid="249860" grpId="0" autoUpdateAnimBg="0"/>
      <p:bldP spid="249861" grpId="0" autoUpdateAnimBg="0"/>
      <p:bldP spid="249862" grpId="0" autoUpdateAnimBg="0"/>
      <p:bldP spid="249863" grpId="0" autoUpdateAnimBg="0"/>
      <p:bldP spid="249864" grpId="0" autoUpdateAnimBg="0"/>
      <p:bldP spid="249865" grpId="0" autoUpdateAnimBg="0"/>
      <p:bldP spid="249884" grpId="0" autoUpdateAnimBg="0"/>
      <p:bldP spid="249887" grpId="0" animBg="1" autoUpdateAnimBg="0"/>
      <p:bldP spid="249889" grpId="0" animBg="1"/>
      <p:bldP spid="249890" grpId="0"/>
      <p:bldP spid="24989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5" name="Text Box 3"/>
          <p:cNvSpPr txBox="1">
            <a:spLocks noChangeArrowheads="1"/>
          </p:cNvSpPr>
          <p:nvPr/>
        </p:nvSpPr>
        <p:spPr bwMode="auto">
          <a:xfrm>
            <a:off x="911225" y="1066800"/>
            <a:ext cx="6226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800" b="1"/>
              <a:t>任何电荷在静电场中都具有势能</a:t>
            </a:r>
            <a:endParaRPr lang="zh-CN" altLang="en-US" sz="2800" b="1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1223963" y="3365500"/>
            <a:ext cx="30210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电场力作功 </a:t>
            </a:r>
            <a:endParaRPr lang="zh-CN" altLang="en-US" sz="2800" b="1" dirty="0">
              <a:latin typeface="黑体" pitchFamily="2" charset="-122"/>
              <a:ea typeface="黑体" pitchFamily="2" charset="-122"/>
              <a:sym typeface="Symbol" pitchFamily="18" charset="2"/>
            </a:endParaRPr>
          </a:p>
        </p:txBody>
      </p:sp>
      <p:sp>
        <p:nvSpPr>
          <p:cNvPr id="274437" name="Text Box 5"/>
          <p:cNvSpPr txBox="1">
            <a:spLocks noChangeArrowheads="1"/>
          </p:cNvSpPr>
          <p:nvPr/>
        </p:nvSpPr>
        <p:spPr bwMode="auto">
          <a:xfrm>
            <a:off x="1039813" y="4741863"/>
            <a:ext cx="1411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800" b="1"/>
              <a:t>又</a:t>
            </a:r>
          </a:p>
        </p:txBody>
      </p:sp>
      <p:graphicFrame>
        <p:nvGraphicFramePr>
          <p:cNvPr id="274438" name="Object 6"/>
          <p:cNvGraphicFramePr>
            <a:graphicFrameLocks noChangeAspect="1"/>
          </p:cNvGraphicFramePr>
          <p:nvPr/>
        </p:nvGraphicFramePr>
        <p:xfrm>
          <a:off x="1247775" y="3983038"/>
          <a:ext cx="204628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2" name="Equation" r:id="rId4" imgW="2501640" imgH="736560" progId="Equation.DSMT4">
                  <p:embed/>
                </p:oleObj>
              </mc:Choice>
              <mc:Fallback>
                <p:oleObj name="Equation" r:id="rId4" imgW="2501640" imgH="7365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3983038"/>
                        <a:ext cx="2046288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39" name="Object 7"/>
          <p:cNvGraphicFramePr>
            <a:graphicFrameLocks noChangeAspect="1"/>
          </p:cNvGraphicFramePr>
          <p:nvPr/>
        </p:nvGraphicFramePr>
        <p:xfrm>
          <a:off x="3243263" y="4111625"/>
          <a:ext cx="16954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3" name="Equation" r:id="rId6" imgW="1701720" imgH="431640" progId="Equation.DSMT4">
                  <p:embed/>
                </p:oleObj>
              </mc:Choice>
              <mc:Fallback>
                <p:oleObj name="Equation" r:id="rId6" imgW="170172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3263" y="4111625"/>
                        <a:ext cx="169545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41" name="Text Box 9"/>
          <p:cNvSpPr txBox="1">
            <a:spLocks noChangeArrowheads="1"/>
          </p:cNvSpPr>
          <p:nvPr/>
        </p:nvSpPr>
        <p:spPr bwMode="auto">
          <a:xfrm>
            <a:off x="1055688" y="5430838"/>
            <a:ext cx="3643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800" b="1"/>
              <a:t>比较两式得：</a:t>
            </a:r>
          </a:p>
        </p:txBody>
      </p:sp>
      <p:graphicFrame>
        <p:nvGraphicFramePr>
          <p:cNvPr id="274442" name="Object 10"/>
          <p:cNvGraphicFramePr>
            <a:graphicFrameLocks noChangeAspect="1"/>
          </p:cNvGraphicFramePr>
          <p:nvPr/>
        </p:nvGraphicFramePr>
        <p:xfrm>
          <a:off x="3413125" y="5518150"/>
          <a:ext cx="294163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4" name="公式" r:id="rId8" imgW="3454200" imgH="431640" progId="Equation.3">
                  <p:embed/>
                </p:oleObj>
              </mc:Choice>
              <mc:Fallback>
                <p:oleObj name="公式" r:id="rId8" imgW="345420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25" y="5518150"/>
                        <a:ext cx="2941638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43" name="Text Box 11"/>
          <p:cNvSpPr txBox="1">
            <a:spLocks noChangeArrowheads="1"/>
          </p:cNvSpPr>
          <p:nvPr/>
        </p:nvSpPr>
        <p:spPr bwMode="auto">
          <a:xfrm>
            <a:off x="846138" y="6021388"/>
            <a:ext cx="7308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2800" b="1" i="1" dirty="0">
                <a:solidFill>
                  <a:schemeClr val="tx2"/>
                </a:solidFill>
                <a:ea typeface="黑体" pitchFamily="2" charset="-122"/>
              </a:rPr>
              <a:t>q</a:t>
            </a:r>
            <a:r>
              <a:rPr lang="zh-CN" altLang="en-US" sz="28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在电场中的静电势能</a:t>
            </a:r>
          </a:p>
        </p:txBody>
      </p:sp>
      <p:sp>
        <p:nvSpPr>
          <p:cNvPr id="274444" name="Rectangle 12"/>
          <p:cNvSpPr>
            <a:spLocks noChangeArrowheads="1"/>
          </p:cNvSpPr>
          <p:nvPr/>
        </p:nvSpPr>
        <p:spPr bwMode="auto">
          <a:xfrm>
            <a:off x="6110288" y="4008438"/>
            <a:ext cx="609600" cy="533400"/>
          </a:xfrm>
          <a:prstGeom prst="rect">
            <a:avLst/>
          </a:prstGeom>
          <a:solidFill>
            <a:srgbClr val="66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4445" name="Rectangle 13"/>
          <p:cNvSpPr>
            <a:spLocks noChangeArrowheads="1"/>
          </p:cNvSpPr>
          <p:nvPr/>
        </p:nvSpPr>
        <p:spPr bwMode="auto">
          <a:xfrm>
            <a:off x="5546725" y="4787900"/>
            <a:ext cx="609600" cy="457200"/>
          </a:xfrm>
          <a:prstGeom prst="rect">
            <a:avLst/>
          </a:prstGeom>
          <a:solidFill>
            <a:srgbClr val="66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4446" name="Rectangle 14"/>
          <p:cNvSpPr>
            <a:spLocks noChangeArrowheads="1"/>
          </p:cNvSpPr>
          <p:nvPr/>
        </p:nvSpPr>
        <p:spPr bwMode="auto">
          <a:xfrm>
            <a:off x="5195888" y="4008438"/>
            <a:ext cx="609600" cy="5334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4447" name="Rectangle 15"/>
          <p:cNvSpPr>
            <a:spLocks noChangeArrowheads="1"/>
          </p:cNvSpPr>
          <p:nvPr/>
        </p:nvSpPr>
        <p:spPr bwMode="auto">
          <a:xfrm>
            <a:off x="4746625" y="4787900"/>
            <a:ext cx="533400" cy="4572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4448" name="Object 16"/>
          <p:cNvGraphicFramePr>
            <a:graphicFrameLocks noChangeAspect="1"/>
          </p:cNvGraphicFramePr>
          <p:nvPr/>
        </p:nvGraphicFramePr>
        <p:xfrm>
          <a:off x="4972050" y="4092575"/>
          <a:ext cx="17399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5" name="公式" r:id="rId10" imgW="1739880" imgH="431640" progId="Equation.3">
                  <p:embed/>
                </p:oleObj>
              </mc:Choice>
              <mc:Fallback>
                <p:oleObj name="公式" r:id="rId10" imgW="1739880" imgH="4316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4092575"/>
                        <a:ext cx="17399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49" name="Object 17"/>
          <p:cNvGraphicFramePr>
            <a:graphicFrameLocks noChangeAspect="1"/>
          </p:cNvGraphicFramePr>
          <p:nvPr/>
        </p:nvGraphicFramePr>
        <p:xfrm>
          <a:off x="1693863" y="4818063"/>
          <a:ext cx="43561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6" name="Equation" r:id="rId12" imgW="4203360" imgH="431640" progId="Equation.DSMT4">
                  <p:embed/>
                </p:oleObj>
              </mc:Choice>
              <mc:Fallback>
                <p:oleObj name="Equation" r:id="rId12" imgW="4203360" imgH="4316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4818063"/>
                        <a:ext cx="435610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50" name="Rectangle 18"/>
          <p:cNvSpPr>
            <a:spLocks noChangeArrowheads="1"/>
          </p:cNvSpPr>
          <p:nvPr/>
        </p:nvSpPr>
        <p:spPr bwMode="auto">
          <a:xfrm>
            <a:off x="4446588" y="6092825"/>
            <a:ext cx="1511300" cy="50482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4451" name="Object 19"/>
          <p:cNvGraphicFramePr>
            <a:graphicFrameLocks noChangeAspect="1"/>
          </p:cNvGraphicFramePr>
          <p:nvPr/>
        </p:nvGraphicFramePr>
        <p:xfrm>
          <a:off x="4591050" y="6165850"/>
          <a:ext cx="1219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7" name="Equation" r:id="rId14" imgW="1218960" imgH="380880" progId="Equation.DSMT4">
                  <p:embed/>
                </p:oleObj>
              </mc:Choice>
              <mc:Fallback>
                <p:oleObj name="Equation" r:id="rId14" imgW="1218960" imgH="38088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050" y="6165850"/>
                        <a:ext cx="1219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52" name="Text Box 20"/>
          <p:cNvSpPr txBox="1">
            <a:spLocks noChangeArrowheads="1"/>
          </p:cNvSpPr>
          <p:nvPr/>
        </p:nvSpPr>
        <p:spPr bwMode="auto">
          <a:xfrm>
            <a:off x="939800" y="1668463"/>
            <a:ext cx="6451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2800" b="1"/>
              <a:t>        </a:t>
            </a:r>
            <a:r>
              <a:rPr lang="zh-CN" altLang="en-US" sz="2800" b="1"/>
              <a:t>设点电荷</a:t>
            </a:r>
            <a:r>
              <a:rPr lang="en-US" altLang="zh-CN" sz="2800" b="1" i="1"/>
              <a:t>q</a:t>
            </a:r>
            <a:r>
              <a:rPr lang="en-US" altLang="zh-CN" sz="2800" b="1" baseline="-25000"/>
              <a:t> </a:t>
            </a:r>
            <a:r>
              <a:rPr lang="zh-CN" altLang="en-US" sz="2800" b="1"/>
              <a:t>在电场中</a:t>
            </a:r>
            <a:r>
              <a:rPr lang="en-US" altLang="zh-CN" sz="2800" b="1" i="1"/>
              <a:t>a</a:t>
            </a:r>
            <a:r>
              <a:rPr lang="zh-CN" altLang="en-US" sz="2800" b="1"/>
              <a:t>、</a:t>
            </a:r>
            <a:r>
              <a:rPr lang="en-US" altLang="zh-CN" sz="2800" b="1" i="1"/>
              <a:t>b </a:t>
            </a:r>
            <a:r>
              <a:rPr lang="zh-CN" altLang="en-US" sz="2800" b="1"/>
              <a:t>两点</a:t>
            </a:r>
          </a:p>
          <a:p>
            <a:pPr algn="l" eaLnBrk="1" hangingPunct="1"/>
            <a:r>
              <a:rPr lang="zh-CN" altLang="en-US" sz="2800" b="1"/>
              <a:t>的电势能分别为</a:t>
            </a:r>
            <a:r>
              <a:rPr lang="en-US" altLang="zh-CN" sz="2800" b="1" i="1"/>
              <a:t>W</a:t>
            </a:r>
            <a:r>
              <a:rPr lang="en-US" altLang="zh-CN" sz="3200" b="1" i="1" baseline="-25000"/>
              <a:t>a</a:t>
            </a:r>
            <a:r>
              <a:rPr lang="zh-CN" altLang="en-US" sz="2800" b="1"/>
              <a:t>、</a:t>
            </a:r>
            <a:r>
              <a:rPr lang="en-US" altLang="zh-CN" sz="2800" b="1" i="1"/>
              <a:t>W</a:t>
            </a:r>
            <a:r>
              <a:rPr lang="en-US" altLang="zh-CN" sz="3200" b="1" i="1" baseline="-25000"/>
              <a:t>b</a:t>
            </a:r>
            <a:endParaRPr lang="en-US" altLang="zh-CN" sz="3200" b="1"/>
          </a:p>
        </p:txBody>
      </p:sp>
      <p:sp>
        <p:nvSpPr>
          <p:cNvPr id="274454" name="Text Box 22"/>
          <p:cNvSpPr txBox="1">
            <a:spLocks noChangeArrowheads="1"/>
          </p:cNvSpPr>
          <p:nvPr/>
        </p:nvSpPr>
        <p:spPr bwMode="auto">
          <a:xfrm>
            <a:off x="984250" y="2784475"/>
            <a:ext cx="5976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800" b="1"/>
              <a:t>若电场力将点电荷</a:t>
            </a:r>
            <a:r>
              <a:rPr lang="en-US" altLang="zh-CN" sz="2800" b="1" i="1"/>
              <a:t>q</a:t>
            </a:r>
            <a:r>
              <a:rPr lang="en-US" altLang="zh-CN" sz="2800" b="1" baseline="-25000"/>
              <a:t> </a:t>
            </a:r>
            <a:r>
              <a:rPr lang="zh-CN" altLang="en-US" sz="2800" b="1"/>
              <a:t>从 </a:t>
            </a:r>
            <a:r>
              <a:rPr lang="en-US" altLang="zh-CN" sz="2800" b="1" i="1"/>
              <a:t>a 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 b="1" i="1"/>
              <a:t>b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7031038" y="4148138"/>
            <a:ext cx="1465262" cy="2719387"/>
            <a:chOff x="4485" y="2704"/>
            <a:chExt cx="923" cy="1713"/>
          </a:xfrm>
        </p:grpSpPr>
        <p:sp>
          <p:nvSpPr>
            <p:cNvPr id="12334" name="AutoShape 24"/>
            <p:cNvSpPr>
              <a:spLocks noChangeArrowheads="1"/>
            </p:cNvSpPr>
            <p:nvPr/>
          </p:nvSpPr>
          <p:spPr bwMode="auto">
            <a:xfrm>
              <a:off x="4786" y="2704"/>
              <a:ext cx="589" cy="1588"/>
            </a:xfrm>
            <a:prstGeom prst="wedgeRectCallout">
              <a:avLst>
                <a:gd name="adj1" fmla="val -211120"/>
                <a:gd name="adj2" fmla="val 4074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2335" name="Text Box 25"/>
            <p:cNvSpPr txBox="1">
              <a:spLocks noChangeArrowheads="1"/>
            </p:cNvSpPr>
            <p:nvPr/>
          </p:nvSpPr>
          <p:spPr bwMode="auto">
            <a:xfrm>
              <a:off x="4485" y="2704"/>
              <a:ext cx="923" cy="1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en-US" sz="2800" b="1" dirty="0">
                  <a:solidFill>
                    <a:srgbClr val="FF0000"/>
                  </a:solidFill>
                  <a:ea typeface="黑体" pitchFamily="2" charset="-122"/>
                </a:rPr>
                <a:t>电荷与场源电荷</a:t>
              </a:r>
            </a:p>
            <a:p>
              <a:pPr algn="l" eaLnBrk="1" hangingPunct="1"/>
              <a:r>
                <a:rPr lang="zh-CN" altLang="en-US" sz="2800" b="1" dirty="0">
                  <a:solidFill>
                    <a:srgbClr val="FF0000"/>
                  </a:solidFill>
                  <a:ea typeface="黑体" pitchFamily="2" charset="-122"/>
                </a:rPr>
                <a:t>的相互作用能</a:t>
              </a:r>
            </a:p>
            <a:p>
              <a:pPr algn="l" eaLnBrk="1" hangingPunct="1"/>
              <a:endParaRPr lang="en-US" altLang="zh-CN" sz="2800" b="1" dirty="0">
                <a:solidFill>
                  <a:srgbClr val="FF0000"/>
                </a:solidFill>
                <a:ea typeface="黑体" pitchFamily="2" charset="-122"/>
              </a:endParaRPr>
            </a:p>
          </p:txBody>
        </p:sp>
      </p:grpSp>
      <p:sp>
        <p:nvSpPr>
          <p:cNvPr id="274458" name="Text Box 26"/>
          <p:cNvSpPr txBox="1">
            <a:spLocks noChangeArrowheads="1"/>
          </p:cNvSpPr>
          <p:nvPr/>
        </p:nvSpPr>
        <p:spPr bwMode="auto">
          <a:xfrm>
            <a:off x="588963" y="508000"/>
            <a:ext cx="6737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2800" b="1"/>
              <a:t>5.</a:t>
            </a:r>
            <a:r>
              <a:rPr lang="en-US" altLang="zh-CN" sz="2800" b="1" i="1"/>
              <a:t> </a:t>
            </a:r>
            <a:r>
              <a:rPr lang="zh-CN" altLang="en-US" sz="2800" b="1" i="1"/>
              <a:t>电荷在外电场中的电势能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643688" y="1738313"/>
            <a:ext cx="2947987" cy="4076700"/>
            <a:chOff x="4422" y="0"/>
            <a:chExt cx="1857" cy="2568"/>
          </a:xfrm>
        </p:grpSpPr>
        <p:grpSp>
          <p:nvGrpSpPr>
            <p:cNvPr id="12316" name="Group 28"/>
            <p:cNvGrpSpPr>
              <a:grpSpLocks/>
            </p:cNvGrpSpPr>
            <p:nvPr/>
          </p:nvGrpSpPr>
          <p:grpSpPr bwMode="auto">
            <a:xfrm>
              <a:off x="4422" y="0"/>
              <a:ext cx="1857" cy="2568"/>
              <a:chOff x="589" y="945"/>
              <a:chExt cx="3264" cy="4870"/>
            </a:xfrm>
          </p:grpSpPr>
          <p:sp>
            <p:nvSpPr>
              <p:cNvPr id="274461" name="Rectangle 29"/>
              <p:cNvSpPr>
                <a:spLocks noChangeArrowheads="1"/>
              </p:cNvSpPr>
              <p:nvPr/>
            </p:nvSpPr>
            <p:spPr bwMode="auto">
              <a:xfrm>
                <a:off x="589" y="1049"/>
                <a:ext cx="1949" cy="2545"/>
              </a:xfrm>
              <a:prstGeom prst="rect">
                <a:avLst/>
              </a:prstGeom>
              <a:gradFill rotWithShape="0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path path="rect">
                  <a:fillToRect t="100000" r="100000"/>
                </a:path>
              </a:gradFill>
              <a:ln w="9525">
                <a:noFill/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322" name="Arc 30"/>
              <p:cNvSpPr>
                <a:spLocks/>
              </p:cNvSpPr>
              <p:nvPr/>
            </p:nvSpPr>
            <p:spPr bwMode="auto">
              <a:xfrm rot="-765020">
                <a:off x="676" y="1099"/>
                <a:ext cx="1955" cy="2388"/>
              </a:xfrm>
              <a:custGeom>
                <a:avLst/>
                <a:gdLst>
                  <a:gd name="T0" fmla="*/ 0 w 16648"/>
                  <a:gd name="T1" fmla="*/ 1 h 20844"/>
                  <a:gd name="T2" fmla="*/ 2 w 16648"/>
                  <a:gd name="T3" fmla="*/ 0 h 20844"/>
                  <a:gd name="T4" fmla="*/ 3 w 16648"/>
                  <a:gd name="T5" fmla="*/ 4 h 20844"/>
                  <a:gd name="T6" fmla="*/ 0 60000 65536"/>
                  <a:gd name="T7" fmla="*/ 0 60000 65536"/>
                  <a:gd name="T8" fmla="*/ 0 60000 65536"/>
                  <a:gd name="T9" fmla="*/ 0 w 16648"/>
                  <a:gd name="T10" fmla="*/ 0 h 20844"/>
                  <a:gd name="T11" fmla="*/ 16648 w 16648"/>
                  <a:gd name="T12" fmla="*/ 20844 h 208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48" h="20844" fill="none" extrusionOk="0">
                    <a:moveTo>
                      <a:pt x="-1" y="7081"/>
                    </a:moveTo>
                    <a:cubicBezTo>
                      <a:pt x="2842" y="3643"/>
                      <a:pt x="6679" y="1169"/>
                      <a:pt x="10984" y="-1"/>
                    </a:cubicBezTo>
                  </a:path>
                  <a:path w="16648" h="20844" stroke="0" extrusionOk="0">
                    <a:moveTo>
                      <a:pt x="-1" y="7081"/>
                    </a:moveTo>
                    <a:cubicBezTo>
                      <a:pt x="2842" y="3643"/>
                      <a:pt x="6679" y="1169"/>
                      <a:pt x="10984" y="-1"/>
                    </a:cubicBezTo>
                    <a:lnTo>
                      <a:pt x="16648" y="20844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3" name="Arc 31"/>
              <p:cNvSpPr>
                <a:spLocks/>
              </p:cNvSpPr>
              <p:nvPr/>
            </p:nvSpPr>
            <p:spPr bwMode="auto">
              <a:xfrm rot="823724">
                <a:off x="659" y="1208"/>
                <a:ext cx="2742" cy="2798"/>
              </a:xfrm>
              <a:custGeom>
                <a:avLst/>
                <a:gdLst>
                  <a:gd name="T0" fmla="*/ 0 w 20645"/>
                  <a:gd name="T1" fmla="*/ 6 h 19477"/>
                  <a:gd name="T2" fmla="*/ 3 w 20645"/>
                  <a:gd name="T3" fmla="*/ 0 h 19477"/>
                  <a:gd name="T4" fmla="*/ 6 w 20645"/>
                  <a:gd name="T5" fmla="*/ 8 h 19477"/>
                  <a:gd name="T6" fmla="*/ 0 60000 65536"/>
                  <a:gd name="T7" fmla="*/ 0 60000 65536"/>
                  <a:gd name="T8" fmla="*/ 0 60000 65536"/>
                  <a:gd name="T9" fmla="*/ 0 w 20645"/>
                  <a:gd name="T10" fmla="*/ 0 h 19477"/>
                  <a:gd name="T11" fmla="*/ 20645 w 20645"/>
                  <a:gd name="T12" fmla="*/ 19477 h 194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645" h="19477" fill="none" extrusionOk="0">
                    <a:moveTo>
                      <a:pt x="0" y="13125"/>
                    </a:moveTo>
                    <a:cubicBezTo>
                      <a:pt x="1772" y="7363"/>
                      <a:pt x="5871" y="2605"/>
                      <a:pt x="11306" y="-1"/>
                    </a:cubicBezTo>
                  </a:path>
                  <a:path w="20645" h="19477" stroke="0" extrusionOk="0">
                    <a:moveTo>
                      <a:pt x="0" y="13125"/>
                    </a:moveTo>
                    <a:cubicBezTo>
                      <a:pt x="1772" y="7363"/>
                      <a:pt x="5871" y="2605"/>
                      <a:pt x="11306" y="-1"/>
                    </a:cubicBezTo>
                    <a:lnTo>
                      <a:pt x="20645" y="19477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4" name="Arc 32"/>
              <p:cNvSpPr>
                <a:spLocks/>
              </p:cNvSpPr>
              <p:nvPr/>
            </p:nvSpPr>
            <p:spPr bwMode="auto">
              <a:xfrm rot="1440760">
                <a:off x="847" y="1879"/>
                <a:ext cx="2857" cy="2510"/>
              </a:xfrm>
              <a:custGeom>
                <a:avLst/>
                <a:gdLst>
                  <a:gd name="T0" fmla="*/ 0 w 21504"/>
                  <a:gd name="T1" fmla="*/ 7 h 17479"/>
                  <a:gd name="T2" fmla="*/ 3 w 21504"/>
                  <a:gd name="T3" fmla="*/ 0 h 17479"/>
                  <a:gd name="T4" fmla="*/ 7 w 21504"/>
                  <a:gd name="T5" fmla="*/ 7 h 17479"/>
                  <a:gd name="T6" fmla="*/ 0 60000 65536"/>
                  <a:gd name="T7" fmla="*/ 0 60000 65536"/>
                  <a:gd name="T8" fmla="*/ 0 60000 65536"/>
                  <a:gd name="T9" fmla="*/ 0 w 21504"/>
                  <a:gd name="T10" fmla="*/ 0 h 17479"/>
                  <a:gd name="T11" fmla="*/ 21504 w 21504"/>
                  <a:gd name="T12" fmla="*/ 17479 h 1747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04" h="17479" fill="none" extrusionOk="0">
                    <a:moveTo>
                      <a:pt x="0" y="15443"/>
                    </a:moveTo>
                    <a:cubicBezTo>
                      <a:pt x="584" y="9268"/>
                      <a:pt x="3794" y="3644"/>
                      <a:pt x="8813" y="0"/>
                    </a:cubicBezTo>
                  </a:path>
                  <a:path w="21504" h="17479" stroke="0" extrusionOk="0">
                    <a:moveTo>
                      <a:pt x="0" y="15443"/>
                    </a:moveTo>
                    <a:cubicBezTo>
                      <a:pt x="584" y="9268"/>
                      <a:pt x="3794" y="3644"/>
                      <a:pt x="8813" y="0"/>
                    </a:cubicBezTo>
                    <a:lnTo>
                      <a:pt x="21504" y="17479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5" name="Arc 33"/>
              <p:cNvSpPr>
                <a:spLocks/>
              </p:cNvSpPr>
              <p:nvPr/>
            </p:nvSpPr>
            <p:spPr bwMode="auto">
              <a:xfrm rot="2431067">
                <a:off x="1015" y="2766"/>
                <a:ext cx="2838" cy="2012"/>
              </a:xfrm>
              <a:custGeom>
                <a:avLst/>
                <a:gdLst>
                  <a:gd name="T0" fmla="*/ 0 w 21600"/>
                  <a:gd name="T1" fmla="*/ 6 h 14285"/>
                  <a:gd name="T2" fmla="*/ 2 w 21600"/>
                  <a:gd name="T3" fmla="*/ 0 h 14285"/>
                  <a:gd name="T4" fmla="*/ 6 w 21600"/>
                  <a:gd name="T5" fmla="*/ 6 h 1428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4285"/>
                  <a:gd name="T11" fmla="*/ 21600 w 21600"/>
                  <a:gd name="T12" fmla="*/ 14285 h 142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4285" fill="none" extrusionOk="0">
                    <a:moveTo>
                      <a:pt x="0" y="14284"/>
                    </a:moveTo>
                    <a:cubicBezTo>
                      <a:pt x="0" y="14245"/>
                      <a:pt x="0" y="14206"/>
                      <a:pt x="0" y="14167"/>
                    </a:cubicBezTo>
                    <a:cubicBezTo>
                      <a:pt x="-1" y="8960"/>
                      <a:pt x="1880" y="3929"/>
                      <a:pt x="5294" y="-1"/>
                    </a:cubicBezTo>
                  </a:path>
                  <a:path w="21600" h="14285" stroke="0" extrusionOk="0">
                    <a:moveTo>
                      <a:pt x="0" y="14284"/>
                    </a:moveTo>
                    <a:cubicBezTo>
                      <a:pt x="0" y="14245"/>
                      <a:pt x="0" y="14206"/>
                      <a:pt x="0" y="14167"/>
                    </a:cubicBezTo>
                    <a:cubicBezTo>
                      <a:pt x="-1" y="8960"/>
                      <a:pt x="1880" y="3929"/>
                      <a:pt x="5294" y="-1"/>
                    </a:cubicBezTo>
                    <a:lnTo>
                      <a:pt x="21600" y="14167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6" name="Arc 34"/>
              <p:cNvSpPr>
                <a:spLocks/>
              </p:cNvSpPr>
              <p:nvPr/>
            </p:nvSpPr>
            <p:spPr bwMode="auto">
              <a:xfrm rot="-486798">
                <a:off x="634" y="945"/>
                <a:ext cx="2141" cy="1812"/>
              </a:xfrm>
              <a:custGeom>
                <a:avLst/>
                <a:gdLst>
                  <a:gd name="T0" fmla="*/ 0 w 18234"/>
                  <a:gd name="T1" fmla="*/ 1 h 15816"/>
                  <a:gd name="T2" fmla="*/ 1 w 18234"/>
                  <a:gd name="T3" fmla="*/ 0 h 15816"/>
                  <a:gd name="T4" fmla="*/ 3 w 18234"/>
                  <a:gd name="T5" fmla="*/ 3 h 15816"/>
                  <a:gd name="T6" fmla="*/ 0 60000 65536"/>
                  <a:gd name="T7" fmla="*/ 0 60000 65536"/>
                  <a:gd name="T8" fmla="*/ 0 60000 65536"/>
                  <a:gd name="T9" fmla="*/ 0 w 18234"/>
                  <a:gd name="T10" fmla="*/ 0 h 15816"/>
                  <a:gd name="T11" fmla="*/ 18234 w 18234"/>
                  <a:gd name="T12" fmla="*/ 15816 h 158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234" h="15816" fill="none" extrusionOk="0">
                    <a:moveTo>
                      <a:pt x="0" y="4236"/>
                    </a:moveTo>
                    <a:cubicBezTo>
                      <a:pt x="988" y="2679"/>
                      <a:pt x="2172" y="1255"/>
                      <a:pt x="3522" y="-1"/>
                    </a:cubicBezTo>
                  </a:path>
                  <a:path w="18234" h="15816" stroke="0" extrusionOk="0">
                    <a:moveTo>
                      <a:pt x="0" y="4236"/>
                    </a:moveTo>
                    <a:cubicBezTo>
                      <a:pt x="988" y="2679"/>
                      <a:pt x="2172" y="1255"/>
                      <a:pt x="3522" y="-1"/>
                    </a:cubicBezTo>
                    <a:lnTo>
                      <a:pt x="18234" y="15816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7" name="Arc 35"/>
              <p:cNvSpPr>
                <a:spLocks/>
              </p:cNvSpPr>
              <p:nvPr/>
            </p:nvSpPr>
            <p:spPr bwMode="auto">
              <a:xfrm rot="3383894">
                <a:off x="1030" y="3623"/>
                <a:ext cx="2835" cy="1549"/>
              </a:xfrm>
              <a:custGeom>
                <a:avLst/>
                <a:gdLst>
                  <a:gd name="T0" fmla="*/ 0 w 21576"/>
                  <a:gd name="T1" fmla="*/ 4 h 11005"/>
                  <a:gd name="T2" fmla="*/ 1 w 21576"/>
                  <a:gd name="T3" fmla="*/ 0 h 11005"/>
                  <a:gd name="T4" fmla="*/ 6 w 21576"/>
                  <a:gd name="T5" fmla="*/ 4 h 11005"/>
                  <a:gd name="T6" fmla="*/ 0 60000 65536"/>
                  <a:gd name="T7" fmla="*/ 0 60000 65536"/>
                  <a:gd name="T8" fmla="*/ 0 60000 65536"/>
                  <a:gd name="T9" fmla="*/ 0 w 21576"/>
                  <a:gd name="T10" fmla="*/ 0 h 11005"/>
                  <a:gd name="T11" fmla="*/ 21576 w 21576"/>
                  <a:gd name="T12" fmla="*/ 11005 h 1100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76" h="11005" fill="none" extrusionOk="0">
                    <a:moveTo>
                      <a:pt x="0" y="9986"/>
                    </a:moveTo>
                    <a:cubicBezTo>
                      <a:pt x="166" y="6463"/>
                      <a:pt x="1192" y="3034"/>
                      <a:pt x="2989" y="-1"/>
                    </a:cubicBezTo>
                  </a:path>
                  <a:path w="21576" h="11005" stroke="0" extrusionOk="0">
                    <a:moveTo>
                      <a:pt x="0" y="9986"/>
                    </a:moveTo>
                    <a:cubicBezTo>
                      <a:pt x="166" y="6463"/>
                      <a:pt x="1192" y="3034"/>
                      <a:pt x="2989" y="-1"/>
                    </a:cubicBezTo>
                    <a:lnTo>
                      <a:pt x="21576" y="11005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8" name="Line 36"/>
              <p:cNvSpPr>
                <a:spLocks noChangeShapeType="1"/>
              </p:cNvSpPr>
              <p:nvPr/>
            </p:nvSpPr>
            <p:spPr bwMode="auto">
              <a:xfrm flipV="1">
                <a:off x="771" y="1151"/>
                <a:ext cx="69" cy="102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9" name="Line 37"/>
              <p:cNvSpPr>
                <a:spLocks noChangeShapeType="1"/>
              </p:cNvSpPr>
              <p:nvPr/>
            </p:nvSpPr>
            <p:spPr bwMode="auto">
              <a:xfrm flipV="1">
                <a:off x="1504" y="1117"/>
                <a:ext cx="106" cy="54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0" name="Line 38"/>
              <p:cNvSpPr>
                <a:spLocks noChangeShapeType="1"/>
              </p:cNvSpPr>
              <p:nvPr/>
            </p:nvSpPr>
            <p:spPr bwMode="auto">
              <a:xfrm flipV="1">
                <a:off x="2186" y="1323"/>
                <a:ext cx="141" cy="49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1" name="Line 39"/>
              <p:cNvSpPr>
                <a:spLocks noChangeShapeType="1"/>
              </p:cNvSpPr>
              <p:nvPr/>
            </p:nvSpPr>
            <p:spPr bwMode="auto">
              <a:xfrm flipV="1">
                <a:off x="2372" y="1900"/>
                <a:ext cx="100" cy="33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2" name="Line 40"/>
              <p:cNvSpPr>
                <a:spLocks noChangeShapeType="1"/>
              </p:cNvSpPr>
              <p:nvPr/>
            </p:nvSpPr>
            <p:spPr bwMode="auto">
              <a:xfrm flipV="1">
                <a:off x="2270" y="3118"/>
                <a:ext cx="144" cy="22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3" name="Line 41"/>
              <p:cNvSpPr>
                <a:spLocks noChangeShapeType="1"/>
              </p:cNvSpPr>
              <p:nvPr/>
            </p:nvSpPr>
            <p:spPr bwMode="auto">
              <a:xfrm flipV="1">
                <a:off x="2293" y="2559"/>
                <a:ext cx="136" cy="34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2296" name="Object 42"/>
            <p:cNvGraphicFramePr>
              <a:graphicFrameLocks noChangeAspect="1"/>
            </p:cNvGraphicFramePr>
            <p:nvPr/>
          </p:nvGraphicFramePr>
          <p:xfrm>
            <a:off x="4604" y="164"/>
            <a:ext cx="244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48" name="Equation" r:id="rId16" imgW="317160" imgH="393480" progId="Equation.DSMT4">
                    <p:embed/>
                  </p:oleObj>
                </mc:Choice>
                <mc:Fallback>
                  <p:oleObj name="Equation" r:id="rId16" imgW="317160" imgH="39348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164"/>
                          <a:ext cx="244" cy="31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4475" name="Oval 43"/>
            <p:cNvSpPr>
              <a:spLocks noChangeArrowheads="1"/>
            </p:cNvSpPr>
            <p:nvPr/>
          </p:nvSpPr>
          <p:spPr bwMode="auto">
            <a:xfrm>
              <a:off x="4860" y="985"/>
              <a:ext cx="61" cy="63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318" name="Text Box 44"/>
            <p:cNvSpPr txBox="1">
              <a:spLocks noChangeArrowheads="1"/>
            </p:cNvSpPr>
            <p:nvPr/>
          </p:nvSpPr>
          <p:spPr bwMode="auto">
            <a:xfrm>
              <a:off x="5148" y="164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en-US" altLang="zh-CN" sz="3600" b="1" i="1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2319" name="Text Box 45"/>
            <p:cNvSpPr txBox="1">
              <a:spLocks noChangeArrowheads="1"/>
            </p:cNvSpPr>
            <p:nvPr/>
          </p:nvSpPr>
          <p:spPr bwMode="auto">
            <a:xfrm>
              <a:off x="4843" y="894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en-US" altLang="zh-CN" sz="3600" b="1" i="1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2320" name="Oval 46"/>
            <p:cNvSpPr>
              <a:spLocks noChangeArrowheads="1"/>
            </p:cNvSpPr>
            <p:nvPr/>
          </p:nvSpPr>
          <p:spPr bwMode="auto">
            <a:xfrm>
              <a:off x="5132" y="486"/>
              <a:ext cx="61" cy="63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76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4479" name="Freeform 47"/>
          <p:cNvSpPr>
            <a:spLocks/>
          </p:cNvSpPr>
          <p:nvPr/>
        </p:nvSpPr>
        <p:spPr bwMode="auto">
          <a:xfrm>
            <a:off x="7327900" y="2555875"/>
            <a:ext cx="468313" cy="792163"/>
          </a:xfrm>
          <a:custGeom>
            <a:avLst/>
            <a:gdLst>
              <a:gd name="T0" fmla="*/ 2147483647 w 295"/>
              <a:gd name="T1" fmla="*/ 0 h 454"/>
              <a:gd name="T2" fmla="*/ 2147483647 w 295"/>
              <a:gd name="T3" fmla="*/ 2147483647 h 454"/>
              <a:gd name="T4" fmla="*/ 2147483647 w 295"/>
              <a:gd name="T5" fmla="*/ 2147483647 h 454"/>
              <a:gd name="T6" fmla="*/ 2147483647 w 295"/>
              <a:gd name="T7" fmla="*/ 2147483647 h 454"/>
              <a:gd name="T8" fmla="*/ 0 60000 65536"/>
              <a:gd name="T9" fmla="*/ 0 60000 65536"/>
              <a:gd name="T10" fmla="*/ 0 60000 65536"/>
              <a:gd name="T11" fmla="*/ 0 60000 65536"/>
              <a:gd name="T12" fmla="*/ 0 w 295"/>
              <a:gd name="T13" fmla="*/ 0 h 454"/>
              <a:gd name="T14" fmla="*/ 295 w 295"/>
              <a:gd name="T15" fmla="*/ 454 h 4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5" h="454">
                <a:moveTo>
                  <a:pt x="295" y="0"/>
                </a:moveTo>
                <a:cubicBezTo>
                  <a:pt x="170" y="37"/>
                  <a:pt x="46" y="75"/>
                  <a:pt x="23" y="136"/>
                </a:cubicBezTo>
                <a:cubicBezTo>
                  <a:pt x="0" y="197"/>
                  <a:pt x="152" y="310"/>
                  <a:pt x="159" y="363"/>
                </a:cubicBezTo>
                <a:cubicBezTo>
                  <a:pt x="166" y="416"/>
                  <a:pt x="117" y="435"/>
                  <a:pt x="68" y="45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4481" name="Text Box 49"/>
          <p:cNvSpPr txBox="1">
            <a:spLocks noChangeArrowheads="1"/>
          </p:cNvSpPr>
          <p:nvPr/>
        </p:nvSpPr>
        <p:spPr bwMode="auto">
          <a:xfrm>
            <a:off x="5984875" y="1066800"/>
            <a:ext cx="3070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2800" b="1">
                <a:solidFill>
                  <a:srgbClr val="FF0000"/>
                </a:solidFill>
              </a:rPr>
              <a:t>——</a:t>
            </a: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静电势能</a:t>
            </a:r>
          </a:p>
        </p:txBody>
      </p:sp>
      <p:sp>
        <p:nvSpPr>
          <p:cNvPr id="274482" name="Text Box 50"/>
          <p:cNvSpPr txBox="1">
            <a:spLocks noChangeArrowheads="1"/>
          </p:cNvSpPr>
          <p:nvPr/>
        </p:nvSpPr>
        <p:spPr bwMode="auto">
          <a:xfrm>
            <a:off x="3171825" y="3390900"/>
            <a:ext cx="4168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800" b="1">
                <a:ea typeface="黑体" pitchFamily="2" charset="-122"/>
              </a:rPr>
              <a:t>＝ 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静</a:t>
            </a:r>
            <a:r>
              <a:rPr lang="zh-CN" altLang="zh-CN" sz="2800" b="1">
                <a:latin typeface="黑体" pitchFamily="2" charset="-122"/>
                <a:ea typeface="黑体" pitchFamily="2" charset="-122"/>
              </a:rPr>
              <a:t>电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势</a:t>
            </a:r>
            <a:r>
              <a:rPr lang="zh-CN" altLang="zh-CN" sz="2800" b="1">
                <a:latin typeface="黑体" pitchFamily="2" charset="-122"/>
                <a:ea typeface="黑体" pitchFamily="2" charset="-122"/>
              </a:rPr>
              <a:t>能的减少</a:t>
            </a:r>
            <a:endParaRPr lang="zh-CN" altLang="en-US" sz="2800" b="1">
              <a:latin typeface="黑体" pitchFamily="2" charset="-122"/>
              <a:ea typeface="黑体" pitchFamily="2" charset="-122"/>
              <a:sym typeface="Symbol" pitchFamily="18" charset="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274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274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" fill="hold"/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" fill="hold"/>
                                        <p:tgtEl>
                                          <p:spTgt spid="274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" fill="hold"/>
                                        <p:tgtEl>
                                          <p:spTgt spid="274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7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74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75"/>
                                        <p:tgtEl>
                                          <p:spTgt spid="27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0" dur="500"/>
                                        <p:tgtEl>
                                          <p:spTgt spid="274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5" dur="75"/>
                                        <p:tgtEl>
                                          <p:spTgt spid="27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74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0" dur="75"/>
                                        <p:tgtEl>
                                          <p:spTgt spid="274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74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95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74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45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74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950"/>
                            </p:stCondLst>
                            <p:childTnLst>
                              <p:par>
                                <p:cTn id="9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74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1" dur="500"/>
                                        <p:tgtEl>
                                          <p:spTgt spid="274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" fill="hold"/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" fill="hold"/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" fill="hold"/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" fill="hold"/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74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74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7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autoUpdateAnimBg="0"/>
      <p:bldP spid="274436" grpId="0" autoUpdateAnimBg="0"/>
      <p:bldP spid="274437" grpId="0" autoUpdateAnimBg="0"/>
      <p:bldP spid="274441" grpId="0" autoUpdateAnimBg="0"/>
      <p:bldP spid="274443" grpId="0" autoUpdateAnimBg="0"/>
      <p:bldP spid="274444" grpId="0" animBg="1"/>
      <p:bldP spid="274445" grpId="0" animBg="1"/>
      <p:bldP spid="274446" grpId="0" animBg="1"/>
      <p:bldP spid="274447" grpId="0" animBg="1"/>
      <p:bldP spid="274450" grpId="0" animBg="1"/>
      <p:bldP spid="274452" grpId="0" autoUpdateAnimBg="0"/>
      <p:bldP spid="274454" grpId="0" autoUpdateAnimBg="0"/>
      <p:bldP spid="274458" grpId="0" autoUpdateAnimBg="0"/>
      <p:bldP spid="274479" grpId="0" animBg="1"/>
      <p:bldP spid="274481" grpId="0" autoUpdateAnimBg="0"/>
      <p:bldP spid="27448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Text Box 2"/>
          <p:cNvSpPr txBox="1">
            <a:spLocks noChangeArrowheads="1"/>
          </p:cNvSpPr>
          <p:nvPr/>
        </p:nvSpPr>
        <p:spPr bwMode="auto">
          <a:xfrm>
            <a:off x="882650" y="496888"/>
            <a:ext cx="5921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800" b="1">
                <a:ea typeface="黑体" pitchFamily="2" charset="-122"/>
              </a:rPr>
              <a:t>点电荷系在外电场中具有电势能</a:t>
            </a:r>
          </a:p>
        </p:txBody>
      </p:sp>
      <p:sp>
        <p:nvSpPr>
          <p:cNvPr id="275459" name="Text Box 3"/>
          <p:cNvSpPr txBox="1">
            <a:spLocks noChangeArrowheads="1"/>
          </p:cNvSpPr>
          <p:nvPr/>
        </p:nvSpPr>
        <p:spPr bwMode="auto">
          <a:xfrm>
            <a:off x="1295400" y="1628775"/>
            <a:ext cx="5688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800" b="1"/>
              <a:t>连续分布带电体的电势能</a:t>
            </a:r>
          </a:p>
        </p:txBody>
      </p:sp>
      <p:graphicFrame>
        <p:nvGraphicFramePr>
          <p:cNvPr id="275460" name="Object 4"/>
          <p:cNvGraphicFramePr>
            <a:graphicFrameLocks noChangeAspect="1"/>
          </p:cNvGraphicFramePr>
          <p:nvPr/>
        </p:nvGraphicFramePr>
        <p:xfrm>
          <a:off x="5657850" y="1169988"/>
          <a:ext cx="1757363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0" name="公式" r:id="rId3" imgW="1650960" imgH="431640" progId="Equation.3">
                  <p:embed/>
                </p:oleObj>
              </mc:Choice>
              <mc:Fallback>
                <p:oleObj name="公式" r:id="rId3" imgW="16509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850" y="1169988"/>
                        <a:ext cx="1757363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61" name="Object 5"/>
          <p:cNvGraphicFramePr>
            <a:graphicFrameLocks noChangeAspect="1"/>
          </p:cNvGraphicFramePr>
          <p:nvPr/>
        </p:nvGraphicFramePr>
        <p:xfrm>
          <a:off x="5616575" y="1698625"/>
          <a:ext cx="16954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" name="Equation" r:id="rId5" imgW="1485720" imgH="533160" progId="Equation.DSMT4">
                  <p:embed/>
                </p:oleObj>
              </mc:Choice>
              <mc:Fallback>
                <p:oleObj name="Equation" r:id="rId5" imgW="1485720" imgH="5331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575" y="1698625"/>
                        <a:ext cx="169545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516688" y="290513"/>
            <a:ext cx="2303462" cy="762000"/>
            <a:chOff x="3243" y="119"/>
            <a:chExt cx="1451" cy="480"/>
          </a:xfrm>
        </p:grpSpPr>
        <p:sp>
          <p:nvSpPr>
            <p:cNvPr id="13357" name="Rectangle 7"/>
            <p:cNvSpPr>
              <a:spLocks noChangeArrowheads="1"/>
            </p:cNvSpPr>
            <p:nvPr/>
          </p:nvSpPr>
          <p:spPr bwMode="auto">
            <a:xfrm>
              <a:off x="3651" y="164"/>
              <a:ext cx="1043" cy="318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29" name="Object 8"/>
            <p:cNvGraphicFramePr>
              <a:graphicFrameLocks noChangeAspect="1"/>
            </p:cNvGraphicFramePr>
            <p:nvPr/>
          </p:nvGraphicFramePr>
          <p:xfrm>
            <a:off x="3815" y="223"/>
            <a:ext cx="76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42" name="公式" r:id="rId7" imgW="1218960" imgH="380880" progId="Equation.3">
                    <p:embed/>
                  </p:oleObj>
                </mc:Choice>
                <mc:Fallback>
                  <p:oleObj name="公式" r:id="rId7" imgW="1218960" imgH="3808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5" y="223"/>
                          <a:ext cx="76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0" name="Object 9"/>
            <p:cNvGraphicFramePr>
              <a:graphicFrameLocks noChangeAspect="1"/>
            </p:cNvGraphicFramePr>
            <p:nvPr/>
          </p:nvGraphicFramePr>
          <p:xfrm>
            <a:off x="3243" y="119"/>
            <a:ext cx="411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43" name="剪辑" r:id="rId9" imgW="3285720" imgH="3038040" progId="MS_ClipArt_Gallery.2">
                    <p:embed/>
                  </p:oleObj>
                </mc:Choice>
                <mc:Fallback>
                  <p:oleObj name="剪辑" r:id="rId9" imgW="3285720" imgH="3038040" progId="MS_ClipArt_Gallery.2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119"/>
                          <a:ext cx="411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5466" name="Text Box 10"/>
          <p:cNvSpPr txBox="1">
            <a:spLocks noChangeArrowheads="1"/>
          </p:cNvSpPr>
          <p:nvPr/>
        </p:nvSpPr>
        <p:spPr bwMode="auto">
          <a:xfrm>
            <a:off x="1655763" y="1062038"/>
            <a:ext cx="5832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800" b="1"/>
              <a:t>分立点电荷系的电势能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42913" y="2276475"/>
            <a:ext cx="8450262" cy="519113"/>
            <a:chOff x="288" y="384"/>
            <a:chExt cx="5323" cy="327"/>
          </a:xfrm>
        </p:grpSpPr>
        <p:sp>
          <p:nvSpPr>
            <p:cNvPr id="13355" name="Text Box 12"/>
            <p:cNvSpPr txBox="1">
              <a:spLocks noChangeArrowheads="1"/>
            </p:cNvSpPr>
            <p:nvPr/>
          </p:nvSpPr>
          <p:spPr bwMode="auto">
            <a:xfrm>
              <a:off x="288" y="384"/>
              <a:ext cx="532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/>
              <a:r>
                <a:rPr lang="zh-CN" altLang="en-US" sz="2800" b="1">
                  <a:solidFill>
                    <a:srgbClr val="FF0000"/>
                  </a:solidFill>
                </a:rPr>
                <a:t>例</a:t>
              </a:r>
              <a:r>
                <a:rPr lang="en-US" altLang="zh-CN" sz="2800" b="1">
                  <a:solidFill>
                    <a:srgbClr val="FF0000"/>
                  </a:solidFill>
                </a:rPr>
                <a:t>25.</a:t>
              </a:r>
              <a:r>
                <a:rPr lang="en-US" altLang="zh-CN" sz="2800" b="1"/>
                <a:t> </a:t>
              </a:r>
              <a:r>
                <a:rPr lang="zh-CN" altLang="en-US" sz="2800" b="1"/>
                <a:t>求一电偶极子            在均匀电场</a:t>
              </a:r>
              <a:r>
                <a:rPr lang="en-US" altLang="zh-CN" sz="2800" b="1" i="1"/>
                <a:t>E</a:t>
              </a:r>
              <a:r>
                <a:rPr lang="zh-CN" altLang="en-US" sz="2800" b="1"/>
                <a:t>中的电势能。</a:t>
              </a:r>
            </a:p>
          </p:txBody>
        </p:sp>
        <p:graphicFrame>
          <p:nvGraphicFramePr>
            <p:cNvPr id="13328" name="Object 13"/>
            <p:cNvGraphicFramePr>
              <a:graphicFrameLocks noChangeAspect="1"/>
            </p:cNvGraphicFramePr>
            <p:nvPr/>
          </p:nvGraphicFramePr>
          <p:xfrm>
            <a:off x="2256" y="384"/>
            <a:ext cx="62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44" name="公式" r:id="rId11" imgW="1180800" imgH="545760" progId="Equation.3">
                    <p:embed/>
                  </p:oleObj>
                </mc:Choice>
                <mc:Fallback>
                  <p:oleObj name="公式" r:id="rId11" imgW="1180800" imgH="54576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384"/>
                          <a:ext cx="62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6" name="Line 14"/>
            <p:cNvSpPr>
              <a:spLocks noChangeShapeType="1"/>
            </p:cNvSpPr>
            <p:nvPr/>
          </p:nvSpPr>
          <p:spPr bwMode="auto">
            <a:xfrm>
              <a:off x="4080" y="4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159500" y="3265488"/>
            <a:ext cx="2079625" cy="1143000"/>
            <a:chOff x="4320" y="3216"/>
            <a:chExt cx="1310" cy="720"/>
          </a:xfrm>
        </p:grpSpPr>
        <p:grpSp>
          <p:nvGrpSpPr>
            <p:cNvPr id="13341" name="Group 16"/>
            <p:cNvGrpSpPr>
              <a:grpSpLocks/>
            </p:cNvGrpSpPr>
            <p:nvPr/>
          </p:nvGrpSpPr>
          <p:grpSpPr bwMode="auto">
            <a:xfrm>
              <a:off x="4320" y="3216"/>
              <a:ext cx="1152" cy="720"/>
              <a:chOff x="288" y="2544"/>
              <a:chExt cx="1152" cy="720"/>
            </a:xfrm>
          </p:grpSpPr>
          <p:sp>
            <p:nvSpPr>
              <p:cNvPr id="13351" name="Line 17"/>
              <p:cNvSpPr>
                <a:spLocks noChangeShapeType="1"/>
              </p:cNvSpPr>
              <p:nvPr/>
            </p:nvSpPr>
            <p:spPr bwMode="auto">
              <a:xfrm>
                <a:off x="288" y="2544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52" name="Line 18"/>
              <p:cNvSpPr>
                <a:spLocks noChangeShapeType="1"/>
              </p:cNvSpPr>
              <p:nvPr/>
            </p:nvSpPr>
            <p:spPr bwMode="auto">
              <a:xfrm>
                <a:off x="288" y="2784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53" name="Line 19"/>
              <p:cNvSpPr>
                <a:spLocks noChangeShapeType="1"/>
              </p:cNvSpPr>
              <p:nvPr/>
            </p:nvSpPr>
            <p:spPr bwMode="auto">
              <a:xfrm>
                <a:off x="288" y="3024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54" name="Line 20"/>
              <p:cNvSpPr>
                <a:spLocks noChangeShapeType="1"/>
              </p:cNvSpPr>
              <p:nvPr/>
            </p:nvSpPr>
            <p:spPr bwMode="auto">
              <a:xfrm>
                <a:off x="288" y="3264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342" name="Group 21"/>
            <p:cNvGrpSpPr>
              <a:grpSpLocks/>
            </p:cNvGrpSpPr>
            <p:nvPr/>
          </p:nvGrpSpPr>
          <p:grpSpPr bwMode="auto">
            <a:xfrm>
              <a:off x="4519" y="3264"/>
              <a:ext cx="624" cy="624"/>
              <a:chOff x="480" y="2592"/>
              <a:chExt cx="624" cy="624"/>
            </a:xfrm>
          </p:grpSpPr>
          <p:grpSp>
            <p:nvGrpSpPr>
              <p:cNvPr id="13343" name="Group 22"/>
              <p:cNvGrpSpPr>
                <a:grpSpLocks/>
              </p:cNvGrpSpPr>
              <p:nvPr/>
            </p:nvGrpSpPr>
            <p:grpSpPr bwMode="auto">
              <a:xfrm>
                <a:off x="480" y="3120"/>
                <a:ext cx="96" cy="96"/>
                <a:chOff x="768" y="3792"/>
                <a:chExt cx="96" cy="96"/>
              </a:xfrm>
            </p:grpSpPr>
            <p:sp>
              <p:nvSpPr>
                <p:cNvPr id="13349" name="Oval 23"/>
                <p:cNvSpPr>
                  <a:spLocks noChangeArrowheads="1"/>
                </p:cNvSpPr>
                <p:nvPr/>
              </p:nvSpPr>
              <p:spPr bwMode="auto">
                <a:xfrm>
                  <a:off x="768" y="3792"/>
                  <a:ext cx="96" cy="96"/>
                </a:xfrm>
                <a:prstGeom prst="ellipse">
                  <a:avLst/>
                </a:prstGeom>
                <a:solidFill>
                  <a:srgbClr val="3399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50" name="Line 24"/>
                <p:cNvSpPr>
                  <a:spLocks noChangeShapeType="1"/>
                </p:cNvSpPr>
                <p:nvPr/>
              </p:nvSpPr>
              <p:spPr bwMode="auto">
                <a:xfrm>
                  <a:off x="768" y="384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344" name="Group 25"/>
              <p:cNvGrpSpPr>
                <a:grpSpLocks/>
              </p:cNvGrpSpPr>
              <p:nvPr/>
            </p:nvGrpSpPr>
            <p:grpSpPr bwMode="auto">
              <a:xfrm>
                <a:off x="1008" y="2592"/>
                <a:ext cx="96" cy="96"/>
                <a:chOff x="864" y="3888"/>
                <a:chExt cx="96" cy="96"/>
              </a:xfrm>
            </p:grpSpPr>
            <p:sp>
              <p:nvSpPr>
                <p:cNvPr id="13346" name="Oval 26"/>
                <p:cNvSpPr>
                  <a:spLocks noChangeArrowheads="1"/>
                </p:cNvSpPr>
                <p:nvPr/>
              </p:nvSpPr>
              <p:spPr bwMode="auto">
                <a:xfrm>
                  <a:off x="864" y="3888"/>
                  <a:ext cx="96" cy="96"/>
                </a:xfrm>
                <a:prstGeom prst="ellipse">
                  <a:avLst/>
                </a:prstGeom>
                <a:solidFill>
                  <a:srgbClr val="FF7C80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47" name="Line 27"/>
                <p:cNvSpPr>
                  <a:spLocks noChangeShapeType="1"/>
                </p:cNvSpPr>
                <p:nvPr/>
              </p:nvSpPr>
              <p:spPr bwMode="auto">
                <a:xfrm>
                  <a:off x="864" y="3936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48" name="Line 28"/>
                <p:cNvSpPr>
                  <a:spLocks noChangeShapeType="1"/>
                </p:cNvSpPr>
                <p:nvPr/>
              </p:nvSpPr>
              <p:spPr bwMode="auto">
                <a:xfrm>
                  <a:off x="912" y="3888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345" name="Line 29"/>
              <p:cNvSpPr>
                <a:spLocks noChangeShapeType="1"/>
              </p:cNvSpPr>
              <p:nvPr/>
            </p:nvSpPr>
            <p:spPr bwMode="auto">
              <a:xfrm flipV="1">
                <a:off x="528" y="2640"/>
                <a:ext cx="528" cy="52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3326" name="Object 30"/>
            <p:cNvGraphicFramePr>
              <a:graphicFrameLocks noChangeAspect="1"/>
            </p:cNvGraphicFramePr>
            <p:nvPr/>
          </p:nvGraphicFramePr>
          <p:xfrm>
            <a:off x="5456" y="3541"/>
            <a:ext cx="17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45" name="Equation" r:id="rId13" imgW="393480" imgH="482400" progId="Equation.DSMT4">
                    <p:embed/>
                  </p:oleObj>
                </mc:Choice>
                <mc:Fallback>
                  <p:oleObj name="Equation" r:id="rId13" imgW="393480" imgH="4824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6" y="3541"/>
                          <a:ext cx="174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7" name="Object 31"/>
            <p:cNvGraphicFramePr>
              <a:graphicFrameLocks noChangeAspect="1"/>
            </p:cNvGraphicFramePr>
            <p:nvPr/>
          </p:nvGraphicFramePr>
          <p:xfrm>
            <a:off x="4656" y="3456"/>
            <a:ext cx="13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46" name="公式" r:id="rId15" imgW="317160" imgH="444240" progId="Equation.3">
                    <p:embed/>
                  </p:oleObj>
                </mc:Choice>
                <mc:Fallback>
                  <p:oleObj name="公式" r:id="rId15" imgW="317160" imgH="44424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3456"/>
                          <a:ext cx="137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5488" name="Text Box 32"/>
          <p:cNvSpPr txBox="1">
            <a:spLocks noChangeArrowheads="1"/>
          </p:cNvSpPr>
          <p:nvPr/>
        </p:nvSpPr>
        <p:spPr bwMode="auto">
          <a:xfrm>
            <a:off x="749300" y="2781300"/>
            <a:ext cx="5983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800" b="1">
                <a:solidFill>
                  <a:srgbClr val="FF0000"/>
                </a:solidFill>
              </a:rPr>
              <a:t>解：</a:t>
            </a:r>
            <a:r>
              <a:rPr lang="zh-CN" altLang="en-US" sz="2800" b="1"/>
              <a:t>两电荷的电势能分别是</a:t>
            </a:r>
          </a:p>
        </p:txBody>
      </p:sp>
      <p:graphicFrame>
        <p:nvGraphicFramePr>
          <p:cNvPr id="275489" name="Object 33"/>
          <p:cNvGraphicFramePr>
            <a:graphicFrameLocks noChangeAspect="1"/>
          </p:cNvGraphicFramePr>
          <p:nvPr/>
        </p:nvGraphicFramePr>
        <p:xfrm>
          <a:off x="2205038" y="3351213"/>
          <a:ext cx="30448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7" name="Equation" r:id="rId17" imgW="3403440" imgH="431640" progId="Equation.DSMT4">
                  <p:embed/>
                </p:oleObj>
              </mc:Choice>
              <mc:Fallback>
                <p:oleObj name="Equation" r:id="rId17" imgW="3403440" imgH="43164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3351213"/>
                        <a:ext cx="304482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90" name="Object 34"/>
          <p:cNvGraphicFramePr>
            <a:graphicFrameLocks noChangeAspect="1"/>
          </p:cNvGraphicFramePr>
          <p:nvPr/>
        </p:nvGraphicFramePr>
        <p:xfrm>
          <a:off x="1587500" y="3933825"/>
          <a:ext cx="19050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8" name="公式" r:id="rId19" imgW="2286000" imgH="495000" progId="Equation.3">
                  <p:embed/>
                </p:oleObj>
              </mc:Choice>
              <mc:Fallback>
                <p:oleObj name="公式" r:id="rId19" imgW="2286000" imgH="4950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3933825"/>
                        <a:ext cx="19050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91" name="Object 35"/>
          <p:cNvGraphicFramePr>
            <a:graphicFrameLocks noChangeAspect="1"/>
          </p:cNvGraphicFramePr>
          <p:nvPr/>
        </p:nvGraphicFramePr>
        <p:xfrm>
          <a:off x="3592513" y="3919538"/>
          <a:ext cx="1598612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9" name="Equation" r:id="rId21" imgW="1739880" imgH="431640" progId="Equation.DSMT4">
                  <p:embed/>
                </p:oleObj>
              </mc:Choice>
              <mc:Fallback>
                <p:oleObj name="Equation" r:id="rId21" imgW="1739880" imgH="43164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513" y="3919538"/>
                        <a:ext cx="1598612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92" name="Object 36"/>
          <p:cNvGraphicFramePr>
            <a:graphicFrameLocks noChangeAspect="1"/>
          </p:cNvGraphicFramePr>
          <p:nvPr/>
        </p:nvGraphicFramePr>
        <p:xfrm>
          <a:off x="1998663" y="4437063"/>
          <a:ext cx="1658937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0" name="Equation" r:id="rId23" imgW="1663560" imgH="647640" progId="Equation.DSMT4">
                  <p:embed/>
                </p:oleObj>
              </mc:Choice>
              <mc:Fallback>
                <p:oleObj name="Equation" r:id="rId23" imgW="1663560" imgH="64764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3" y="4437063"/>
                        <a:ext cx="1658937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93" name="Object 37"/>
          <p:cNvGraphicFramePr>
            <a:graphicFrameLocks noChangeAspect="1"/>
          </p:cNvGraphicFramePr>
          <p:nvPr/>
        </p:nvGraphicFramePr>
        <p:xfrm>
          <a:off x="3740150" y="4410075"/>
          <a:ext cx="187960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1" name="Equation" r:id="rId25" imgW="1866600" imgH="647640" progId="Equation.DSMT4">
                  <p:embed/>
                </p:oleObj>
              </mc:Choice>
              <mc:Fallback>
                <p:oleObj name="Equation" r:id="rId25" imgW="1866600" imgH="64764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4410075"/>
                        <a:ext cx="1879600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94" name="Object 38"/>
          <p:cNvGraphicFramePr>
            <a:graphicFrameLocks noChangeAspect="1"/>
          </p:cNvGraphicFramePr>
          <p:nvPr/>
        </p:nvGraphicFramePr>
        <p:xfrm>
          <a:off x="2027238" y="5135563"/>
          <a:ext cx="24257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2" name="Equation" r:id="rId27" imgW="2463480" imgH="647640" progId="Equation.DSMT4">
                  <p:embed/>
                </p:oleObj>
              </mc:Choice>
              <mc:Fallback>
                <p:oleObj name="Equation" r:id="rId27" imgW="2463480" imgH="64764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5135563"/>
                        <a:ext cx="24257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95" name="Freeform 39"/>
          <p:cNvSpPr>
            <a:spLocks/>
          </p:cNvSpPr>
          <p:nvPr/>
        </p:nvSpPr>
        <p:spPr bwMode="auto">
          <a:xfrm>
            <a:off x="6997700" y="3798888"/>
            <a:ext cx="76200" cy="228600"/>
          </a:xfrm>
          <a:custGeom>
            <a:avLst/>
            <a:gdLst>
              <a:gd name="T0" fmla="*/ 0 w 56"/>
              <a:gd name="T1" fmla="*/ 0 h 96"/>
              <a:gd name="T2" fmla="*/ 2147483647 w 56"/>
              <a:gd name="T3" fmla="*/ 2147483647 h 96"/>
              <a:gd name="T4" fmla="*/ 2147483647 w 56"/>
              <a:gd name="T5" fmla="*/ 2147483647 h 96"/>
              <a:gd name="T6" fmla="*/ 0 60000 65536"/>
              <a:gd name="T7" fmla="*/ 0 60000 65536"/>
              <a:gd name="T8" fmla="*/ 0 60000 65536"/>
              <a:gd name="T9" fmla="*/ 0 w 56"/>
              <a:gd name="T10" fmla="*/ 0 h 96"/>
              <a:gd name="T11" fmla="*/ 56 w 56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96">
                <a:moveTo>
                  <a:pt x="0" y="0"/>
                </a:moveTo>
                <a:cubicBezTo>
                  <a:pt x="20" y="16"/>
                  <a:pt x="40" y="32"/>
                  <a:pt x="48" y="48"/>
                </a:cubicBezTo>
                <a:cubicBezTo>
                  <a:pt x="56" y="64"/>
                  <a:pt x="52" y="80"/>
                  <a:pt x="48" y="96"/>
                </a:cubicBezTo>
              </a:path>
            </a:pathLst>
          </a:custGeom>
          <a:noFill/>
          <a:ln w="2857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5496" name="Object 40"/>
          <p:cNvGraphicFramePr>
            <a:graphicFrameLocks noChangeAspect="1"/>
          </p:cNvGraphicFramePr>
          <p:nvPr/>
        </p:nvGraphicFramePr>
        <p:xfrm>
          <a:off x="7164388" y="3740150"/>
          <a:ext cx="207962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3" name="Equation" r:id="rId29" imgW="266400" imgH="342720" progId="Equation.DSMT4">
                  <p:embed/>
                </p:oleObj>
              </mc:Choice>
              <mc:Fallback>
                <p:oleObj name="Equation" r:id="rId29" imgW="266400" imgH="34272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3740150"/>
                        <a:ext cx="207962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97" name="Object 41"/>
          <p:cNvGraphicFramePr>
            <a:graphicFrameLocks noChangeAspect="1"/>
          </p:cNvGraphicFramePr>
          <p:nvPr/>
        </p:nvGraphicFramePr>
        <p:xfrm>
          <a:off x="4572000" y="5283200"/>
          <a:ext cx="18589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4" name="Equation" r:id="rId31" imgW="1879560" imgH="393480" progId="Equation.3">
                  <p:embed/>
                </p:oleObj>
              </mc:Choice>
              <mc:Fallback>
                <p:oleObj name="Equation" r:id="rId31" imgW="1879560" imgH="3934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283200"/>
                        <a:ext cx="185896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98" name="Object 42"/>
          <p:cNvGraphicFramePr>
            <a:graphicFrameLocks noChangeAspect="1"/>
          </p:cNvGraphicFramePr>
          <p:nvPr/>
        </p:nvGraphicFramePr>
        <p:xfrm>
          <a:off x="6562725" y="5294313"/>
          <a:ext cx="17240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5" name="Equation" r:id="rId33" imgW="1790640" imgH="393480" progId="Equation.3">
                  <p:embed/>
                </p:oleObj>
              </mc:Choice>
              <mc:Fallback>
                <p:oleObj name="Equation" r:id="rId33" imgW="1790640" imgH="39348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2725" y="5294313"/>
                        <a:ext cx="172402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99" name="Rectangle 43"/>
          <p:cNvSpPr>
            <a:spLocks noChangeArrowheads="1"/>
          </p:cNvSpPr>
          <p:nvPr/>
        </p:nvSpPr>
        <p:spPr bwMode="auto">
          <a:xfrm>
            <a:off x="2065338" y="5876925"/>
            <a:ext cx="2362200" cy="7620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5500" name="Object 44"/>
          <p:cNvGraphicFramePr>
            <a:graphicFrameLocks noChangeAspect="1"/>
          </p:cNvGraphicFramePr>
          <p:nvPr/>
        </p:nvGraphicFramePr>
        <p:xfrm>
          <a:off x="1439863" y="5949950"/>
          <a:ext cx="26193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6" name="Equation" r:id="rId35" imgW="1955520" imgH="419040" progId="Equation.DSMT4">
                  <p:embed/>
                </p:oleObj>
              </mc:Choice>
              <mc:Fallback>
                <p:oleObj name="Equation" r:id="rId35" imgW="1955520" imgH="41904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5949950"/>
                        <a:ext cx="261937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CCBF5D-5F08-4F7E-BC91-65FDA74132F9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" fill="hold"/>
                                        <p:tgtEl>
                                          <p:spTgt spid="275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275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5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5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3" dur="75"/>
                                        <p:tgtEl>
                                          <p:spTgt spid="27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27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5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5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5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5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1" dur="500"/>
                                        <p:tgtEl>
                                          <p:spTgt spid="27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27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75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75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5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5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75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75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2" dur="500"/>
                                        <p:tgtEl>
                                          <p:spTgt spid="275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7" dur="500"/>
                                        <p:tgtEl>
                                          <p:spTgt spid="275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2" dur="500"/>
                                        <p:tgtEl>
                                          <p:spTgt spid="275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75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8" grpId="0" autoUpdateAnimBg="0"/>
      <p:bldP spid="275459" grpId="0" autoUpdateAnimBg="0"/>
      <p:bldP spid="275466" grpId="0" autoUpdateAnimBg="0"/>
      <p:bldP spid="275488" grpId="0" autoUpdateAnimBg="0"/>
      <p:bldP spid="275495" grpId="0" animBg="1"/>
      <p:bldP spid="27549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852738" y="5386388"/>
            <a:ext cx="1676400" cy="1066800"/>
            <a:chOff x="288" y="2544"/>
            <a:chExt cx="1152" cy="720"/>
          </a:xfrm>
        </p:grpSpPr>
        <p:sp>
          <p:nvSpPr>
            <p:cNvPr id="14456" name="Line 3"/>
            <p:cNvSpPr>
              <a:spLocks noChangeShapeType="1"/>
            </p:cNvSpPr>
            <p:nvPr/>
          </p:nvSpPr>
          <p:spPr bwMode="auto">
            <a:xfrm>
              <a:off x="288" y="2544"/>
              <a:ext cx="1152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57" name="Line 4"/>
            <p:cNvSpPr>
              <a:spLocks noChangeShapeType="1"/>
            </p:cNvSpPr>
            <p:nvPr/>
          </p:nvSpPr>
          <p:spPr bwMode="auto">
            <a:xfrm>
              <a:off x="288" y="2784"/>
              <a:ext cx="1152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58" name="Line 5"/>
            <p:cNvSpPr>
              <a:spLocks noChangeShapeType="1"/>
            </p:cNvSpPr>
            <p:nvPr/>
          </p:nvSpPr>
          <p:spPr bwMode="auto">
            <a:xfrm>
              <a:off x="288" y="3024"/>
              <a:ext cx="1152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59" name="Line 6"/>
            <p:cNvSpPr>
              <a:spLocks noChangeShapeType="1"/>
            </p:cNvSpPr>
            <p:nvPr/>
          </p:nvSpPr>
          <p:spPr bwMode="auto">
            <a:xfrm>
              <a:off x="288" y="3264"/>
              <a:ext cx="1152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555875" y="333375"/>
            <a:ext cx="2052638" cy="1143000"/>
            <a:chOff x="4032" y="96"/>
            <a:chExt cx="1293" cy="720"/>
          </a:xfrm>
        </p:grpSpPr>
        <p:grpSp>
          <p:nvGrpSpPr>
            <p:cNvPr id="14440" name="Group 8"/>
            <p:cNvGrpSpPr>
              <a:grpSpLocks/>
            </p:cNvGrpSpPr>
            <p:nvPr/>
          </p:nvGrpSpPr>
          <p:grpSpPr bwMode="auto">
            <a:xfrm>
              <a:off x="4032" y="96"/>
              <a:ext cx="1293" cy="720"/>
              <a:chOff x="4320" y="3216"/>
              <a:chExt cx="1293" cy="720"/>
            </a:xfrm>
          </p:grpSpPr>
          <p:grpSp>
            <p:nvGrpSpPr>
              <p:cNvPr id="14442" name="Group 9"/>
              <p:cNvGrpSpPr>
                <a:grpSpLocks/>
              </p:cNvGrpSpPr>
              <p:nvPr/>
            </p:nvGrpSpPr>
            <p:grpSpPr bwMode="auto">
              <a:xfrm>
                <a:off x="4320" y="3216"/>
                <a:ext cx="1152" cy="720"/>
                <a:chOff x="288" y="2544"/>
                <a:chExt cx="1152" cy="720"/>
              </a:xfrm>
            </p:grpSpPr>
            <p:sp>
              <p:nvSpPr>
                <p:cNvPr id="14452" name="Line 10"/>
                <p:cNvSpPr>
                  <a:spLocks noChangeShapeType="1"/>
                </p:cNvSpPr>
                <p:nvPr/>
              </p:nvSpPr>
              <p:spPr bwMode="auto">
                <a:xfrm>
                  <a:off x="288" y="2544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53" name="Line 11"/>
                <p:cNvSpPr>
                  <a:spLocks noChangeShapeType="1"/>
                </p:cNvSpPr>
                <p:nvPr/>
              </p:nvSpPr>
              <p:spPr bwMode="auto">
                <a:xfrm>
                  <a:off x="288" y="2784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54" name="Line 12"/>
                <p:cNvSpPr>
                  <a:spLocks noChangeShapeType="1"/>
                </p:cNvSpPr>
                <p:nvPr/>
              </p:nvSpPr>
              <p:spPr bwMode="auto">
                <a:xfrm>
                  <a:off x="288" y="3024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55" name="Line 13"/>
                <p:cNvSpPr>
                  <a:spLocks noChangeShapeType="1"/>
                </p:cNvSpPr>
                <p:nvPr/>
              </p:nvSpPr>
              <p:spPr bwMode="auto">
                <a:xfrm>
                  <a:off x="288" y="3264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43" name="Group 14"/>
              <p:cNvGrpSpPr>
                <a:grpSpLocks/>
              </p:cNvGrpSpPr>
              <p:nvPr/>
            </p:nvGrpSpPr>
            <p:grpSpPr bwMode="auto">
              <a:xfrm>
                <a:off x="4519" y="3264"/>
                <a:ext cx="624" cy="624"/>
                <a:chOff x="480" y="2592"/>
                <a:chExt cx="624" cy="624"/>
              </a:xfrm>
            </p:grpSpPr>
            <p:grpSp>
              <p:nvGrpSpPr>
                <p:cNvPr id="14444" name="Group 15"/>
                <p:cNvGrpSpPr>
                  <a:grpSpLocks/>
                </p:cNvGrpSpPr>
                <p:nvPr/>
              </p:nvGrpSpPr>
              <p:grpSpPr bwMode="auto">
                <a:xfrm>
                  <a:off x="480" y="3120"/>
                  <a:ext cx="96" cy="96"/>
                  <a:chOff x="768" y="3792"/>
                  <a:chExt cx="96" cy="96"/>
                </a:xfrm>
              </p:grpSpPr>
              <p:sp>
                <p:nvSpPr>
                  <p:cNvPr id="14450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3792"/>
                    <a:ext cx="96" cy="96"/>
                  </a:xfrm>
                  <a:prstGeom prst="ellipse">
                    <a:avLst/>
                  </a:prstGeom>
                  <a:solidFill>
                    <a:srgbClr val="3399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51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840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445" name="Group 18"/>
                <p:cNvGrpSpPr>
                  <a:grpSpLocks/>
                </p:cNvGrpSpPr>
                <p:nvPr/>
              </p:nvGrpSpPr>
              <p:grpSpPr bwMode="auto">
                <a:xfrm>
                  <a:off x="1008" y="2592"/>
                  <a:ext cx="96" cy="96"/>
                  <a:chOff x="864" y="3888"/>
                  <a:chExt cx="96" cy="96"/>
                </a:xfrm>
              </p:grpSpPr>
              <p:sp>
                <p:nvSpPr>
                  <p:cNvPr id="14447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3888"/>
                    <a:ext cx="96" cy="96"/>
                  </a:xfrm>
                  <a:prstGeom prst="ellipse">
                    <a:avLst/>
                  </a:prstGeom>
                  <a:solidFill>
                    <a:srgbClr val="FF7C80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48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3936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49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3888"/>
                    <a:ext cx="0" cy="96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446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528" y="2640"/>
                  <a:ext cx="528" cy="52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4363" name="Object 23"/>
              <p:cNvGraphicFramePr>
                <a:graphicFrameLocks noChangeAspect="1"/>
              </p:cNvGraphicFramePr>
              <p:nvPr/>
            </p:nvGraphicFramePr>
            <p:xfrm>
              <a:off x="5472" y="3560"/>
              <a:ext cx="141" cy="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410" name="Equation" r:id="rId3" imgW="317160" imgH="393480" progId="Equation.DSMT4">
                      <p:embed/>
                    </p:oleObj>
                  </mc:Choice>
                  <mc:Fallback>
                    <p:oleObj name="Equation" r:id="rId3" imgW="317160" imgH="393480" progId="Equation.DSMT4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72" y="3560"/>
                            <a:ext cx="141" cy="1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64" name="Object 24"/>
              <p:cNvGraphicFramePr>
                <a:graphicFrameLocks noChangeAspect="1"/>
              </p:cNvGraphicFramePr>
              <p:nvPr/>
            </p:nvGraphicFramePr>
            <p:xfrm>
              <a:off x="4656" y="3456"/>
              <a:ext cx="137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411" name="公式" r:id="rId5" imgW="317160" imgH="444240" progId="Equation.3">
                      <p:embed/>
                    </p:oleObj>
                  </mc:Choice>
                  <mc:Fallback>
                    <p:oleObj name="公式" r:id="rId5" imgW="317160" imgH="444240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3456"/>
                            <a:ext cx="137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441" name="Freeform 25"/>
            <p:cNvSpPr>
              <a:spLocks/>
            </p:cNvSpPr>
            <p:nvPr/>
          </p:nvSpPr>
          <p:spPr bwMode="auto">
            <a:xfrm>
              <a:off x="4540" y="438"/>
              <a:ext cx="48" cy="144"/>
            </a:xfrm>
            <a:custGeom>
              <a:avLst/>
              <a:gdLst>
                <a:gd name="T0" fmla="*/ 0 w 56"/>
                <a:gd name="T1" fmla="*/ 0 h 96"/>
                <a:gd name="T2" fmla="*/ 30 w 56"/>
                <a:gd name="T3" fmla="*/ 162 h 96"/>
                <a:gd name="T4" fmla="*/ 30 w 56"/>
                <a:gd name="T5" fmla="*/ 324 h 96"/>
                <a:gd name="T6" fmla="*/ 0 60000 65536"/>
                <a:gd name="T7" fmla="*/ 0 60000 65536"/>
                <a:gd name="T8" fmla="*/ 0 60000 65536"/>
                <a:gd name="T9" fmla="*/ 0 w 56"/>
                <a:gd name="T10" fmla="*/ 0 h 96"/>
                <a:gd name="T11" fmla="*/ 56 w 5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96">
                  <a:moveTo>
                    <a:pt x="0" y="0"/>
                  </a:moveTo>
                  <a:cubicBezTo>
                    <a:pt x="20" y="16"/>
                    <a:pt x="40" y="32"/>
                    <a:pt x="48" y="48"/>
                  </a:cubicBezTo>
                  <a:cubicBezTo>
                    <a:pt x="56" y="64"/>
                    <a:pt x="52" y="80"/>
                    <a:pt x="48" y="96"/>
                  </a:cubicBezTo>
                </a:path>
              </a:pathLst>
            </a:cu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62" name="Object 26"/>
            <p:cNvGraphicFramePr>
              <a:graphicFrameLocks noChangeAspect="1"/>
            </p:cNvGraphicFramePr>
            <p:nvPr/>
          </p:nvGraphicFramePr>
          <p:xfrm>
            <a:off x="4590" y="450"/>
            <a:ext cx="90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2" name="Equation" r:id="rId7" imgW="241200" imgH="317160" progId="Equation.DSMT4">
                    <p:embed/>
                  </p:oleObj>
                </mc:Choice>
                <mc:Fallback>
                  <p:oleObj name="Equation" r:id="rId7" imgW="241200" imgH="31716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0" y="450"/>
                          <a:ext cx="90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507" name="Object 27"/>
          <p:cNvGraphicFramePr>
            <a:graphicFrameLocks noChangeAspect="1"/>
          </p:cNvGraphicFramePr>
          <p:nvPr/>
        </p:nvGraphicFramePr>
        <p:xfrm>
          <a:off x="3635375" y="1989138"/>
          <a:ext cx="136842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3" name="Equation" r:id="rId9" imgW="1714320" imgH="457200" progId="Equation.DSMT4">
                  <p:embed/>
                </p:oleObj>
              </mc:Choice>
              <mc:Fallback>
                <p:oleObj name="Equation" r:id="rId9" imgW="1714320" imgH="4572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989138"/>
                        <a:ext cx="136842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08" name="Object 28"/>
          <p:cNvGraphicFramePr>
            <a:graphicFrameLocks noChangeAspect="1"/>
          </p:cNvGraphicFramePr>
          <p:nvPr/>
        </p:nvGraphicFramePr>
        <p:xfrm>
          <a:off x="611188" y="2378075"/>
          <a:ext cx="26638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4" name="Equation" r:id="rId11" imgW="2920680" imgH="711000" progId="Equation.DSMT4">
                  <p:embed/>
                </p:oleObj>
              </mc:Choice>
              <mc:Fallback>
                <p:oleObj name="Equation" r:id="rId11" imgW="2920680" imgH="7110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378075"/>
                        <a:ext cx="266382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09" name="Object 29"/>
          <p:cNvGraphicFramePr>
            <a:graphicFrameLocks noChangeAspect="1"/>
          </p:cNvGraphicFramePr>
          <p:nvPr/>
        </p:nvGraphicFramePr>
        <p:xfrm>
          <a:off x="3635375" y="2565400"/>
          <a:ext cx="900113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5" name="公式" r:id="rId13" imgW="1079280" imgH="368280" progId="Equation.3">
                  <p:embed/>
                </p:oleObj>
              </mc:Choice>
              <mc:Fallback>
                <p:oleObj name="公式" r:id="rId13" imgW="1079280" imgH="3682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565400"/>
                        <a:ext cx="900113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0" name="Object 30"/>
          <p:cNvGraphicFramePr>
            <a:graphicFrameLocks noChangeAspect="1"/>
          </p:cNvGraphicFramePr>
          <p:nvPr/>
        </p:nvGraphicFramePr>
        <p:xfrm>
          <a:off x="3635375" y="3116263"/>
          <a:ext cx="12477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6" name="Equation" r:id="rId15" imgW="1244520" imgH="380880" progId="Equation.DSMT4">
                  <p:embed/>
                </p:oleObj>
              </mc:Choice>
              <mc:Fallback>
                <p:oleObj name="Equation" r:id="rId15" imgW="1244520" imgH="38088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116263"/>
                        <a:ext cx="124777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1" name="Object 31"/>
          <p:cNvGraphicFramePr>
            <a:graphicFrameLocks noChangeAspect="1"/>
          </p:cNvGraphicFramePr>
          <p:nvPr/>
        </p:nvGraphicFramePr>
        <p:xfrm>
          <a:off x="3635375" y="3673475"/>
          <a:ext cx="865188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7" name="公式" r:id="rId17" imgW="1079280" imgH="368280" progId="Equation.3">
                  <p:embed/>
                </p:oleObj>
              </mc:Choice>
              <mc:Fallback>
                <p:oleObj name="公式" r:id="rId17" imgW="1079280" imgH="3682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673475"/>
                        <a:ext cx="865188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2" name="Object 32"/>
          <p:cNvGraphicFramePr>
            <a:graphicFrameLocks noChangeAspect="1"/>
          </p:cNvGraphicFramePr>
          <p:nvPr/>
        </p:nvGraphicFramePr>
        <p:xfrm>
          <a:off x="608013" y="3005138"/>
          <a:ext cx="28844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8" name="Equation" r:id="rId18" imgW="3035160" imgH="495000" progId="Equation.DSMT4">
                  <p:embed/>
                </p:oleObj>
              </mc:Choice>
              <mc:Fallback>
                <p:oleObj name="Equation" r:id="rId18" imgW="3035160" imgH="4950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3005138"/>
                        <a:ext cx="288448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3" name="Object 33"/>
          <p:cNvGraphicFramePr>
            <a:graphicFrameLocks noChangeAspect="1"/>
          </p:cNvGraphicFramePr>
          <p:nvPr/>
        </p:nvGraphicFramePr>
        <p:xfrm>
          <a:off x="612775" y="3495675"/>
          <a:ext cx="266382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9" name="Equation" r:id="rId20" imgW="3098520" imgH="711000" progId="Equation.DSMT4">
                  <p:embed/>
                </p:oleObj>
              </mc:Choice>
              <mc:Fallback>
                <p:oleObj name="Equation" r:id="rId20" imgW="3098520" imgH="7110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3495675"/>
                        <a:ext cx="2663825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4" name="Text Box 34"/>
          <p:cNvSpPr txBox="1">
            <a:spLocks noChangeArrowheads="1"/>
          </p:cNvSpPr>
          <p:nvPr/>
        </p:nvSpPr>
        <p:spPr bwMode="auto">
          <a:xfrm>
            <a:off x="5170488" y="1844675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800" b="1">
                <a:ea typeface="黑体" pitchFamily="2" charset="-122"/>
              </a:rPr>
              <a:t>能量最低</a:t>
            </a:r>
          </a:p>
        </p:txBody>
      </p:sp>
      <p:sp>
        <p:nvSpPr>
          <p:cNvPr id="276515" name="Text Box 35"/>
          <p:cNvSpPr txBox="1">
            <a:spLocks noChangeArrowheads="1"/>
          </p:cNvSpPr>
          <p:nvPr/>
        </p:nvSpPr>
        <p:spPr bwMode="auto">
          <a:xfrm>
            <a:off x="5105400" y="2981325"/>
            <a:ext cx="2346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800" b="1">
                <a:ea typeface="黑体" pitchFamily="2" charset="-122"/>
              </a:rPr>
              <a:t>能量最高</a:t>
            </a:r>
          </a:p>
        </p:txBody>
      </p:sp>
      <p:graphicFrame>
        <p:nvGraphicFramePr>
          <p:cNvPr id="276516" name="Object 36"/>
          <p:cNvGraphicFramePr>
            <a:graphicFrameLocks noChangeAspect="1"/>
          </p:cNvGraphicFramePr>
          <p:nvPr/>
        </p:nvGraphicFramePr>
        <p:xfrm>
          <a:off x="3419475" y="5734050"/>
          <a:ext cx="217488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0" name="公式" r:id="rId22" imgW="317160" imgH="444240" progId="Equation.3">
                  <p:embed/>
                </p:oleObj>
              </mc:Choice>
              <mc:Fallback>
                <p:oleObj name="公式" r:id="rId22" imgW="317160" imgH="4442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734050"/>
                        <a:ext cx="217488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7" name="Object 37"/>
          <p:cNvGraphicFramePr>
            <a:graphicFrameLocks noChangeAspect="1"/>
          </p:cNvGraphicFramePr>
          <p:nvPr/>
        </p:nvGraphicFramePr>
        <p:xfrm>
          <a:off x="4452938" y="5805488"/>
          <a:ext cx="312737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1" name="Equation" r:id="rId23" imgW="317160" imgH="393480" progId="Equation.DSMT4">
                  <p:embed/>
                </p:oleObj>
              </mc:Choice>
              <mc:Fallback>
                <p:oleObj name="Equation" r:id="rId23" imgW="317160" imgH="39348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938" y="5805488"/>
                        <a:ext cx="312737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6804025" y="5457825"/>
            <a:ext cx="1838325" cy="1066800"/>
            <a:chOff x="3840" y="2352"/>
            <a:chExt cx="1158" cy="672"/>
          </a:xfrm>
        </p:grpSpPr>
        <p:grpSp>
          <p:nvGrpSpPr>
            <p:cNvPr id="14426" name="Group 39"/>
            <p:cNvGrpSpPr>
              <a:grpSpLocks/>
            </p:cNvGrpSpPr>
            <p:nvPr/>
          </p:nvGrpSpPr>
          <p:grpSpPr bwMode="auto">
            <a:xfrm>
              <a:off x="3840" y="2352"/>
              <a:ext cx="960" cy="672"/>
              <a:chOff x="288" y="2544"/>
              <a:chExt cx="1152" cy="720"/>
            </a:xfrm>
          </p:grpSpPr>
          <p:sp>
            <p:nvSpPr>
              <p:cNvPr id="14436" name="Line 40"/>
              <p:cNvSpPr>
                <a:spLocks noChangeShapeType="1"/>
              </p:cNvSpPr>
              <p:nvPr/>
            </p:nvSpPr>
            <p:spPr bwMode="auto">
              <a:xfrm>
                <a:off x="288" y="2544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37" name="Line 41"/>
              <p:cNvSpPr>
                <a:spLocks noChangeShapeType="1"/>
              </p:cNvSpPr>
              <p:nvPr/>
            </p:nvSpPr>
            <p:spPr bwMode="auto">
              <a:xfrm>
                <a:off x="288" y="2784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38" name="Line 42"/>
              <p:cNvSpPr>
                <a:spLocks noChangeShapeType="1"/>
              </p:cNvSpPr>
              <p:nvPr/>
            </p:nvSpPr>
            <p:spPr bwMode="auto">
              <a:xfrm>
                <a:off x="288" y="3024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39" name="Line 43"/>
              <p:cNvSpPr>
                <a:spLocks noChangeShapeType="1"/>
              </p:cNvSpPr>
              <p:nvPr/>
            </p:nvSpPr>
            <p:spPr bwMode="auto">
              <a:xfrm>
                <a:off x="288" y="3264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427" name="Group 44"/>
            <p:cNvGrpSpPr>
              <a:grpSpLocks/>
            </p:cNvGrpSpPr>
            <p:nvPr/>
          </p:nvGrpSpPr>
          <p:grpSpPr bwMode="auto">
            <a:xfrm rot="8068820">
              <a:off x="4028" y="2404"/>
              <a:ext cx="554" cy="545"/>
              <a:chOff x="912" y="2400"/>
              <a:chExt cx="624" cy="624"/>
            </a:xfrm>
          </p:grpSpPr>
          <p:grpSp>
            <p:nvGrpSpPr>
              <p:cNvPr id="14428" name="Group 45"/>
              <p:cNvGrpSpPr>
                <a:grpSpLocks/>
              </p:cNvGrpSpPr>
              <p:nvPr/>
            </p:nvGrpSpPr>
            <p:grpSpPr bwMode="auto">
              <a:xfrm>
                <a:off x="912" y="2928"/>
                <a:ext cx="96" cy="96"/>
                <a:chOff x="768" y="3792"/>
                <a:chExt cx="96" cy="96"/>
              </a:xfrm>
            </p:grpSpPr>
            <p:sp>
              <p:nvSpPr>
                <p:cNvPr id="14434" name="Oval 46"/>
                <p:cNvSpPr>
                  <a:spLocks noChangeArrowheads="1"/>
                </p:cNvSpPr>
                <p:nvPr/>
              </p:nvSpPr>
              <p:spPr bwMode="auto">
                <a:xfrm>
                  <a:off x="768" y="3792"/>
                  <a:ext cx="96" cy="96"/>
                </a:xfrm>
                <a:prstGeom prst="ellipse">
                  <a:avLst/>
                </a:prstGeom>
                <a:solidFill>
                  <a:srgbClr val="3399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35" name="Line 47"/>
                <p:cNvSpPr>
                  <a:spLocks noChangeShapeType="1"/>
                </p:cNvSpPr>
                <p:nvPr/>
              </p:nvSpPr>
              <p:spPr bwMode="auto">
                <a:xfrm>
                  <a:off x="768" y="384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29" name="Group 48"/>
              <p:cNvGrpSpPr>
                <a:grpSpLocks/>
              </p:cNvGrpSpPr>
              <p:nvPr/>
            </p:nvGrpSpPr>
            <p:grpSpPr bwMode="auto">
              <a:xfrm>
                <a:off x="1440" y="2400"/>
                <a:ext cx="96" cy="96"/>
                <a:chOff x="864" y="3888"/>
                <a:chExt cx="96" cy="96"/>
              </a:xfrm>
            </p:grpSpPr>
            <p:sp>
              <p:nvSpPr>
                <p:cNvPr id="14431" name="Oval 49"/>
                <p:cNvSpPr>
                  <a:spLocks noChangeArrowheads="1"/>
                </p:cNvSpPr>
                <p:nvPr/>
              </p:nvSpPr>
              <p:spPr bwMode="auto">
                <a:xfrm>
                  <a:off x="864" y="3888"/>
                  <a:ext cx="96" cy="96"/>
                </a:xfrm>
                <a:prstGeom prst="ellipse">
                  <a:avLst/>
                </a:prstGeom>
                <a:solidFill>
                  <a:srgbClr val="FF7C80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32" name="Line 50"/>
                <p:cNvSpPr>
                  <a:spLocks noChangeShapeType="1"/>
                </p:cNvSpPr>
                <p:nvPr/>
              </p:nvSpPr>
              <p:spPr bwMode="auto">
                <a:xfrm>
                  <a:off x="864" y="3936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33" name="Line 51"/>
                <p:cNvSpPr>
                  <a:spLocks noChangeShapeType="1"/>
                </p:cNvSpPr>
                <p:nvPr/>
              </p:nvSpPr>
              <p:spPr bwMode="auto">
                <a:xfrm>
                  <a:off x="912" y="3888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430" name="Line 52"/>
              <p:cNvSpPr>
                <a:spLocks noChangeShapeType="1"/>
              </p:cNvSpPr>
              <p:nvPr/>
            </p:nvSpPr>
            <p:spPr bwMode="auto">
              <a:xfrm flipV="1">
                <a:off x="960" y="2448"/>
                <a:ext cx="528" cy="52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4360" name="Object 53"/>
            <p:cNvGraphicFramePr>
              <a:graphicFrameLocks noChangeAspect="1"/>
            </p:cNvGraphicFramePr>
            <p:nvPr/>
          </p:nvGraphicFramePr>
          <p:xfrm>
            <a:off x="4320" y="2592"/>
            <a:ext cx="13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22" name="公式" r:id="rId25" imgW="317160" imgH="444240" progId="Equation.3">
                    <p:embed/>
                  </p:oleObj>
                </mc:Choice>
                <mc:Fallback>
                  <p:oleObj name="公式" r:id="rId25" imgW="317160" imgH="44424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592"/>
                          <a:ext cx="137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1" name="Object 54"/>
            <p:cNvGraphicFramePr>
              <a:graphicFrameLocks noChangeAspect="1"/>
            </p:cNvGraphicFramePr>
            <p:nvPr/>
          </p:nvGraphicFramePr>
          <p:xfrm>
            <a:off x="4840" y="2592"/>
            <a:ext cx="15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23" name="Equation" r:id="rId26" imgW="355320" imgH="431640" progId="Equation.DSMT4">
                    <p:embed/>
                  </p:oleObj>
                </mc:Choice>
                <mc:Fallback>
                  <p:oleObj name="Equation" r:id="rId26" imgW="355320" imgH="431640" progId="Equation.DSMT4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0" y="2592"/>
                          <a:ext cx="15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535" name="Text Box 55"/>
          <p:cNvSpPr txBox="1">
            <a:spLocks noChangeArrowheads="1"/>
          </p:cNvSpPr>
          <p:nvPr/>
        </p:nvSpPr>
        <p:spPr bwMode="auto">
          <a:xfrm>
            <a:off x="6732588" y="1844675"/>
            <a:ext cx="23955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稳定平衡态</a:t>
            </a:r>
          </a:p>
        </p:txBody>
      </p:sp>
      <p:sp>
        <p:nvSpPr>
          <p:cNvPr id="276536" name="Text Box 56"/>
          <p:cNvSpPr txBox="1">
            <a:spLocks noChangeArrowheads="1"/>
          </p:cNvSpPr>
          <p:nvPr/>
        </p:nvSpPr>
        <p:spPr bwMode="auto">
          <a:xfrm>
            <a:off x="6659563" y="2981325"/>
            <a:ext cx="27670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非稳定平衡态</a:t>
            </a:r>
          </a:p>
        </p:txBody>
      </p:sp>
      <p:grpSp>
        <p:nvGrpSpPr>
          <p:cNvPr id="14" name="Group 57"/>
          <p:cNvGrpSpPr>
            <a:grpSpLocks/>
          </p:cNvGrpSpPr>
          <p:nvPr/>
        </p:nvGrpSpPr>
        <p:grpSpPr bwMode="auto">
          <a:xfrm>
            <a:off x="4932363" y="836613"/>
            <a:ext cx="2063750" cy="792162"/>
            <a:chOff x="4149" y="48"/>
            <a:chExt cx="1255" cy="480"/>
          </a:xfrm>
        </p:grpSpPr>
        <p:graphicFrame>
          <p:nvGraphicFramePr>
            <p:cNvPr id="14358" name="Object 58"/>
            <p:cNvGraphicFramePr>
              <a:graphicFrameLocks noChangeAspect="1"/>
            </p:cNvGraphicFramePr>
            <p:nvPr/>
          </p:nvGraphicFramePr>
          <p:xfrm>
            <a:off x="4580" y="165"/>
            <a:ext cx="82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24" name="公式" r:id="rId28" imgW="1587240" imgH="457200" progId="Equation.3">
                    <p:embed/>
                  </p:oleObj>
                </mc:Choice>
                <mc:Fallback>
                  <p:oleObj name="公式" r:id="rId28" imgW="1587240" imgH="45720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0" y="165"/>
                          <a:ext cx="824" cy="264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9" name="Object 59"/>
            <p:cNvGraphicFramePr>
              <a:graphicFrameLocks noChangeAspect="1"/>
            </p:cNvGraphicFramePr>
            <p:nvPr/>
          </p:nvGraphicFramePr>
          <p:xfrm>
            <a:off x="4149" y="48"/>
            <a:ext cx="411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25" name="剪辑" r:id="rId30" imgW="3285720" imgH="3038040" progId="MS_ClipArt_Gallery.2">
                    <p:embed/>
                  </p:oleObj>
                </mc:Choice>
                <mc:Fallback>
                  <p:oleObj name="剪辑" r:id="rId30" imgW="3285720" imgH="3038040" progId="MS_ClipArt_Gallery.2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9" y="48"/>
                          <a:ext cx="411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540" name="Object 60"/>
          <p:cNvGraphicFramePr>
            <a:graphicFrameLocks noChangeAspect="1"/>
          </p:cNvGraphicFramePr>
          <p:nvPr/>
        </p:nvGraphicFramePr>
        <p:xfrm>
          <a:off x="877888" y="5449888"/>
          <a:ext cx="16478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6" name="公式" r:id="rId32" imgW="2108160" imgH="457200" progId="Equation.3">
                  <p:embed/>
                </p:oleObj>
              </mc:Choice>
              <mc:Fallback>
                <p:oleObj name="公式" r:id="rId32" imgW="2108160" imgH="4572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5449888"/>
                        <a:ext cx="164782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1" name="Object 61"/>
          <p:cNvGraphicFramePr>
            <a:graphicFrameLocks noChangeAspect="1"/>
          </p:cNvGraphicFramePr>
          <p:nvPr/>
        </p:nvGraphicFramePr>
        <p:xfrm>
          <a:off x="5113338" y="2449513"/>
          <a:ext cx="17637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7" name="Equation" r:id="rId34" imgW="1739880" imgH="482400" progId="Equation.DSMT4">
                  <p:embed/>
                </p:oleObj>
              </mc:Choice>
              <mc:Fallback>
                <p:oleObj name="Equation" r:id="rId34" imgW="1739880" imgH="482400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3338" y="2449513"/>
                        <a:ext cx="176371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2" name="Object 62"/>
          <p:cNvGraphicFramePr>
            <a:graphicFrameLocks noChangeAspect="1"/>
          </p:cNvGraphicFramePr>
          <p:nvPr/>
        </p:nvGraphicFramePr>
        <p:xfrm>
          <a:off x="4946650" y="5473700"/>
          <a:ext cx="16811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8" name="公式" r:id="rId36" imgW="2108160" imgH="457200" progId="Equation.3">
                  <p:embed/>
                </p:oleObj>
              </mc:Choice>
              <mc:Fallback>
                <p:oleObj name="公式" r:id="rId36" imgW="2108160" imgH="4572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650" y="5473700"/>
                        <a:ext cx="16811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3" name="Object 63"/>
          <p:cNvGraphicFramePr>
            <a:graphicFrameLocks noChangeAspect="1"/>
          </p:cNvGraphicFramePr>
          <p:nvPr/>
        </p:nvGraphicFramePr>
        <p:xfrm>
          <a:off x="5148263" y="3560763"/>
          <a:ext cx="17843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9" name="Equation" r:id="rId38" imgW="1739880" imgH="482400" progId="Equation.DSMT4">
                  <p:embed/>
                </p:oleObj>
              </mc:Choice>
              <mc:Fallback>
                <p:oleObj name="Equation" r:id="rId38" imgW="1739880" imgH="482400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560763"/>
                        <a:ext cx="178435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4" name="Text Box 64"/>
          <p:cNvSpPr txBox="1">
            <a:spLocks noChangeArrowheads="1"/>
          </p:cNvSpPr>
          <p:nvPr/>
        </p:nvSpPr>
        <p:spPr bwMode="auto">
          <a:xfrm>
            <a:off x="6954838" y="2420938"/>
            <a:ext cx="2225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800" b="1">
                <a:ea typeface="黑体" pitchFamily="2" charset="-122"/>
              </a:rPr>
              <a:t>非平衡态</a:t>
            </a:r>
          </a:p>
        </p:txBody>
      </p:sp>
      <p:sp>
        <p:nvSpPr>
          <p:cNvPr id="276545" name="Text Box 65"/>
          <p:cNvSpPr txBox="1">
            <a:spLocks noChangeArrowheads="1"/>
          </p:cNvSpPr>
          <p:nvPr/>
        </p:nvSpPr>
        <p:spPr bwMode="auto">
          <a:xfrm>
            <a:off x="7073900" y="3500438"/>
            <a:ext cx="2070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800" b="1">
                <a:ea typeface="黑体" pitchFamily="2" charset="-122"/>
              </a:rPr>
              <a:t>非平衡态</a:t>
            </a:r>
          </a:p>
        </p:txBody>
      </p:sp>
      <p:grpSp>
        <p:nvGrpSpPr>
          <p:cNvPr id="15" name="Group 66"/>
          <p:cNvGrpSpPr>
            <a:grpSpLocks/>
          </p:cNvGrpSpPr>
          <p:nvPr/>
        </p:nvGrpSpPr>
        <p:grpSpPr bwMode="auto">
          <a:xfrm>
            <a:off x="4787900" y="260350"/>
            <a:ext cx="2376488" cy="762000"/>
            <a:chOff x="3016" y="164"/>
            <a:chExt cx="1497" cy="480"/>
          </a:xfrm>
        </p:grpSpPr>
        <p:graphicFrame>
          <p:nvGraphicFramePr>
            <p:cNvPr id="14356" name="Object 67"/>
            <p:cNvGraphicFramePr>
              <a:graphicFrameLocks noChangeAspect="1"/>
            </p:cNvGraphicFramePr>
            <p:nvPr/>
          </p:nvGraphicFramePr>
          <p:xfrm>
            <a:off x="3424" y="246"/>
            <a:ext cx="1089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30" name="Equation" r:id="rId40" imgW="1676160" imgH="482400" progId="Equation.DSMT4">
                    <p:embed/>
                  </p:oleObj>
                </mc:Choice>
                <mc:Fallback>
                  <p:oleObj name="Equation" r:id="rId40" imgW="1676160" imgH="482400" progId="Equation.DSMT4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246"/>
                          <a:ext cx="1089" cy="313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7" name="Object 68"/>
            <p:cNvGraphicFramePr>
              <a:graphicFrameLocks noChangeAspect="1"/>
            </p:cNvGraphicFramePr>
            <p:nvPr/>
          </p:nvGraphicFramePr>
          <p:xfrm>
            <a:off x="3016" y="164"/>
            <a:ext cx="411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31" name="剪辑" r:id="rId42" imgW="3285720" imgH="3038040" progId="MS_ClipArt_Gallery.2">
                    <p:embed/>
                  </p:oleObj>
                </mc:Choice>
                <mc:Fallback>
                  <p:oleObj name="剪辑" r:id="rId42" imgW="3285720" imgH="3038040" progId="MS_ClipArt_Gallery.2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164"/>
                          <a:ext cx="411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549" name="AutoShape 69"/>
          <p:cNvSpPr>
            <a:spLocks noChangeArrowheads="1"/>
          </p:cNvSpPr>
          <p:nvPr/>
        </p:nvSpPr>
        <p:spPr bwMode="auto">
          <a:xfrm>
            <a:off x="600075" y="427038"/>
            <a:ext cx="1524000" cy="914400"/>
          </a:xfrm>
          <a:prstGeom prst="irregularSeal1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3200">
                <a:solidFill>
                  <a:srgbClr val="990033"/>
                </a:solidFill>
                <a:ea typeface="隶书" pitchFamily="49" charset="-122"/>
              </a:rPr>
              <a:t>讨论</a:t>
            </a:r>
          </a:p>
        </p:txBody>
      </p:sp>
      <p:graphicFrame>
        <p:nvGraphicFramePr>
          <p:cNvPr id="276550" name="Object 70"/>
          <p:cNvGraphicFramePr>
            <a:graphicFrameLocks noChangeAspect="1"/>
          </p:cNvGraphicFramePr>
          <p:nvPr/>
        </p:nvGraphicFramePr>
        <p:xfrm>
          <a:off x="665163" y="1893888"/>
          <a:ext cx="26828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2" name="Equation" r:id="rId44" imgW="2717640" imgH="495000" progId="Equation.DSMT4">
                  <p:embed/>
                </p:oleObj>
              </mc:Choice>
              <mc:Fallback>
                <p:oleObj name="Equation" r:id="rId44" imgW="2717640" imgH="495000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1893888"/>
                        <a:ext cx="26828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73"/>
          <p:cNvGrpSpPr>
            <a:grpSpLocks/>
          </p:cNvGrpSpPr>
          <p:nvPr/>
        </p:nvGrpSpPr>
        <p:grpSpPr bwMode="auto">
          <a:xfrm>
            <a:off x="795338" y="4292600"/>
            <a:ext cx="1917700" cy="1066800"/>
            <a:chOff x="672" y="2400"/>
            <a:chExt cx="1208" cy="672"/>
          </a:xfrm>
        </p:grpSpPr>
        <p:grpSp>
          <p:nvGrpSpPr>
            <p:cNvPr id="14412" name="Group 74"/>
            <p:cNvGrpSpPr>
              <a:grpSpLocks/>
            </p:cNvGrpSpPr>
            <p:nvPr/>
          </p:nvGrpSpPr>
          <p:grpSpPr bwMode="auto">
            <a:xfrm>
              <a:off x="672" y="2400"/>
              <a:ext cx="1031" cy="672"/>
              <a:chOff x="288" y="2544"/>
              <a:chExt cx="1152" cy="720"/>
            </a:xfrm>
          </p:grpSpPr>
          <p:sp>
            <p:nvSpPr>
              <p:cNvPr id="14422" name="Line 75"/>
              <p:cNvSpPr>
                <a:spLocks noChangeShapeType="1"/>
              </p:cNvSpPr>
              <p:nvPr/>
            </p:nvSpPr>
            <p:spPr bwMode="auto">
              <a:xfrm>
                <a:off x="288" y="2544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23" name="Line 76"/>
              <p:cNvSpPr>
                <a:spLocks noChangeShapeType="1"/>
              </p:cNvSpPr>
              <p:nvPr/>
            </p:nvSpPr>
            <p:spPr bwMode="auto">
              <a:xfrm>
                <a:off x="288" y="2784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24" name="Line 77"/>
              <p:cNvSpPr>
                <a:spLocks noChangeShapeType="1"/>
              </p:cNvSpPr>
              <p:nvPr/>
            </p:nvSpPr>
            <p:spPr bwMode="auto">
              <a:xfrm>
                <a:off x="288" y="3024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25" name="Line 78"/>
              <p:cNvSpPr>
                <a:spLocks noChangeShapeType="1"/>
              </p:cNvSpPr>
              <p:nvPr/>
            </p:nvSpPr>
            <p:spPr bwMode="auto">
              <a:xfrm>
                <a:off x="288" y="3264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413" name="Group 79"/>
            <p:cNvGrpSpPr>
              <a:grpSpLocks/>
            </p:cNvGrpSpPr>
            <p:nvPr/>
          </p:nvGrpSpPr>
          <p:grpSpPr bwMode="auto">
            <a:xfrm rot="2895417">
              <a:off x="887" y="2433"/>
              <a:ext cx="558" cy="624"/>
              <a:chOff x="912" y="2400"/>
              <a:chExt cx="624" cy="624"/>
            </a:xfrm>
          </p:grpSpPr>
          <p:grpSp>
            <p:nvGrpSpPr>
              <p:cNvPr id="14414" name="Group 80"/>
              <p:cNvGrpSpPr>
                <a:grpSpLocks/>
              </p:cNvGrpSpPr>
              <p:nvPr/>
            </p:nvGrpSpPr>
            <p:grpSpPr bwMode="auto">
              <a:xfrm>
                <a:off x="912" y="2928"/>
                <a:ext cx="96" cy="96"/>
                <a:chOff x="768" y="3792"/>
                <a:chExt cx="96" cy="96"/>
              </a:xfrm>
            </p:grpSpPr>
            <p:sp>
              <p:nvSpPr>
                <p:cNvPr id="14420" name="Oval 81"/>
                <p:cNvSpPr>
                  <a:spLocks noChangeArrowheads="1"/>
                </p:cNvSpPr>
                <p:nvPr/>
              </p:nvSpPr>
              <p:spPr bwMode="auto">
                <a:xfrm>
                  <a:off x="768" y="3792"/>
                  <a:ext cx="96" cy="96"/>
                </a:xfrm>
                <a:prstGeom prst="ellipse">
                  <a:avLst/>
                </a:prstGeom>
                <a:solidFill>
                  <a:srgbClr val="3399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21" name="Line 82"/>
                <p:cNvSpPr>
                  <a:spLocks noChangeShapeType="1"/>
                </p:cNvSpPr>
                <p:nvPr/>
              </p:nvSpPr>
              <p:spPr bwMode="auto">
                <a:xfrm>
                  <a:off x="768" y="384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15" name="Group 83"/>
              <p:cNvGrpSpPr>
                <a:grpSpLocks/>
              </p:cNvGrpSpPr>
              <p:nvPr/>
            </p:nvGrpSpPr>
            <p:grpSpPr bwMode="auto">
              <a:xfrm>
                <a:off x="1440" y="2400"/>
                <a:ext cx="96" cy="96"/>
                <a:chOff x="864" y="3888"/>
                <a:chExt cx="96" cy="96"/>
              </a:xfrm>
            </p:grpSpPr>
            <p:sp>
              <p:nvSpPr>
                <p:cNvPr id="14417" name="Oval 84"/>
                <p:cNvSpPr>
                  <a:spLocks noChangeArrowheads="1"/>
                </p:cNvSpPr>
                <p:nvPr/>
              </p:nvSpPr>
              <p:spPr bwMode="auto">
                <a:xfrm>
                  <a:off x="864" y="3888"/>
                  <a:ext cx="96" cy="96"/>
                </a:xfrm>
                <a:prstGeom prst="ellipse">
                  <a:avLst/>
                </a:prstGeom>
                <a:solidFill>
                  <a:srgbClr val="FF7C80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18" name="Line 85"/>
                <p:cNvSpPr>
                  <a:spLocks noChangeShapeType="1"/>
                </p:cNvSpPr>
                <p:nvPr/>
              </p:nvSpPr>
              <p:spPr bwMode="auto">
                <a:xfrm>
                  <a:off x="864" y="3936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19" name="Line 86"/>
                <p:cNvSpPr>
                  <a:spLocks noChangeShapeType="1"/>
                </p:cNvSpPr>
                <p:nvPr/>
              </p:nvSpPr>
              <p:spPr bwMode="auto">
                <a:xfrm>
                  <a:off x="912" y="3888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416" name="Line 87"/>
              <p:cNvSpPr>
                <a:spLocks noChangeShapeType="1"/>
              </p:cNvSpPr>
              <p:nvPr/>
            </p:nvSpPr>
            <p:spPr bwMode="auto">
              <a:xfrm flipV="1">
                <a:off x="960" y="2448"/>
                <a:ext cx="528" cy="52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4354" name="Object 88"/>
            <p:cNvGraphicFramePr>
              <a:graphicFrameLocks noChangeAspect="1"/>
            </p:cNvGraphicFramePr>
            <p:nvPr/>
          </p:nvGraphicFramePr>
          <p:xfrm>
            <a:off x="1739" y="2688"/>
            <a:ext cx="141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33" name="Equation" r:id="rId46" imgW="355320" imgH="431640" progId="Equation.DSMT4">
                    <p:embed/>
                  </p:oleObj>
                </mc:Choice>
                <mc:Fallback>
                  <p:oleObj name="Equation" r:id="rId46" imgW="355320" imgH="431640" progId="Equation.DSMT4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9" y="2688"/>
                          <a:ext cx="141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5" name="Object 89"/>
            <p:cNvGraphicFramePr>
              <a:graphicFrameLocks noChangeAspect="1"/>
            </p:cNvGraphicFramePr>
            <p:nvPr/>
          </p:nvGraphicFramePr>
          <p:xfrm>
            <a:off x="1102" y="2544"/>
            <a:ext cx="12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34" name="公式" r:id="rId48" imgW="317160" imgH="444240" progId="Equation.3">
                    <p:embed/>
                  </p:oleObj>
                </mc:Choice>
                <mc:Fallback>
                  <p:oleObj name="公式" r:id="rId48" imgW="317160" imgH="444240" progId="Equation.3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2" y="2544"/>
                          <a:ext cx="12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Group 90"/>
          <p:cNvGrpSpPr>
            <a:grpSpLocks/>
          </p:cNvGrpSpPr>
          <p:nvPr/>
        </p:nvGrpSpPr>
        <p:grpSpPr bwMode="auto">
          <a:xfrm>
            <a:off x="4932363" y="4292600"/>
            <a:ext cx="1912937" cy="1066800"/>
            <a:chOff x="2832" y="3216"/>
            <a:chExt cx="1205" cy="672"/>
          </a:xfrm>
        </p:grpSpPr>
        <p:grpSp>
          <p:nvGrpSpPr>
            <p:cNvPr id="14398" name="Group 91"/>
            <p:cNvGrpSpPr>
              <a:grpSpLocks/>
            </p:cNvGrpSpPr>
            <p:nvPr/>
          </p:nvGrpSpPr>
          <p:grpSpPr bwMode="auto">
            <a:xfrm>
              <a:off x="2832" y="3216"/>
              <a:ext cx="1008" cy="672"/>
              <a:chOff x="288" y="2544"/>
              <a:chExt cx="1152" cy="720"/>
            </a:xfrm>
          </p:grpSpPr>
          <p:sp>
            <p:nvSpPr>
              <p:cNvPr id="14408" name="Line 92"/>
              <p:cNvSpPr>
                <a:spLocks noChangeShapeType="1"/>
              </p:cNvSpPr>
              <p:nvPr/>
            </p:nvSpPr>
            <p:spPr bwMode="auto">
              <a:xfrm>
                <a:off x="288" y="2544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09" name="Line 93"/>
              <p:cNvSpPr>
                <a:spLocks noChangeShapeType="1"/>
              </p:cNvSpPr>
              <p:nvPr/>
            </p:nvSpPr>
            <p:spPr bwMode="auto">
              <a:xfrm>
                <a:off x="288" y="2784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10" name="Line 94"/>
              <p:cNvSpPr>
                <a:spLocks noChangeShapeType="1"/>
              </p:cNvSpPr>
              <p:nvPr/>
            </p:nvSpPr>
            <p:spPr bwMode="auto">
              <a:xfrm>
                <a:off x="288" y="3024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11" name="Line 95"/>
              <p:cNvSpPr>
                <a:spLocks noChangeShapeType="1"/>
              </p:cNvSpPr>
              <p:nvPr/>
            </p:nvSpPr>
            <p:spPr bwMode="auto">
              <a:xfrm>
                <a:off x="288" y="3264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399" name="Group 96"/>
            <p:cNvGrpSpPr>
              <a:grpSpLocks/>
            </p:cNvGrpSpPr>
            <p:nvPr/>
          </p:nvGrpSpPr>
          <p:grpSpPr bwMode="auto">
            <a:xfrm rot="18931180" flipH="1">
              <a:off x="3024" y="3312"/>
              <a:ext cx="528" cy="528"/>
              <a:chOff x="912" y="2400"/>
              <a:chExt cx="624" cy="624"/>
            </a:xfrm>
          </p:grpSpPr>
          <p:grpSp>
            <p:nvGrpSpPr>
              <p:cNvPr id="14400" name="Group 97"/>
              <p:cNvGrpSpPr>
                <a:grpSpLocks/>
              </p:cNvGrpSpPr>
              <p:nvPr/>
            </p:nvGrpSpPr>
            <p:grpSpPr bwMode="auto">
              <a:xfrm>
                <a:off x="912" y="2928"/>
                <a:ext cx="96" cy="96"/>
                <a:chOff x="768" y="3792"/>
                <a:chExt cx="96" cy="96"/>
              </a:xfrm>
            </p:grpSpPr>
            <p:sp>
              <p:nvSpPr>
                <p:cNvPr id="14406" name="Oval 98"/>
                <p:cNvSpPr>
                  <a:spLocks noChangeArrowheads="1"/>
                </p:cNvSpPr>
                <p:nvPr/>
              </p:nvSpPr>
              <p:spPr bwMode="auto">
                <a:xfrm>
                  <a:off x="768" y="3792"/>
                  <a:ext cx="96" cy="96"/>
                </a:xfrm>
                <a:prstGeom prst="ellipse">
                  <a:avLst/>
                </a:prstGeom>
                <a:solidFill>
                  <a:srgbClr val="3399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07" name="Line 99"/>
                <p:cNvSpPr>
                  <a:spLocks noChangeShapeType="1"/>
                </p:cNvSpPr>
                <p:nvPr/>
              </p:nvSpPr>
              <p:spPr bwMode="auto">
                <a:xfrm>
                  <a:off x="768" y="384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01" name="Group 100"/>
              <p:cNvGrpSpPr>
                <a:grpSpLocks/>
              </p:cNvGrpSpPr>
              <p:nvPr/>
            </p:nvGrpSpPr>
            <p:grpSpPr bwMode="auto">
              <a:xfrm>
                <a:off x="1440" y="2400"/>
                <a:ext cx="96" cy="96"/>
                <a:chOff x="864" y="3888"/>
                <a:chExt cx="96" cy="96"/>
              </a:xfrm>
            </p:grpSpPr>
            <p:sp>
              <p:nvSpPr>
                <p:cNvPr id="14403" name="Oval 101"/>
                <p:cNvSpPr>
                  <a:spLocks noChangeArrowheads="1"/>
                </p:cNvSpPr>
                <p:nvPr/>
              </p:nvSpPr>
              <p:spPr bwMode="auto">
                <a:xfrm>
                  <a:off x="864" y="3888"/>
                  <a:ext cx="96" cy="96"/>
                </a:xfrm>
                <a:prstGeom prst="ellipse">
                  <a:avLst/>
                </a:prstGeom>
                <a:solidFill>
                  <a:srgbClr val="FF7C80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04" name="Line 102"/>
                <p:cNvSpPr>
                  <a:spLocks noChangeShapeType="1"/>
                </p:cNvSpPr>
                <p:nvPr/>
              </p:nvSpPr>
              <p:spPr bwMode="auto">
                <a:xfrm>
                  <a:off x="864" y="3936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05" name="Line 103"/>
                <p:cNvSpPr>
                  <a:spLocks noChangeShapeType="1"/>
                </p:cNvSpPr>
                <p:nvPr/>
              </p:nvSpPr>
              <p:spPr bwMode="auto">
                <a:xfrm>
                  <a:off x="912" y="3888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402" name="Line 104"/>
              <p:cNvSpPr>
                <a:spLocks noChangeShapeType="1"/>
              </p:cNvSpPr>
              <p:nvPr/>
            </p:nvSpPr>
            <p:spPr bwMode="auto">
              <a:xfrm flipV="1">
                <a:off x="960" y="2448"/>
                <a:ext cx="528" cy="52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4352" name="Object 105"/>
            <p:cNvGraphicFramePr>
              <a:graphicFrameLocks noChangeAspect="1"/>
            </p:cNvGraphicFramePr>
            <p:nvPr/>
          </p:nvGraphicFramePr>
          <p:xfrm>
            <a:off x="3264" y="3360"/>
            <a:ext cx="13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35" name="公式" r:id="rId49" imgW="317160" imgH="444240" progId="Equation.3">
                    <p:embed/>
                  </p:oleObj>
                </mc:Choice>
                <mc:Fallback>
                  <p:oleObj name="公式" r:id="rId49" imgW="317160" imgH="444240" progId="Equation.3">
                    <p:embed/>
                    <p:pic>
                      <p:nvPicPr>
                        <p:cNvPr id="0" name="Object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3360"/>
                          <a:ext cx="137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3" name="Object 106"/>
            <p:cNvGraphicFramePr>
              <a:graphicFrameLocks noChangeAspect="1"/>
            </p:cNvGraphicFramePr>
            <p:nvPr/>
          </p:nvGraphicFramePr>
          <p:xfrm>
            <a:off x="3880" y="3504"/>
            <a:ext cx="15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36" name="Equation" r:id="rId50" imgW="355320" imgH="431640" progId="Equation.DSMT4">
                    <p:embed/>
                  </p:oleObj>
                </mc:Choice>
                <mc:Fallback>
                  <p:oleObj name="Equation" r:id="rId50" imgW="355320" imgH="431640" progId="Equation.DSMT4">
                    <p:embed/>
                    <p:pic>
                      <p:nvPicPr>
                        <p:cNvPr id="0" name="Object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0" y="3504"/>
                          <a:ext cx="157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Group 107"/>
          <p:cNvGrpSpPr>
            <a:grpSpLocks/>
          </p:cNvGrpSpPr>
          <p:nvPr/>
        </p:nvGrpSpPr>
        <p:grpSpPr bwMode="auto">
          <a:xfrm>
            <a:off x="3348038" y="5300663"/>
            <a:ext cx="708025" cy="1177925"/>
            <a:chOff x="2059" y="3368"/>
            <a:chExt cx="446" cy="742"/>
          </a:xfrm>
        </p:grpSpPr>
        <p:grpSp>
          <p:nvGrpSpPr>
            <p:cNvPr id="14390" name="Group 108"/>
            <p:cNvGrpSpPr>
              <a:grpSpLocks/>
            </p:cNvGrpSpPr>
            <p:nvPr/>
          </p:nvGrpSpPr>
          <p:grpSpPr bwMode="auto">
            <a:xfrm rot="198058">
              <a:off x="2236" y="4029"/>
              <a:ext cx="89" cy="81"/>
              <a:chOff x="768" y="3792"/>
              <a:chExt cx="96" cy="96"/>
            </a:xfrm>
          </p:grpSpPr>
          <p:sp>
            <p:nvSpPr>
              <p:cNvPr id="14396" name="Oval 109"/>
              <p:cNvSpPr>
                <a:spLocks noChangeArrowheads="1"/>
              </p:cNvSpPr>
              <p:nvPr/>
            </p:nvSpPr>
            <p:spPr bwMode="auto">
              <a:xfrm>
                <a:off x="768" y="3792"/>
                <a:ext cx="96" cy="96"/>
              </a:xfrm>
              <a:prstGeom prst="ellipse">
                <a:avLst/>
              </a:prstGeom>
              <a:solidFill>
                <a:srgbClr val="3399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97" name="Line 110"/>
              <p:cNvSpPr>
                <a:spLocks noChangeShapeType="1"/>
              </p:cNvSpPr>
              <p:nvPr/>
            </p:nvSpPr>
            <p:spPr bwMode="auto">
              <a:xfrm>
                <a:off x="768" y="3840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391" name="Group 111"/>
            <p:cNvGrpSpPr>
              <a:grpSpLocks/>
            </p:cNvGrpSpPr>
            <p:nvPr/>
          </p:nvGrpSpPr>
          <p:grpSpPr bwMode="auto">
            <a:xfrm rot="-127350">
              <a:off x="2238" y="3368"/>
              <a:ext cx="89" cy="81"/>
              <a:chOff x="864" y="3888"/>
              <a:chExt cx="96" cy="96"/>
            </a:xfrm>
          </p:grpSpPr>
          <p:sp>
            <p:nvSpPr>
              <p:cNvPr id="14393" name="Oval 112"/>
              <p:cNvSpPr>
                <a:spLocks noChangeArrowheads="1"/>
              </p:cNvSpPr>
              <p:nvPr/>
            </p:nvSpPr>
            <p:spPr bwMode="auto">
              <a:xfrm>
                <a:off x="864" y="3888"/>
                <a:ext cx="96" cy="96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94" name="Line 113"/>
              <p:cNvSpPr>
                <a:spLocks noChangeShapeType="1"/>
              </p:cNvSpPr>
              <p:nvPr/>
            </p:nvSpPr>
            <p:spPr bwMode="auto">
              <a:xfrm>
                <a:off x="864" y="3936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95" name="Line 114"/>
              <p:cNvSpPr>
                <a:spLocks noChangeShapeType="1"/>
              </p:cNvSpPr>
              <p:nvPr/>
            </p:nvSpPr>
            <p:spPr bwMode="auto">
              <a:xfrm>
                <a:off x="912" y="3888"/>
                <a:ext cx="0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392" name="Line 115"/>
            <p:cNvSpPr>
              <a:spLocks noChangeShapeType="1"/>
            </p:cNvSpPr>
            <p:nvPr/>
          </p:nvSpPr>
          <p:spPr bwMode="auto">
            <a:xfrm rot="18761265" flipV="1">
              <a:off x="2038" y="3517"/>
              <a:ext cx="488" cy="44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" name="Group 117"/>
          <p:cNvGrpSpPr>
            <a:grpSpLocks/>
          </p:cNvGrpSpPr>
          <p:nvPr/>
        </p:nvGrpSpPr>
        <p:grpSpPr bwMode="auto">
          <a:xfrm>
            <a:off x="3348038" y="5311775"/>
            <a:ext cx="708025" cy="1177925"/>
            <a:chOff x="2059" y="3368"/>
            <a:chExt cx="446" cy="742"/>
          </a:xfrm>
        </p:grpSpPr>
        <p:grpSp>
          <p:nvGrpSpPr>
            <p:cNvPr id="14382" name="Group 118"/>
            <p:cNvGrpSpPr>
              <a:grpSpLocks/>
            </p:cNvGrpSpPr>
            <p:nvPr/>
          </p:nvGrpSpPr>
          <p:grpSpPr bwMode="auto">
            <a:xfrm rot="198058">
              <a:off x="2236" y="4029"/>
              <a:ext cx="89" cy="81"/>
              <a:chOff x="768" y="3792"/>
              <a:chExt cx="96" cy="96"/>
            </a:xfrm>
          </p:grpSpPr>
          <p:sp>
            <p:nvSpPr>
              <p:cNvPr id="14388" name="Oval 119"/>
              <p:cNvSpPr>
                <a:spLocks noChangeArrowheads="1"/>
              </p:cNvSpPr>
              <p:nvPr/>
            </p:nvSpPr>
            <p:spPr bwMode="auto">
              <a:xfrm>
                <a:off x="768" y="3792"/>
                <a:ext cx="96" cy="96"/>
              </a:xfrm>
              <a:prstGeom prst="ellipse">
                <a:avLst/>
              </a:prstGeom>
              <a:solidFill>
                <a:srgbClr val="3399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9" name="Line 120"/>
              <p:cNvSpPr>
                <a:spLocks noChangeShapeType="1"/>
              </p:cNvSpPr>
              <p:nvPr/>
            </p:nvSpPr>
            <p:spPr bwMode="auto">
              <a:xfrm>
                <a:off x="768" y="3840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383" name="Group 121"/>
            <p:cNvGrpSpPr>
              <a:grpSpLocks/>
            </p:cNvGrpSpPr>
            <p:nvPr/>
          </p:nvGrpSpPr>
          <p:grpSpPr bwMode="auto">
            <a:xfrm rot="-127350">
              <a:off x="2238" y="3368"/>
              <a:ext cx="89" cy="81"/>
              <a:chOff x="864" y="3888"/>
              <a:chExt cx="96" cy="96"/>
            </a:xfrm>
          </p:grpSpPr>
          <p:sp>
            <p:nvSpPr>
              <p:cNvPr id="14385" name="Oval 122"/>
              <p:cNvSpPr>
                <a:spLocks noChangeArrowheads="1"/>
              </p:cNvSpPr>
              <p:nvPr/>
            </p:nvSpPr>
            <p:spPr bwMode="auto">
              <a:xfrm>
                <a:off x="864" y="3888"/>
                <a:ext cx="96" cy="96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6" name="Line 123"/>
              <p:cNvSpPr>
                <a:spLocks noChangeShapeType="1"/>
              </p:cNvSpPr>
              <p:nvPr/>
            </p:nvSpPr>
            <p:spPr bwMode="auto">
              <a:xfrm>
                <a:off x="864" y="3936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7" name="Line 124"/>
              <p:cNvSpPr>
                <a:spLocks noChangeShapeType="1"/>
              </p:cNvSpPr>
              <p:nvPr/>
            </p:nvSpPr>
            <p:spPr bwMode="auto">
              <a:xfrm>
                <a:off x="912" y="3888"/>
                <a:ext cx="0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384" name="Line 125"/>
            <p:cNvSpPr>
              <a:spLocks noChangeShapeType="1"/>
            </p:cNvSpPr>
            <p:nvPr/>
          </p:nvSpPr>
          <p:spPr bwMode="auto">
            <a:xfrm rot="18761265" flipV="1">
              <a:off x="2038" y="3517"/>
              <a:ext cx="488" cy="44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6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6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7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27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27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27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276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6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6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6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6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276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6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6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75" fill="hold"/>
                                        <p:tgtEl>
                                          <p:spTgt spid="276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" fill="hold"/>
                                        <p:tgtEl>
                                          <p:spTgt spid="276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" fill="hold"/>
                                        <p:tgtEl>
                                          <p:spTgt spid="276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" fill="hold"/>
                                        <p:tgtEl>
                                          <p:spTgt spid="276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276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2" dur="75"/>
                                        <p:tgtEl>
                                          <p:spTgt spid="276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76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1" dur="500"/>
                                        <p:tgtEl>
                                          <p:spTgt spid="276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1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5" dur="300"/>
                                        <p:tgtEl>
                                          <p:spTgt spid="276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75" fill="hold"/>
                                        <p:tgtEl>
                                          <p:spTgt spid="276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5" fill="hold"/>
                                        <p:tgtEl>
                                          <p:spTgt spid="276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276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" fill="hold"/>
                                        <p:tgtEl>
                                          <p:spTgt spid="276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" fill="hold"/>
                                        <p:tgtEl>
                                          <p:spTgt spid="276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8" dur="500"/>
                                        <p:tgtEl>
                                          <p:spTgt spid="276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3" dur="300"/>
                                        <p:tgtEl>
                                          <p:spTgt spid="276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4" grpId="0" autoUpdateAnimBg="0"/>
      <p:bldP spid="276515" grpId="0" autoUpdateAnimBg="0"/>
      <p:bldP spid="276535" grpId="0" autoUpdateAnimBg="0"/>
      <p:bldP spid="276536" grpId="0" autoUpdateAnimBg="0"/>
      <p:bldP spid="276544" grpId="0" autoUpdateAnimBg="0"/>
      <p:bldP spid="276545" grpId="0" autoUpdateAnimBg="0"/>
      <p:bldP spid="276549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Text Box 2"/>
          <p:cNvSpPr txBox="1">
            <a:spLocks noChangeArrowheads="1"/>
          </p:cNvSpPr>
          <p:nvPr/>
        </p:nvSpPr>
        <p:spPr bwMode="auto">
          <a:xfrm>
            <a:off x="1039813" y="2501900"/>
            <a:ext cx="7924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2800" b="1"/>
              <a:t>     </a:t>
            </a:r>
            <a:r>
              <a:rPr lang="zh-CN" altLang="en-US" sz="2800" b="1"/>
              <a:t>当电偶极子从 </a:t>
            </a:r>
            <a:r>
              <a:rPr lang="zh-CN" altLang="en-US" sz="2800" b="1" i="1">
                <a:sym typeface="Symbol" pitchFamily="18" charset="2"/>
              </a:rPr>
              <a:t> </a:t>
            </a:r>
            <a:r>
              <a:rPr lang="zh-CN" altLang="en-US" sz="2800" b="1">
                <a:sym typeface="Symbol" pitchFamily="18" charset="2"/>
              </a:rPr>
              <a:t></a:t>
            </a:r>
            <a:r>
              <a:rPr lang="zh-CN" altLang="en-US" sz="2800" b="1" i="1">
                <a:sym typeface="Symbol" pitchFamily="18" charset="2"/>
              </a:rPr>
              <a:t></a:t>
            </a:r>
            <a:r>
              <a:rPr lang="zh-CN" altLang="en-US" sz="2800" b="1">
                <a:sym typeface="Symbol" pitchFamily="18" charset="2"/>
              </a:rPr>
              <a:t>，转动到</a:t>
            </a:r>
            <a:r>
              <a:rPr lang="zh-CN" altLang="en-US" sz="2800" b="1" i="1">
                <a:sym typeface="Symbol" pitchFamily="18" charset="2"/>
              </a:rPr>
              <a:t> </a:t>
            </a:r>
            <a:r>
              <a:rPr lang="zh-CN" altLang="en-US" sz="2800" b="1">
                <a:sym typeface="Symbol" pitchFamily="18" charset="2"/>
              </a:rPr>
              <a:t> </a:t>
            </a:r>
            <a:r>
              <a:rPr lang="en-US" altLang="zh-CN" sz="2800" b="1">
                <a:sym typeface="Symbol" pitchFamily="18" charset="2"/>
              </a:rPr>
              <a:t>0</a:t>
            </a:r>
            <a:r>
              <a:rPr lang="zh-CN" altLang="en-US" sz="2800" b="1">
                <a:sym typeface="Symbol" pitchFamily="18" charset="2"/>
              </a:rPr>
              <a:t>方位时，</a:t>
            </a:r>
          </a:p>
          <a:p>
            <a:pPr algn="l" eaLnBrk="1" hangingPunct="1"/>
            <a:r>
              <a:rPr lang="zh-CN" altLang="en-US" sz="2800" b="1">
                <a:sym typeface="Symbol" pitchFamily="18" charset="2"/>
              </a:rPr>
              <a:t>电场力矩作功 </a:t>
            </a:r>
            <a:r>
              <a:rPr lang="en-US" altLang="zh-CN" sz="2800" b="1" i="1">
                <a:sym typeface="Symbol" pitchFamily="18" charset="2"/>
              </a:rPr>
              <a:t>A</a:t>
            </a:r>
            <a:r>
              <a:rPr lang="en-US" altLang="zh-CN" sz="2800" b="1">
                <a:sym typeface="Symbol" pitchFamily="18" charset="2"/>
              </a:rPr>
              <a:t>&gt;0, </a:t>
            </a:r>
            <a:r>
              <a:rPr lang="zh-CN" altLang="en-US" sz="2800" b="1">
                <a:sym typeface="Symbol" pitchFamily="18" charset="2"/>
              </a:rPr>
              <a:t>电</a:t>
            </a:r>
            <a:r>
              <a:rPr lang="zh-CN" altLang="en-US" sz="2800" b="1"/>
              <a:t>势</a:t>
            </a:r>
            <a:r>
              <a:rPr lang="zh-CN" altLang="en-US" sz="2800" b="1">
                <a:sym typeface="Symbol" pitchFamily="18" charset="2"/>
              </a:rPr>
              <a:t>能增量为：</a:t>
            </a:r>
          </a:p>
        </p:txBody>
      </p:sp>
      <p:graphicFrame>
        <p:nvGraphicFramePr>
          <p:cNvPr id="277507" name="Object 3"/>
          <p:cNvGraphicFramePr>
            <a:graphicFrameLocks noChangeAspect="1"/>
          </p:cNvGraphicFramePr>
          <p:nvPr/>
        </p:nvGraphicFramePr>
        <p:xfrm>
          <a:off x="1397000" y="3730625"/>
          <a:ext cx="22098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9" name="公式" r:id="rId3" imgW="2857320" imgH="545760" progId="Equation.3">
                  <p:embed/>
                </p:oleObj>
              </mc:Choice>
              <mc:Fallback>
                <p:oleObj name="公式" r:id="rId3" imgW="2857320" imgH="545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3730625"/>
                        <a:ext cx="22098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08" name="Object 4"/>
          <p:cNvGraphicFramePr>
            <a:graphicFrameLocks noChangeAspect="1"/>
          </p:cNvGraphicFramePr>
          <p:nvPr/>
        </p:nvGraphicFramePr>
        <p:xfrm>
          <a:off x="3606800" y="3735388"/>
          <a:ext cx="18288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0" name="公式" r:id="rId5" imgW="2222280" imgH="457200" progId="Equation.3">
                  <p:embed/>
                </p:oleObj>
              </mc:Choice>
              <mc:Fallback>
                <p:oleObj name="公式" r:id="rId5" imgW="222228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3735388"/>
                        <a:ext cx="182880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09" name="Object 5"/>
          <p:cNvGraphicFramePr>
            <a:graphicFrameLocks noChangeAspect="1"/>
          </p:cNvGraphicFramePr>
          <p:nvPr/>
        </p:nvGraphicFramePr>
        <p:xfrm>
          <a:off x="5435600" y="3735388"/>
          <a:ext cx="11811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1" name="公式" r:id="rId7" imgW="1434960" imgH="457200" progId="Equation.3">
                  <p:embed/>
                </p:oleObj>
              </mc:Choice>
              <mc:Fallback>
                <p:oleObj name="公式" r:id="rId7" imgW="143496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3735388"/>
                        <a:ext cx="118110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10" name="Text Box 6"/>
          <p:cNvSpPr txBox="1">
            <a:spLocks noChangeArrowheads="1"/>
          </p:cNvSpPr>
          <p:nvPr/>
        </p:nvSpPr>
        <p:spPr bwMode="auto">
          <a:xfrm>
            <a:off x="6610350" y="3654425"/>
            <a:ext cx="882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3300"/>
                </a:solidFill>
              </a:rPr>
              <a:t>&lt; 0</a:t>
            </a:r>
            <a:endParaRPr lang="en-US" altLang="zh-CN"/>
          </a:p>
        </p:txBody>
      </p:sp>
      <p:sp>
        <p:nvSpPr>
          <p:cNvPr id="277511" name="Text Box 7"/>
          <p:cNvSpPr txBox="1">
            <a:spLocks noChangeArrowheads="1"/>
          </p:cNvSpPr>
          <p:nvPr/>
        </p:nvSpPr>
        <p:spPr bwMode="auto">
          <a:xfrm>
            <a:off x="1150938" y="4391025"/>
            <a:ext cx="7708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即：电场力作功是以电势能减少为代价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763713" y="1196975"/>
            <a:ext cx="1912937" cy="1066800"/>
            <a:chOff x="2832" y="3216"/>
            <a:chExt cx="1205" cy="672"/>
          </a:xfrm>
        </p:grpSpPr>
        <p:grpSp>
          <p:nvGrpSpPr>
            <p:cNvPr id="15389" name="Group 9"/>
            <p:cNvGrpSpPr>
              <a:grpSpLocks/>
            </p:cNvGrpSpPr>
            <p:nvPr/>
          </p:nvGrpSpPr>
          <p:grpSpPr bwMode="auto">
            <a:xfrm>
              <a:off x="2832" y="3216"/>
              <a:ext cx="1008" cy="672"/>
              <a:chOff x="288" y="2544"/>
              <a:chExt cx="1152" cy="720"/>
            </a:xfrm>
          </p:grpSpPr>
          <p:sp>
            <p:nvSpPr>
              <p:cNvPr id="15399" name="Line 10"/>
              <p:cNvSpPr>
                <a:spLocks noChangeShapeType="1"/>
              </p:cNvSpPr>
              <p:nvPr/>
            </p:nvSpPr>
            <p:spPr bwMode="auto">
              <a:xfrm>
                <a:off x="288" y="2544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0" name="Line 11"/>
              <p:cNvSpPr>
                <a:spLocks noChangeShapeType="1"/>
              </p:cNvSpPr>
              <p:nvPr/>
            </p:nvSpPr>
            <p:spPr bwMode="auto">
              <a:xfrm>
                <a:off x="288" y="2784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1" name="Line 12"/>
              <p:cNvSpPr>
                <a:spLocks noChangeShapeType="1"/>
              </p:cNvSpPr>
              <p:nvPr/>
            </p:nvSpPr>
            <p:spPr bwMode="auto">
              <a:xfrm>
                <a:off x="288" y="3024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2" name="Line 13"/>
              <p:cNvSpPr>
                <a:spLocks noChangeShapeType="1"/>
              </p:cNvSpPr>
              <p:nvPr/>
            </p:nvSpPr>
            <p:spPr bwMode="auto">
              <a:xfrm>
                <a:off x="288" y="3264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390" name="Group 14"/>
            <p:cNvGrpSpPr>
              <a:grpSpLocks/>
            </p:cNvGrpSpPr>
            <p:nvPr/>
          </p:nvGrpSpPr>
          <p:grpSpPr bwMode="auto">
            <a:xfrm rot="18931180" flipH="1">
              <a:off x="3024" y="3312"/>
              <a:ext cx="528" cy="528"/>
              <a:chOff x="912" y="2400"/>
              <a:chExt cx="624" cy="624"/>
            </a:xfrm>
          </p:grpSpPr>
          <p:grpSp>
            <p:nvGrpSpPr>
              <p:cNvPr id="15391" name="Group 15"/>
              <p:cNvGrpSpPr>
                <a:grpSpLocks/>
              </p:cNvGrpSpPr>
              <p:nvPr/>
            </p:nvGrpSpPr>
            <p:grpSpPr bwMode="auto">
              <a:xfrm>
                <a:off x="912" y="2928"/>
                <a:ext cx="96" cy="96"/>
                <a:chOff x="768" y="3792"/>
                <a:chExt cx="96" cy="96"/>
              </a:xfrm>
            </p:grpSpPr>
            <p:sp>
              <p:nvSpPr>
                <p:cNvPr id="15397" name="Oval 16"/>
                <p:cNvSpPr>
                  <a:spLocks noChangeArrowheads="1"/>
                </p:cNvSpPr>
                <p:nvPr/>
              </p:nvSpPr>
              <p:spPr bwMode="auto">
                <a:xfrm>
                  <a:off x="768" y="3792"/>
                  <a:ext cx="96" cy="96"/>
                </a:xfrm>
                <a:prstGeom prst="ellipse">
                  <a:avLst/>
                </a:prstGeom>
                <a:solidFill>
                  <a:srgbClr val="3399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98" name="Line 17"/>
                <p:cNvSpPr>
                  <a:spLocks noChangeShapeType="1"/>
                </p:cNvSpPr>
                <p:nvPr/>
              </p:nvSpPr>
              <p:spPr bwMode="auto">
                <a:xfrm>
                  <a:off x="768" y="384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92" name="Group 18"/>
              <p:cNvGrpSpPr>
                <a:grpSpLocks/>
              </p:cNvGrpSpPr>
              <p:nvPr/>
            </p:nvGrpSpPr>
            <p:grpSpPr bwMode="auto">
              <a:xfrm>
                <a:off x="1440" y="2400"/>
                <a:ext cx="96" cy="96"/>
                <a:chOff x="864" y="3888"/>
                <a:chExt cx="96" cy="96"/>
              </a:xfrm>
            </p:grpSpPr>
            <p:sp>
              <p:nvSpPr>
                <p:cNvPr id="15394" name="Oval 19"/>
                <p:cNvSpPr>
                  <a:spLocks noChangeArrowheads="1"/>
                </p:cNvSpPr>
                <p:nvPr/>
              </p:nvSpPr>
              <p:spPr bwMode="auto">
                <a:xfrm>
                  <a:off x="864" y="3888"/>
                  <a:ext cx="96" cy="96"/>
                </a:xfrm>
                <a:prstGeom prst="ellipse">
                  <a:avLst/>
                </a:prstGeom>
                <a:solidFill>
                  <a:srgbClr val="FF7C80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95" name="Line 20"/>
                <p:cNvSpPr>
                  <a:spLocks noChangeShapeType="1"/>
                </p:cNvSpPr>
                <p:nvPr/>
              </p:nvSpPr>
              <p:spPr bwMode="auto">
                <a:xfrm>
                  <a:off x="864" y="3936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96" name="Line 21"/>
                <p:cNvSpPr>
                  <a:spLocks noChangeShapeType="1"/>
                </p:cNvSpPr>
                <p:nvPr/>
              </p:nvSpPr>
              <p:spPr bwMode="auto">
                <a:xfrm>
                  <a:off x="912" y="3888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393" name="Line 22"/>
              <p:cNvSpPr>
                <a:spLocks noChangeShapeType="1"/>
              </p:cNvSpPr>
              <p:nvPr/>
            </p:nvSpPr>
            <p:spPr bwMode="auto">
              <a:xfrm flipV="1">
                <a:off x="960" y="2448"/>
                <a:ext cx="528" cy="52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5367" name="Object 23"/>
            <p:cNvGraphicFramePr>
              <a:graphicFrameLocks noChangeAspect="1"/>
            </p:cNvGraphicFramePr>
            <p:nvPr/>
          </p:nvGraphicFramePr>
          <p:xfrm>
            <a:off x="3264" y="3360"/>
            <a:ext cx="13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12" name="公式" r:id="rId9" imgW="317160" imgH="444240" progId="Equation.3">
                    <p:embed/>
                  </p:oleObj>
                </mc:Choice>
                <mc:Fallback>
                  <p:oleObj name="公式" r:id="rId9" imgW="317160" imgH="44424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3360"/>
                          <a:ext cx="137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8" name="Object 24"/>
            <p:cNvGraphicFramePr>
              <a:graphicFrameLocks noChangeAspect="1"/>
            </p:cNvGraphicFramePr>
            <p:nvPr/>
          </p:nvGraphicFramePr>
          <p:xfrm>
            <a:off x="3880" y="3504"/>
            <a:ext cx="15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13" name="Equation" r:id="rId11" imgW="355320" imgH="431640" progId="Equation.DSMT4">
                    <p:embed/>
                  </p:oleObj>
                </mc:Choice>
                <mc:Fallback>
                  <p:oleObj name="Equation" r:id="rId11" imgW="355320" imgH="43164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0" y="3504"/>
                          <a:ext cx="157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4859338" y="1196975"/>
            <a:ext cx="1636712" cy="1066800"/>
            <a:chOff x="288" y="2544"/>
            <a:chExt cx="1152" cy="720"/>
          </a:xfrm>
        </p:grpSpPr>
        <p:sp>
          <p:nvSpPr>
            <p:cNvPr id="15385" name="Line 27"/>
            <p:cNvSpPr>
              <a:spLocks noChangeShapeType="1"/>
            </p:cNvSpPr>
            <p:nvPr/>
          </p:nvSpPr>
          <p:spPr bwMode="auto">
            <a:xfrm>
              <a:off x="288" y="2544"/>
              <a:ext cx="115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6" name="Line 28"/>
            <p:cNvSpPr>
              <a:spLocks noChangeShapeType="1"/>
            </p:cNvSpPr>
            <p:nvPr/>
          </p:nvSpPr>
          <p:spPr bwMode="auto">
            <a:xfrm>
              <a:off x="288" y="2784"/>
              <a:ext cx="115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7" name="Line 29"/>
            <p:cNvSpPr>
              <a:spLocks noChangeShapeType="1"/>
            </p:cNvSpPr>
            <p:nvPr/>
          </p:nvSpPr>
          <p:spPr bwMode="auto">
            <a:xfrm>
              <a:off x="288" y="3024"/>
              <a:ext cx="115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8" name="Line 30"/>
            <p:cNvSpPr>
              <a:spLocks noChangeShapeType="1"/>
            </p:cNvSpPr>
            <p:nvPr/>
          </p:nvSpPr>
          <p:spPr bwMode="auto">
            <a:xfrm>
              <a:off x="288" y="3264"/>
              <a:ext cx="115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 rot="-7904583">
            <a:off x="5164137" y="1216026"/>
            <a:ext cx="885825" cy="990600"/>
            <a:chOff x="912" y="2400"/>
            <a:chExt cx="624" cy="624"/>
          </a:xfrm>
        </p:grpSpPr>
        <p:grpSp>
          <p:nvGrpSpPr>
            <p:cNvPr id="15377" name="Group 32"/>
            <p:cNvGrpSpPr>
              <a:grpSpLocks/>
            </p:cNvGrpSpPr>
            <p:nvPr/>
          </p:nvGrpSpPr>
          <p:grpSpPr bwMode="auto">
            <a:xfrm>
              <a:off x="912" y="2928"/>
              <a:ext cx="96" cy="96"/>
              <a:chOff x="768" y="3792"/>
              <a:chExt cx="96" cy="96"/>
            </a:xfrm>
          </p:grpSpPr>
          <p:sp>
            <p:nvSpPr>
              <p:cNvPr id="15383" name="Oval 33"/>
              <p:cNvSpPr>
                <a:spLocks noChangeArrowheads="1"/>
              </p:cNvSpPr>
              <p:nvPr/>
            </p:nvSpPr>
            <p:spPr bwMode="auto">
              <a:xfrm>
                <a:off x="768" y="3792"/>
                <a:ext cx="96" cy="96"/>
              </a:xfrm>
              <a:prstGeom prst="ellipse">
                <a:avLst/>
              </a:prstGeom>
              <a:solidFill>
                <a:srgbClr val="3399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84" name="Line 34"/>
              <p:cNvSpPr>
                <a:spLocks noChangeShapeType="1"/>
              </p:cNvSpPr>
              <p:nvPr/>
            </p:nvSpPr>
            <p:spPr bwMode="auto">
              <a:xfrm>
                <a:off x="768" y="3840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378" name="Group 35"/>
            <p:cNvGrpSpPr>
              <a:grpSpLocks/>
            </p:cNvGrpSpPr>
            <p:nvPr/>
          </p:nvGrpSpPr>
          <p:grpSpPr bwMode="auto">
            <a:xfrm>
              <a:off x="1440" y="2400"/>
              <a:ext cx="96" cy="96"/>
              <a:chOff x="864" y="3888"/>
              <a:chExt cx="96" cy="96"/>
            </a:xfrm>
          </p:grpSpPr>
          <p:sp>
            <p:nvSpPr>
              <p:cNvPr id="15380" name="Oval 36"/>
              <p:cNvSpPr>
                <a:spLocks noChangeArrowheads="1"/>
              </p:cNvSpPr>
              <p:nvPr/>
            </p:nvSpPr>
            <p:spPr bwMode="auto">
              <a:xfrm>
                <a:off x="864" y="3888"/>
                <a:ext cx="96" cy="96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81" name="Line 37"/>
              <p:cNvSpPr>
                <a:spLocks noChangeShapeType="1"/>
              </p:cNvSpPr>
              <p:nvPr/>
            </p:nvSpPr>
            <p:spPr bwMode="auto">
              <a:xfrm>
                <a:off x="864" y="3936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82" name="Line 38"/>
              <p:cNvSpPr>
                <a:spLocks noChangeShapeType="1"/>
              </p:cNvSpPr>
              <p:nvPr/>
            </p:nvSpPr>
            <p:spPr bwMode="auto">
              <a:xfrm>
                <a:off x="912" y="3888"/>
                <a:ext cx="0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379" name="Line 39"/>
            <p:cNvSpPr>
              <a:spLocks noChangeShapeType="1"/>
            </p:cNvSpPr>
            <p:nvPr/>
          </p:nvSpPr>
          <p:spPr bwMode="auto">
            <a:xfrm flipV="1">
              <a:off x="960" y="2448"/>
              <a:ext cx="528" cy="52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77544" name="Object 40"/>
          <p:cNvGraphicFramePr>
            <a:graphicFrameLocks noChangeAspect="1"/>
          </p:cNvGraphicFramePr>
          <p:nvPr/>
        </p:nvGraphicFramePr>
        <p:xfrm>
          <a:off x="6553200" y="1654175"/>
          <a:ext cx="2238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4" name="Equation" r:id="rId13" imgW="355320" imgH="431640" progId="Equation.DSMT4">
                  <p:embed/>
                </p:oleObj>
              </mc:Choice>
              <mc:Fallback>
                <p:oleObj name="Equation" r:id="rId13" imgW="355320" imgH="43164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654175"/>
                        <a:ext cx="2238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45" name="Object 41"/>
          <p:cNvGraphicFramePr>
            <a:graphicFrameLocks noChangeAspect="1"/>
          </p:cNvGraphicFramePr>
          <p:nvPr/>
        </p:nvGraphicFramePr>
        <p:xfrm>
          <a:off x="5508625" y="1341438"/>
          <a:ext cx="1936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5" name="公式" r:id="rId15" imgW="317160" imgH="444240" progId="Equation.3">
                  <p:embed/>
                </p:oleObj>
              </mc:Choice>
              <mc:Fallback>
                <p:oleObj name="公式" r:id="rId15" imgW="317160" imgH="4442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1341438"/>
                        <a:ext cx="19367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46" name="AutoShape 42"/>
          <p:cNvSpPr>
            <a:spLocks noChangeArrowheads="1"/>
          </p:cNvSpPr>
          <p:nvPr/>
        </p:nvSpPr>
        <p:spPr bwMode="auto">
          <a:xfrm>
            <a:off x="3851275" y="1557338"/>
            <a:ext cx="792163" cy="142875"/>
          </a:xfrm>
          <a:prstGeom prst="rightArrow">
            <a:avLst>
              <a:gd name="adj1" fmla="val 50000"/>
              <a:gd name="adj2" fmla="val 138611"/>
            </a:avLst>
          </a:prstGeom>
          <a:solidFill>
            <a:srgbClr val="33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CCBF5D-5F08-4F7E-BC91-65FDA74132F9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7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7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77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7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77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27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3" dur="500"/>
                                        <p:tgtEl>
                                          <p:spTgt spid="27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75" fill="hold"/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" fill="hold"/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6" grpId="0" autoUpdateAnimBg="0"/>
      <p:bldP spid="277510" grpId="0" autoUpdateAnimBg="0"/>
      <p:bldP spid="277511" grpId="0" autoUpdateAnimBg="0"/>
      <p:bldP spid="2775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862138" y="382588"/>
            <a:ext cx="5286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3200" b="1">
                <a:solidFill>
                  <a:srgbClr val="FF0000"/>
                </a:solidFill>
                <a:latin typeface="Arial" charset="0"/>
                <a:ea typeface="黑体" pitchFamily="2" charset="-122"/>
              </a:rPr>
              <a:t>静电场已学知识回顾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01713" y="3440113"/>
            <a:ext cx="8062912" cy="3084512"/>
            <a:chOff x="631" y="2167"/>
            <a:chExt cx="5079" cy="1943"/>
          </a:xfrm>
        </p:grpSpPr>
        <p:sp>
          <p:nvSpPr>
            <p:cNvPr id="22535" name="Text Box 4"/>
            <p:cNvSpPr txBox="1">
              <a:spLocks noChangeArrowheads="1"/>
            </p:cNvSpPr>
            <p:nvPr/>
          </p:nvSpPr>
          <p:spPr bwMode="auto">
            <a:xfrm>
              <a:off x="631" y="2167"/>
              <a:ext cx="5079" cy="1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lnSpc>
                  <a:spcPct val="140000"/>
                </a:lnSpc>
              </a:pPr>
              <a:r>
                <a:rPr kumimoji="0" lang="zh-CN" altLang="en-US" sz="2800" b="1">
                  <a:solidFill>
                    <a:srgbClr val="FF0000"/>
                  </a:solidFill>
                  <a:latin typeface="Arial" charset="0"/>
                  <a:ea typeface="黑体" pitchFamily="2" charset="-122"/>
                </a:rPr>
                <a:t>重点：</a:t>
              </a:r>
            </a:p>
            <a:p>
              <a:pPr algn="l" eaLnBrk="1" hangingPunct="1">
                <a:lnSpc>
                  <a:spcPct val="140000"/>
                </a:lnSpc>
                <a:buClr>
                  <a:srgbClr val="FF0000"/>
                </a:buClr>
                <a:buFont typeface="Wingdings" pitchFamily="2" charset="2"/>
                <a:buChar char="u"/>
              </a:pPr>
              <a:r>
                <a:rPr kumimoji="0" lang="zh-CN" altLang="en-US" sz="2800" b="1">
                  <a:ea typeface="黑体" pitchFamily="2" charset="-122"/>
                </a:rPr>
                <a:t>电场强度</a:t>
              </a:r>
              <a:r>
                <a:rPr kumimoji="0" lang="en-US" altLang="zh-CN" sz="2800" b="1" i="1">
                  <a:ea typeface="黑体" pitchFamily="2" charset="-122"/>
                </a:rPr>
                <a:t>E</a:t>
              </a:r>
              <a:r>
                <a:rPr kumimoji="0" lang="zh-CN" altLang="en-US" sz="2800" b="1">
                  <a:latin typeface="黑体" pitchFamily="2" charset="-122"/>
                  <a:ea typeface="黑体" pitchFamily="2" charset="-122"/>
                </a:rPr>
                <a:t>、电势</a:t>
              </a:r>
              <a:r>
                <a:rPr kumimoji="0" lang="en-US" altLang="zh-CN" sz="2800" b="1" i="1">
                  <a:ea typeface="黑体" pitchFamily="2" charset="-122"/>
                </a:rPr>
                <a:t>V</a:t>
              </a:r>
              <a:r>
                <a:rPr kumimoji="0" lang="zh-CN" altLang="en-US" sz="2800" b="1">
                  <a:latin typeface="黑体" pitchFamily="2" charset="-122"/>
                  <a:ea typeface="黑体" pitchFamily="2" charset="-122"/>
                </a:rPr>
                <a:t>的计算</a:t>
              </a:r>
              <a:endParaRPr kumimoji="0" lang="zh-CN" altLang="en-US" b="1">
                <a:latin typeface="Arial" charset="0"/>
                <a:ea typeface="黑体" pitchFamily="2" charset="-122"/>
              </a:endParaRPr>
            </a:p>
            <a:p>
              <a:pPr algn="l" eaLnBrk="1" hangingPunct="1">
                <a:lnSpc>
                  <a:spcPct val="140000"/>
                </a:lnSpc>
                <a:buClr>
                  <a:srgbClr val="FF0000"/>
                </a:buClr>
                <a:buFont typeface="Wingdings" pitchFamily="2" charset="2"/>
                <a:buChar char="u"/>
              </a:pPr>
              <a:r>
                <a:rPr kumimoji="0" lang="zh-CN" altLang="en-US" sz="2800" b="1">
                  <a:ea typeface="黑体" pitchFamily="2" charset="-122"/>
                </a:rPr>
                <a:t>电场强度</a:t>
              </a:r>
              <a:r>
                <a:rPr kumimoji="0" lang="en-US" altLang="zh-CN" sz="2800" b="1" i="1">
                  <a:ea typeface="黑体" pitchFamily="2" charset="-122"/>
                </a:rPr>
                <a:t>E</a:t>
              </a:r>
              <a:r>
                <a:rPr kumimoji="0" lang="zh-CN" altLang="en-US" sz="2800" b="1">
                  <a:ea typeface="黑体" pitchFamily="2" charset="-122"/>
                </a:rPr>
                <a:t>与电势</a:t>
              </a:r>
              <a:r>
                <a:rPr kumimoji="0" lang="en-US" altLang="zh-CN" sz="2800" b="1" i="1">
                  <a:ea typeface="黑体" pitchFamily="2" charset="-122"/>
                </a:rPr>
                <a:t>V</a:t>
              </a:r>
              <a:r>
                <a:rPr kumimoji="0" lang="zh-CN" altLang="en-US" sz="2800" b="1">
                  <a:ea typeface="黑体" pitchFamily="2" charset="-122"/>
                </a:rPr>
                <a:t>的关系</a:t>
              </a:r>
            </a:p>
            <a:p>
              <a:pPr algn="l" eaLnBrk="1" hangingPunct="1">
                <a:lnSpc>
                  <a:spcPct val="140000"/>
                </a:lnSpc>
                <a:buClr>
                  <a:srgbClr val="FF0000"/>
                </a:buClr>
                <a:buFont typeface="Wingdings" pitchFamily="2" charset="2"/>
                <a:buNone/>
              </a:pPr>
              <a:r>
                <a:rPr kumimoji="0" lang="zh-CN" altLang="en-US" sz="2800" b="1">
                  <a:latin typeface="Arial" charset="0"/>
                  <a:ea typeface="黑体" pitchFamily="2" charset="-122"/>
                </a:rPr>
                <a:t>模型：点电荷、电偶极子、无线长带电棒、</a:t>
              </a:r>
            </a:p>
            <a:p>
              <a:pPr algn="l" eaLnBrk="1" hangingPunct="1">
                <a:lnSpc>
                  <a:spcPct val="140000"/>
                </a:lnSpc>
              </a:pPr>
              <a:r>
                <a:rPr kumimoji="0" lang="zh-CN" altLang="en-US" sz="2800" b="1">
                  <a:latin typeface="Arial" charset="0"/>
                  <a:ea typeface="黑体" pitchFamily="2" charset="-122"/>
                </a:rPr>
                <a:t>           带电圆环、带电球、无限大带电平板</a:t>
              </a:r>
            </a:p>
          </p:txBody>
        </p:sp>
        <p:grpSp>
          <p:nvGrpSpPr>
            <p:cNvPr id="22536" name="Group 5"/>
            <p:cNvGrpSpPr>
              <a:grpSpLocks/>
            </p:cNvGrpSpPr>
            <p:nvPr/>
          </p:nvGrpSpPr>
          <p:grpSpPr bwMode="auto">
            <a:xfrm>
              <a:off x="1850" y="2685"/>
              <a:ext cx="144" cy="373"/>
              <a:chOff x="1850" y="2685"/>
              <a:chExt cx="144" cy="373"/>
            </a:xfrm>
          </p:grpSpPr>
          <p:sp>
            <p:nvSpPr>
              <p:cNvPr id="22537" name="Line 6"/>
              <p:cNvSpPr>
                <a:spLocks noChangeShapeType="1"/>
              </p:cNvSpPr>
              <p:nvPr/>
            </p:nvSpPr>
            <p:spPr bwMode="auto">
              <a:xfrm>
                <a:off x="1850" y="2685"/>
                <a:ext cx="129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sysDot"/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38" name="Line 7"/>
              <p:cNvSpPr>
                <a:spLocks noChangeShapeType="1"/>
              </p:cNvSpPr>
              <p:nvPr/>
            </p:nvSpPr>
            <p:spPr bwMode="auto">
              <a:xfrm>
                <a:off x="1865" y="3058"/>
                <a:ext cx="129" cy="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prstDash val="sysDot"/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011238" y="995363"/>
            <a:ext cx="7643812" cy="2486025"/>
            <a:chOff x="637" y="627"/>
            <a:chExt cx="4815" cy="1566"/>
          </a:xfrm>
        </p:grpSpPr>
        <p:sp>
          <p:nvSpPr>
            <p:cNvPr id="290825" name="Text Box 9"/>
            <p:cNvSpPr txBox="1">
              <a:spLocks noChangeArrowheads="1"/>
            </p:cNvSpPr>
            <p:nvPr/>
          </p:nvSpPr>
          <p:spPr bwMode="auto">
            <a:xfrm>
              <a:off x="637" y="627"/>
              <a:ext cx="4815" cy="15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40000"/>
                </a:lnSpc>
                <a:buClr>
                  <a:srgbClr val="FF0000"/>
                </a:buClr>
                <a:buFont typeface="Wingdings" pitchFamily="2" charset="2"/>
                <a:buChar char="Ø"/>
                <a:defRPr/>
              </a:pPr>
              <a:r>
                <a:rPr kumimoji="0" lang="zh-CN" altLang="en-US" sz="2800" b="1" dirty="0">
                  <a:latin typeface="Arial" charset="0"/>
                  <a:ea typeface="黑体" pitchFamily="2" charset="-122"/>
                </a:rPr>
                <a:t>电场：电荷产生场，场与电荷相互作用</a:t>
              </a:r>
            </a:p>
            <a:p>
              <a:pPr algn="l">
                <a:lnSpc>
                  <a:spcPct val="140000"/>
                </a:lnSpc>
                <a:buClr>
                  <a:srgbClr val="FF0000"/>
                </a:buClr>
                <a:buFont typeface="Wingdings" pitchFamily="2" charset="2"/>
                <a:buChar char="Ø"/>
                <a:defRPr/>
              </a:pPr>
              <a:r>
                <a:rPr kumimoji="0" lang="zh-CN" altLang="en-US" sz="2800" b="1" dirty="0">
                  <a:latin typeface="Arial" charset="0"/>
                  <a:ea typeface="黑体" pitchFamily="2" charset="-122"/>
                </a:rPr>
                <a:t>静电场：有源、无旋场</a:t>
              </a:r>
            </a:p>
            <a:p>
              <a:pPr algn="l">
                <a:lnSpc>
                  <a:spcPct val="140000"/>
                </a:lnSpc>
                <a:buClr>
                  <a:srgbClr val="FF0000"/>
                </a:buClr>
                <a:buFont typeface="Wingdings" pitchFamily="2" charset="2"/>
                <a:buChar char="Ø"/>
                <a:defRPr/>
              </a:pPr>
              <a:r>
                <a:rPr kumimoji="0" lang="zh-CN" altLang="en-US" sz="2800" b="1" dirty="0">
                  <a:latin typeface="Arial" charset="0"/>
                  <a:ea typeface="黑体" pitchFamily="2" charset="-122"/>
                </a:rPr>
                <a:t>电场线、电通量、等势面含义</a:t>
              </a:r>
            </a:p>
            <a:p>
              <a:pPr algn="l">
                <a:lnSpc>
                  <a:spcPct val="140000"/>
                </a:lnSpc>
                <a:buClr>
                  <a:srgbClr val="FF0000"/>
                </a:buClr>
                <a:buFont typeface="Wingdings" pitchFamily="2" charset="2"/>
                <a:buChar char="Ø"/>
                <a:defRPr/>
              </a:pPr>
              <a:r>
                <a:rPr kumimoji="0" lang="zh-CN" altLang="en-US" sz="2800" b="1" dirty="0">
                  <a:latin typeface="Arial" charset="0"/>
                  <a:ea typeface="黑体" pitchFamily="2" charset="-122"/>
                </a:rPr>
                <a:t>描述电场物理量：电场强度</a:t>
              </a:r>
              <a:r>
                <a:rPr kumimoji="0" lang="en-US" altLang="zh-CN" sz="2800" b="1" i="1" dirty="0">
                  <a:ea typeface="黑体" pitchFamily="2" charset="-122"/>
                </a:rPr>
                <a:t>E</a:t>
              </a:r>
              <a:r>
                <a:rPr kumimoji="0" lang="zh-CN" altLang="en-US" sz="2800" b="1" dirty="0">
                  <a:latin typeface="Arial" charset="0"/>
                  <a:ea typeface="黑体" pitchFamily="2" charset="-122"/>
                </a:rPr>
                <a:t>和电势</a:t>
              </a:r>
              <a:r>
                <a:rPr kumimoji="0" lang="en-US" altLang="zh-CN" sz="2800" b="1" i="1" dirty="0">
                  <a:latin typeface="+mn-lt"/>
                  <a:ea typeface="黑体" pitchFamily="2" charset="-122"/>
                </a:rPr>
                <a:t>V</a:t>
              </a:r>
            </a:p>
          </p:txBody>
        </p:sp>
        <p:sp>
          <p:nvSpPr>
            <p:cNvPr id="22534" name="Line 10"/>
            <p:cNvSpPr>
              <a:spLocks noChangeShapeType="1"/>
            </p:cNvSpPr>
            <p:nvPr/>
          </p:nvSpPr>
          <p:spPr bwMode="auto">
            <a:xfrm>
              <a:off x="3610" y="1891"/>
              <a:ext cx="12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sysDot"/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C72314-F969-4B31-8CB5-6F7F61806990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5043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64988" y="857091"/>
            <a:ext cx="9369587" cy="958850"/>
            <a:chOff x="2357301" y="3451063"/>
            <a:chExt cx="9369587" cy="958850"/>
          </a:xfrm>
        </p:grpSpPr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3295514" y="3476463"/>
              <a:ext cx="3024187" cy="838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6316688" y="3572596"/>
              <a:ext cx="54102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ea typeface="黑体" pitchFamily="2" charset="-122"/>
                </a:rPr>
                <a:t>——</a:t>
              </a:r>
              <a:r>
                <a:rPr lang="zh-CN" altLang="en-US" sz="2800" b="1" dirty="0">
                  <a:ea typeface="黑体" pitchFamily="2" charset="-122"/>
                </a:rPr>
                <a:t>静电场的</a:t>
              </a:r>
              <a:r>
                <a:rPr lang="zh-CN" altLang="en-US" sz="2800" b="1" dirty="0" smtClean="0">
                  <a:ea typeface="黑体" pitchFamily="2" charset="-122"/>
                </a:rPr>
                <a:t>基本规律</a:t>
              </a:r>
              <a:r>
                <a:rPr lang="zh-CN" altLang="en-US" sz="2800" b="1" dirty="0">
                  <a:ea typeface="黑体" pitchFamily="2" charset="-122"/>
                </a:rPr>
                <a:t>之一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357301" y="3451063"/>
              <a:ext cx="3962400" cy="8524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2495414" y="3470113"/>
            <a:ext cx="3535362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0" name="Equation" r:id="rId3" imgW="3441600" imgH="838080" progId="Equation.DSMT4">
                    <p:embed/>
                  </p:oleObj>
                </mc:Choice>
                <mc:Fallback>
                  <p:oleObj name="Equation" r:id="rId3" imgW="3441600" imgH="838080" progId="Equation.DSMT4">
                    <p:embed/>
                    <p:pic>
                      <p:nvPicPr>
                        <p:cNvPr id="1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5414" y="3470113"/>
                          <a:ext cx="3535362" cy="939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5498964" y="4051138"/>
              <a:ext cx="38893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600" b="1"/>
                <a:t>内</a:t>
              </a: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3366951" y="3774913"/>
              <a:ext cx="180975" cy="18097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" name="Rectangle 6"/>
          <p:cNvSpPr>
            <a:spLocks noChangeArrowheads="1"/>
          </p:cNvSpPr>
          <p:nvPr/>
        </p:nvSpPr>
        <p:spPr bwMode="auto">
          <a:xfrm>
            <a:off x="1799692" y="8620"/>
            <a:ext cx="61928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  <a:ea typeface="隶书" pitchFamily="49" charset="-122"/>
              </a:rPr>
              <a:t>上节课的相关内容</a:t>
            </a:r>
          </a:p>
        </p:txBody>
      </p:sp>
      <p:sp>
        <p:nvSpPr>
          <p:cNvPr id="52" name="Oval 68"/>
          <p:cNvSpPr>
            <a:spLocks noChangeArrowheads="1"/>
          </p:cNvSpPr>
          <p:nvPr/>
        </p:nvSpPr>
        <p:spPr bwMode="auto">
          <a:xfrm>
            <a:off x="519972" y="2622575"/>
            <a:ext cx="2438400" cy="2438400"/>
          </a:xfrm>
          <a:prstGeom prst="ellipse">
            <a:avLst/>
          </a:prstGeom>
          <a:noFill/>
          <a:ln w="38100">
            <a:solidFill>
              <a:srgbClr val="00009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Oval 4"/>
          <p:cNvSpPr>
            <a:spLocks noChangeArrowheads="1"/>
          </p:cNvSpPr>
          <p:nvPr/>
        </p:nvSpPr>
        <p:spPr bwMode="auto">
          <a:xfrm>
            <a:off x="843822" y="2982937"/>
            <a:ext cx="1778000" cy="1703388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431B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4" name="Object 13"/>
          <p:cNvGraphicFramePr>
            <a:graphicFrameLocks noChangeAspect="1"/>
          </p:cNvGraphicFramePr>
          <p:nvPr>
            <p:extLst/>
          </p:nvPr>
        </p:nvGraphicFramePr>
        <p:xfrm>
          <a:off x="2955197" y="3883050"/>
          <a:ext cx="33813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name="Equation" r:id="rId5" imgW="317160" imgH="393480" progId="Equation.DSMT4">
                  <p:embed/>
                </p:oleObj>
              </mc:Choice>
              <mc:Fallback>
                <p:oleObj name="Equation" r:id="rId5" imgW="317160" imgH="393480" progId="Equation.DSMT4">
                  <p:embed/>
                  <p:pic>
                    <p:nvPicPr>
                      <p:cNvPr id="5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197" y="3883050"/>
                        <a:ext cx="33813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Line 37"/>
          <p:cNvSpPr>
            <a:spLocks noChangeShapeType="1"/>
          </p:cNvSpPr>
          <p:nvPr/>
        </p:nvSpPr>
        <p:spPr bwMode="auto">
          <a:xfrm>
            <a:off x="1705834" y="3822725"/>
            <a:ext cx="2047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Line 38"/>
          <p:cNvSpPr>
            <a:spLocks noChangeShapeType="1"/>
          </p:cNvSpPr>
          <p:nvPr/>
        </p:nvSpPr>
        <p:spPr bwMode="auto">
          <a:xfrm>
            <a:off x="1705834" y="3822725"/>
            <a:ext cx="9191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" name="Object 39"/>
          <p:cNvGraphicFramePr>
            <a:graphicFrameLocks noGrp="1" noChangeAspect="1"/>
          </p:cNvGraphicFramePr>
          <p:nvPr>
            <p:ph/>
            <p:extLst/>
          </p:nvPr>
        </p:nvGraphicFramePr>
        <p:xfrm>
          <a:off x="2388459" y="2949600"/>
          <a:ext cx="284163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2" name="Equation" r:id="rId7" imgW="330120" imgH="317160" progId="Equation.DSMT4">
                  <p:embed/>
                </p:oleObj>
              </mc:Choice>
              <mc:Fallback>
                <p:oleObj name="Equation" r:id="rId7" imgW="330120" imgH="317160" progId="Equation.DSMT4">
                  <p:embed/>
                  <p:pic>
                    <p:nvPicPr>
                      <p:cNvPr id="57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8459" y="2949600"/>
                        <a:ext cx="284163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3010759" y="3806850"/>
            <a:ext cx="3905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9" name="Group 54"/>
          <p:cNvGrpSpPr>
            <a:grpSpLocks/>
          </p:cNvGrpSpPr>
          <p:nvPr/>
        </p:nvGrpSpPr>
        <p:grpSpPr bwMode="auto">
          <a:xfrm>
            <a:off x="1348647" y="3162325"/>
            <a:ext cx="1116012" cy="720725"/>
            <a:chOff x="1187" y="2776"/>
            <a:chExt cx="887" cy="567"/>
          </a:xfrm>
        </p:grpSpPr>
        <p:sp>
          <p:nvSpPr>
            <p:cNvPr id="60" name="Line 55"/>
            <p:cNvSpPr>
              <a:spLocks noChangeShapeType="1"/>
            </p:cNvSpPr>
            <p:nvPr/>
          </p:nvSpPr>
          <p:spPr bwMode="auto">
            <a:xfrm flipV="1">
              <a:off x="1483" y="2858"/>
              <a:ext cx="591" cy="44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56"/>
            <p:cNvSpPr>
              <a:spLocks noChangeShapeType="1"/>
            </p:cNvSpPr>
            <p:nvPr/>
          </p:nvSpPr>
          <p:spPr bwMode="auto">
            <a:xfrm flipV="1">
              <a:off x="1483" y="2776"/>
              <a:ext cx="493" cy="53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2" name="Object 57"/>
            <p:cNvGraphicFramePr>
              <a:graphicFrameLocks noChangeAspect="1"/>
            </p:cNvGraphicFramePr>
            <p:nvPr/>
          </p:nvGraphicFramePr>
          <p:xfrm>
            <a:off x="1581" y="2865"/>
            <a:ext cx="197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3" name="公式" r:id="rId9" imgW="152280" imgH="152280" progId="Equation.3">
                    <p:embed/>
                  </p:oleObj>
                </mc:Choice>
                <mc:Fallback>
                  <p:oleObj name="公式" r:id="rId9" imgW="152280" imgH="152280" progId="Equation.3">
                    <p:embed/>
                    <p:pic>
                      <p:nvPicPr>
                        <p:cNvPr id="62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1" y="2865"/>
                          <a:ext cx="197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" name="Arc 58"/>
            <p:cNvSpPr>
              <a:spLocks/>
            </p:cNvSpPr>
            <p:nvPr/>
          </p:nvSpPr>
          <p:spPr bwMode="auto">
            <a:xfrm>
              <a:off x="1483" y="3219"/>
              <a:ext cx="194" cy="124"/>
            </a:xfrm>
            <a:custGeom>
              <a:avLst/>
              <a:gdLst>
                <a:gd name="T0" fmla="*/ 0 w 21269"/>
                <a:gd name="T1" fmla="*/ 0 h 15153"/>
                <a:gd name="T2" fmla="*/ 0 w 21269"/>
                <a:gd name="T3" fmla="*/ 0 h 15153"/>
                <a:gd name="T4" fmla="*/ 0 w 21269"/>
                <a:gd name="T5" fmla="*/ 0 h 15153"/>
                <a:gd name="T6" fmla="*/ 0 60000 65536"/>
                <a:gd name="T7" fmla="*/ 0 60000 65536"/>
                <a:gd name="T8" fmla="*/ 0 60000 65536"/>
                <a:gd name="T9" fmla="*/ 0 w 21269"/>
                <a:gd name="T10" fmla="*/ 0 h 15153"/>
                <a:gd name="T11" fmla="*/ 21269 w 21269"/>
                <a:gd name="T12" fmla="*/ 15153 h 151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269" h="15153" fill="none" extrusionOk="0">
                  <a:moveTo>
                    <a:pt x="15393" y="-1"/>
                  </a:moveTo>
                  <a:cubicBezTo>
                    <a:pt x="18458" y="3114"/>
                    <a:pt x="20507" y="7085"/>
                    <a:pt x="21269" y="11388"/>
                  </a:cubicBezTo>
                </a:path>
                <a:path w="21269" h="15153" stroke="0" extrusionOk="0">
                  <a:moveTo>
                    <a:pt x="15393" y="-1"/>
                  </a:moveTo>
                  <a:cubicBezTo>
                    <a:pt x="18458" y="3114"/>
                    <a:pt x="20507" y="7085"/>
                    <a:pt x="21269" y="11388"/>
                  </a:cubicBezTo>
                  <a:lnTo>
                    <a:pt x="0" y="15153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4" name="Object 59"/>
            <p:cNvGraphicFramePr>
              <a:graphicFrameLocks noChangeAspect="1"/>
            </p:cNvGraphicFramePr>
            <p:nvPr/>
          </p:nvGraphicFramePr>
          <p:xfrm>
            <a:off x="1673" y="3130"/>
            <a:ext cx="154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4" name="Equation" r:id="rId11" imgW="139680" imgH="177480" progId="Equation.DSMT4">
                    <p:embed/>
                  </p:oleObj>
                </mc:Choice>
                <mc:Fallback>
                  <p:oleObj name="Equation" r:id="rId11" imgW="139680" imgH="177480" progId="Equation.DSMT4">
                    <p:embed/>
                    <p:pic>
                      <p:nvPicPr>
                        <p:cNvPr id="64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3" y="3130"/>
                          <a:ext cx="154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" name="Arc 60"/>
            <p:cNvSpPr>
              <a:spLocks/>
            </p:cNvSpPr>
            <p:nvPr/>
          </p:nvSpPr>
          <p:spPr bwMode="auto">
            <a:xfrm>
              <a:off x="1483" y="3130"/>
              <a:ext cx="194" cy="80"/>
            </a:xfrm>
            <a:custGeom>
              <a:avLst/>
              <a:gdLst>
                <a:gd name="T0" fmla="*/ 0 w 21269"/>
                <a:gd name="T1" fmla="*/ 0 h 15153"/>
                <a:gd name="T2" fmla="*/ 0 w 21269"/>
                <a:gd name="T3" fmla="*/ 0 h 15153"/>
                <a:gd name="T4" fmla="*/ 0 w 21269"/>
                <a:gd name="T5" fmla="*/ 0 h 15153"/>
                <a:gd name="T6" fmla="*/ 0 60000 65536"/>
                <a:gd name="T7" fmla="*/ 0 60000 65536"/>
                <a:gd name="T8" fmla="*/ 0 60000 65536"/>
                <a:gd name="T9" fmla="*/ 0 w 21269"/>
                <a:gd name="T10" fmla="*/ 0 h 15153"/>
                <a:gd name="T11" fmla="*/ 21269 w 21269"/>
                <a:gd name="T12" fmla="*/ 15153 h 151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269" h="15153" fill="none" extrusionOk="0">
                  <a:moveTo>
                    <a:pt x="15393" y="-1"/>
                  </a:moveTo>
                  <a:cubicBezTo>
                    <a:pt x="18458" y="3114"/>
                    <a:pt x="20507" y="7085"/>
                    <a:pt x="21269" y="11388"/>
                  </a:cubicBezTo>
                </a:path>
                <a:path w="21269" h="15153" stroke="0" extrusionOk="0">
                  <a:moveTo>
                    <a:pt x="15393" y="-1"/>
                  </a:moveTo>
                  <a:cubicBezTo>
                    <a:pt x="18458" y="3114"/>
                    <a:pt x="20507" y="7085"/>
                    <a:pt x="21269" y="11388"/>
                  </a:cubicBezTo>
                  <a:lnTo>
                    <a:pt x="0" y="15153"/>
                  </a:lnTo>
                  <a:close/>
                </a:path>
              </a:pathLst>
            </a:custGeom>
            <a:noFill/>
            <a:ln w="28575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AutoShape 61"/>
            <p:cNvSpPr>
              <a:spLocks noChangeArrowheads="1"/>
            </p:cNvSpPr>
            <p:nvPr/>
          </p:nvSpPr>
          <p:spPr bwMode="auto">
            <a:xfrm flipH="1">
              <a:off x="1187" y="2865"/>
              <a:ext cx="296" cy="221"/>
            </a:xfrm>
            <a:prstGeom prst="wedgeRoundRectCallout">
              <a:avLst>
                <a:gd name="adj1" fmla="val -104167"/>
                <a:gd name="adj2" fmla="val 80829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800" b="1"/>
            </a:p>
          </p:txBody>
        </p:sp>
        <p:graphicFrame>
          <p:nvGraphicFramePr>
            <p:cNvPr id="67" name="Object 62"/>
            <p:cNvGraphicFramePr>
              <a:graphicFrameLocks noChangeAspect="1"/>
            </p:cNvGraphicFramePr>
            <p:nvPr/>
          </p:nvGraphicFramePr>
          <p:xfrm>
            <a:off x="1195" y="2848"/>
            <a:ext cx="26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5" name="Equation" r:id="rId13" imgW="419040" imgH="393480" progId="Equation.DSMT4">
                    <p:embed/>
                  </p:oleObj>
                </mc:Choice>
                <mc:Fallback>
                  <p:oleObj name="Equation" r:id="rId13" imgW="419040" imgH="393480" progId="Equation.DSMT4">
                    <p:embed/>
                    <p:pic>
                      <p:nvPicPr>
                        <p:cNvPr id="67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5" y="2848"/>
                          <a:ext cx="26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" name="Group 26"/>
          <p:cNvGrpSpPr>
            <a:grpSpLocks/>
          </p:cNvGrpSpPr>
          <p:nvPr/>
        </p:nvGrpSpPr>
        <p:grpSpPr bwMode="auto">
          <a:xfrm>
            <a:off x="2177322" y="3202012"/>
            <a:ext cx="280987" cy="1209675"/>
            <a:chOff x="3360" y="3264"/>
            <a:chExt cx="242" cy="1056"/>
          </a:xfrm>
        </p:grpSpPr>
        <p:sp>
          <p:nvSpPr>
            <p:cNvPr id="69" name="Arc 27"/>
            <p:cNvSpPr>
              <a:spLocks/>
            </p:cNvSpPr>
            <p:nvPr/>
          </p:nvSpPr>
          <p:spPr bwMode="auto">
            <a:xfrm>
              <a:off x="3360" y="3264"/>
              <a:ext cx="217" cy="1056"/>
            </a:xfrm>
            <a:custGeom>
              <a:avLst/>
              <a:gdLst>
                <a:gd name="T0" fmla="*/ 0 w 22553"/>
                <a:gd name="T1" fmla="*/ 0 h 42401"/>
                <a:gd name="T2" fmla="*/ 0 w 22553"/>
                <a:gd name="T3" fmla="*/ 0 h 42401"/>
                <a:gd name="T4" fmla="*/ 0 w 22553"/>
                <a:gd name="T5" fmla="*/ 0 h 42401"/>
                <a:gd name="T6" fmla="*/ 0 60000 65536"/>
                <a:gd name="T7" fmla="*/ 0 60000 65536"/>
                <a:gd name="T8" fmla="*/ 0 60000 65536"/>
                <a:gd name="T9" fmla="*/ 0 w 22553"/>
                <a:gd name="T10" fmla="*/ 0 h 42401"/>
                <a:gd name="T11" fmla="*/ 22553 w 22553"/>
                <a:gd name="T12" fmla="*/ 42401 h 424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553" h="42401" fill="none" extrusionOk="0">
                  <a:moveTo>
                    <a:pt x="22552" y="42379"/>
                  </a:moveTo>
                  <a:cubicBezTo>
                    <a:pt x="22235" y="42393"/>
                    <a:pt x="21917" y="42400"/>
                    <a:pt x="21600" y="42401"/>
                  </a:cubicBezTo>
                  <a:cubicBezTo>
                    <a:pt x="9670" y="42401"/>
                    <a:pt x="0" y="32730"/>
                    <a:pt x="0" y="20801"/>
                  </a:cubicBezTo>
                  <a:cubicBezTo>
                    <a:pt x="-1" y="11113"/>
                    <a:pt x="6449" y="2610"/>
                    <a:pt x="15779" y="0"/>
                  </a:cubicBezTo>
                </a:path>
                <a:path w="22553" h="42401" stroke="0" extrusionOk="0">
                  <a:moveTo>
                    <a:pt x="22552" y="42379"/>
                  </a:moveTo>
                  <a:cubicBezTo>
                    <a:pt x="22235" y="42393"/>
                    <a:pt x="21917" y="42400"/>
                    <a:pt x="21600" y="42401"/>
                  </a:cubicBezTo>
                  <a:cubicBezTo>
                    <a:pt x="9670" y="42401"/>
                    <a:pt x="0" y="32730"/>
                    <a:pt x="0" y="20801"/>
                  </a:cubicBezTo>
                  <a:cubicBezTo>
                    <a:pt x="-1" y="11113"/>
                    <a:pt x="6449" y="2610"/>
                    <a:pt x="15779" y="0"/>
                  </a:cubicBezTo>
                  <a:lnTo>
                    <a:pt x="21600" y="20801"/>
                  </a:lnTo>
                  <a:close/>
                </a:path>
              </a:pathLst>
            </a:custGeom>
            <a:noFill/>
            <a:ln w="28575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Arc 28"/>
            <p:cNvSpPr>
              <a:spLocks/>
            </p:cNvSpPr>
            <p:nvPr/>
          </p:nvSpPr>
          <p:spPr bwMode="auto">
            <a:xfrm>
              <a:off x="3456" y="3338"/>
              <a:ext cx="146" cy="886"/>
            </a:xfrm>
            <a:custGeom>
              <a:avLst/>
              <a:gdLst>
                <a:gd name="T0" fmla="*/ 0 w 21600"/>
                <a:gd name="T1" fmla="*/ 0 h 42540"/>
                <a:gd name="T2" fmla="*/ 0 w 21600"/>
                <a:gd name="T3" fmla="*/ 0 h 42540"/>
                <a:gd name="T4" fmla="*/ 0 w 21600"/>
                <a:gd name="T5" fmla="*/ 0 h 4254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540"/>
                <a:gd name="T11" fmla="*/ 21600 w 21600"/>
                <a:gd name="T12" fmla="*/ 42540 h 425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540" fill="none" extrusionOk="0">
                  <a:moveTo>
                    <a:pt x="18919" y="42539"/>
                  </a:moveTo>
                  <a:cubicBezTo>
                    <a:pt x="8110" y="41187"/>
                    <a:pt x="0" y="31999"/>
                    <a:pt x="0" y="21107"/>
                  </a:cubicBezTo>
                  <a:cubicBezTo>
                    <a:pt x="-1" y="10945"/>
                    <a:pt x="7082" y="2157"/>
                    <a:pt x="17012" y="-1"/>
                  </a:cubicBezTo>
                </a:path>
                <a:path w="21600" h="42540" stroke="0" extrusionOk="0">
                  <a:moveTo>
                    <a:pt x="18919" y="42539"/>
                  </a:moveTo>
                  <a:cubicBezTo>
                    <a:pt x="8110" y="41187"/>
                    <a:pt x="0" y="31999"/>
                    <a:pt x="0" y="21107"/>
                  </a:cubicBezTo>
                  <a:cubicBezTo>
                    <a:pt x="-1" y="10945"/>
                    <a:pt x="7082" y="2157"/>
                    <a:pt x="17012" y="-1"/>
                  </a:cubicBezTo>
                  <a:lnTo>
                    <a:pt x="21600" y="21107"/>
                  </a:lnTo>
                  <a:close/>
                </a:path>
              </a:pathLst>
            </a:custGeom>
            <a:noFill/>
            <a:ln w="28575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Line 29"/>
            <p:cNvSpPr>
              <a:spLocks noChangeShapeType="1"/>
            </p:cNvSpPr>
            <p:nvPr/>
          </p:nvSpPr>
          <p:spPr bwMode="auto">
            <a:xfrm>
              <a:off x="3360" y="360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30"/>
            <p:cNvSpPr>
              <a:spLocks noChangeShapeType="1"/>
            </p:cNvSpPr>
            <p:nvPr/>
          </p:nvSpPr>
          <p:spPr bwMode="auto">
            <a:xfrm>
              <a:off x="3408" y="3456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31"/>
            <p:cNvSpPr>
              <a:spLocks noChangeShapeType="1"/>
            </p:cNvSpPr>
            <p:nvPr/>
          </p:nvSpPr>
          <p:spPr bwMode="auto">
            <a:xfrm>
              <a:off x="3456" y="331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32"/>
            <p:cNvSpPr>
              <a:spLocks noChangeShapeType="1"/>
            </p:cNvSpPr>
            <p:nvPr/>
          </p:nvSpPr>
          <p:spPr bwMode="auto">
            <a:xfrm>
              <a:off x="3360" y="374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33"/>
            <p:cNvSpPr>
              <a:spLocks noChangeShapeType="1"/>
            </p:cNvSpPr>
            <p:nvPr/>
          </p:nvSpPr>
          <p:spPr bwMode="auto">
            <a:xfrm>
              <a:off x="3360" y="3888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34"/>
            <p:cNvSpPr>
              <a:spLocks noChangeShapeType="1"/>
            </p:cNvSpPr>
            <p:nvPr/>
          </p:nvSpPr>
          <p:spPr bwMode="auto">
            <a:xfrm>
              <a:off x="3408" y="403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35"/>
            <p:cNvSpPr>
              <a:spLocks noChangeShapeType="1"/>
            </p:cNvSpPr>
            <p:nvPr/>
          </p:nvSpPr>
          <p:spPr bwMode="auto">
            <a:xfrm>
              <a:off x="3408" y="4128"/>
              <a:ext cx="192" cy="14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" name="Text Box 65"/>
          <p:cNvSpPr txBox="1">
            <a:spLocks noChangeArrowheads="1"/>
          </p:cNvSpPr>
          <p:nvPr/>
        </p:nvSpPr>
        <p:spPr bwMode="auto">
          <a:xfrm>
            <a:off x="1558197" y="2089175"/>
            <a:ext cx="401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P</a:t>
            </a:r>
          </a:p>
          <a:p>
            <a:pPr eaLnBrk="1" hangingPunct="1">
              <a:lnSpc>
                <a:spcPct val="20000"/>
              </a:lnSpc>
            </a:pPr>
            <a:r>
              <a:rPr lang="en-US" altLang="zh-CN" sz="4000" b="1">
                <a:solidFill>
                  <a:srgbClr val="FF0000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79" name="Text Box 66"/>
          <p:cNvSpPr txBox="1">
            <a:spLocks noChangeArrowheads="1"/>
          </p:cNvSpPr>
          <p:nvPr/>
        </p:nvSpPr>
        <p:spPr bwMode="auto">
          <a:xfrm>
            <a:off x="370747" y="3306787"/>
            <a:ext cx="401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P</a:t>
            </a:r>
          </a:p>
          <a:p>
            <a:pPr eaLnBrk="1" hangingPunct="1">
              <a:lnSpc>
                <a:spcPct val="20000"/>
              </a:lnSpc>
            </a:pPr>
            <a:r>
              <a:rPr lang="en-US" altLang="zh-CN" sz="4000" b="1">
                <a:solidFill>
                  <a:srgbClr val="FF0000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80" name="Text Box 67"/>
          <p:cNvSpPr txBox="1">
            <a:spLocks noChangeArrowheads="1"/>
          </p:cNvSpPr>
          <p:nvPr/>
        </p:nvSpPr>
        <p:spPr bwMode="auto">
          <a:xfrm>
            <a:off x="1558197" y="4545037"/>
            <a:ext cx="528637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2800" b="1">
              <a:solidFill>
                <a:srgbClr val="FF0000"/>
              </a:solidFill>
              <a:ea typeface="楷体_GB2312" pitchFamily="49" charset="-122"/>
            </a:endParaRPr>
          </a:p>
          <a:p>
            <a:pPr eaLnBrk="1" hangingPunct="1">
              <a:lnSpc>
                <a:spcPct val="20000"/>
              </a:lnSpc>
            </a:pPr>
            <a:r>
              <a:rPr lang="en-US" altLang="zh-CN" sz="4000" b="1">
                <a:solidFill>
                  <a:srgbClr val="FF0000"/>
                </a:solidFill>
                <a:ea typeface="楷体_GB2312" pitchFamily="49" charset="-122"/>
              </a:rPr>
              <a:t>.</a:t>
            </a:r>
          </a:p>
          <a:p>
            <a:pPr eaLnBrk="1" hangingPunct="1">
              <a:lnSpc>
                <a:spcPct val="20000"/>
              </a:lnSpc>
            </a:pPr>
            <a:endParaRPr lang="en-US" altLang="zh-CN" sz="4000" b="1">
              <a:solidFill>
                <a:srgbClr val="990033"/>
              </a:solidFill>
              <a:ea typeface="楷体_GB2312" pitchFamily="49" charset="-122"/>
            </a:endParaRPr>
          </a:p>
          <a:p>
            <a:pPr eaLnBrk="1" hangingPunct="1">
              <a:lnSpc>
                <a:spcPct val="20000"/>
              </a:lnSpc>
            </a:pPr>
            <a:endParaRPr lang="en-US" altLang="zh-CN" sz="4000" b="1">
              <a:solidFill>
                <a:srgbClr val="990033"/>
              </a:solidFill>
              <a:ea typeface="楷体_GB2312" pitchFamily="49" charset="-122"/>
            </a:endParaRPr>
          </a:p>
          <a:p>
            <a:pPr eaLnBrk="1" hangingPunct="1">
              <a:lnSpc>
                <a:spcPct val="20000"/>
              </a:lnSpc>
            </a:pPr>
            <a:r>
              <a:rPr lang="en-US" altLang="zh-CN" sz="4000" b="1">
                <a:solidFill>
                  <a:srgbClr val="990033"/>
                </a:solidFill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P</a:t>
            </a:r>
          </a:p>
        </p:txBody>
      </p:sp>
      <p:grpSp>
        <p:nvGrpSpPr>
          <p:cNvPr id="81" name="Group 70"/>
          <p:cNvGrpSpPr>
            <a:grpSpLocks/>
          </p:cNvGrpSpPr>
          <p:nvPr/>
        </p:nvGrpSpPr>
        <p:grpSpPr bwMode="auto">
          <a:xfrm rot="16200000">
            <a:off x="1568516" y="2697981"/>
            <a:ext cx="280987" cy="1209675"/>
            <a:chOff x="3360" y="3264"/>
            <a:chExt cx="242" cy="1056"/>
          </a:xfrm>
        </p:grpSpPr>
        <p:sp>
          <p:nvSpPr>
            <p:cNvPr id="82" name="Arc 71"/>
            <p:cNvSpPr>
              <a:spLocks/>
            </p:cNvSpPr>
            <p:nvPr/>
          </p:nvSpPr>
          <p:spPr bwMode="auto">
            <a:xfrm>
              <a:off x="3360" y="3264"/>
              <a:ext cx="217" cy="1056"/>
            </a:xfrm>
            <a:custGeom>
              <a:avLst/>
              <a:gdLst>
                <a:gd name="T0" fmla="*/ 0 w 22553"/>
                <a:gd name="T1" fmla="*/ 0 h 42401"/>
                <a:gd name="T2" fmla="*/ 0 w 22553"/>
                <a:gd name="T3" fmla="*/ 0 h 42401"/>
                <a:gd name="T4" fmla="*/ 0 w 22553"/>
                <a:gd name="T5" fmla="*/ 0 h 42401"/>
                <a:gd name="T6" fmla="*/ 0 60000 65536"/>
                <a:gd name="T7" fmla="*/ 0 60000 65536"/>
                <a:gd name="T8" fmla="*/ 0 60000 65536"/>
                <a:gd name="T9" fmla="*/ 0 w 22553"/>
                <a:gd name="T10" fmla="*/ 0 h 42401"/>
                <a:gd name="T11" fmla="*/ 22553 w 22553"/>
                <a:gd name="T12" fmla="*/ 42401 h 424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553" h="42401" fill="none" extrusionOk="0">
                  <a:moveTo>
                    <a:pt x="22552" y="42379"/>
                  </a:moveTo>
                  <a:cubicBezTo>
                    <a:pt x="22235" y="42393"/>
                    <a:pt x="21917" y="42400"/>
                    <a:pt x="21600" y="42401"/>
                  </a:cubicBezTo>
                  <a:cubicBezTo>
                    <a:pt x="9670" y="42401"/>
                    <a:pt x="0" y="32730"/>
                    <a:pt x="0" y="20801"/>
                  </a:cubicBezTo>
                  <a:cubicBezTo>
                    <a:pt x="-1" y="11113"/>
                    <a:pt x="6449" y="2610"/>
                    <a:pt x="15779" y="0"/>
                  </a:cubicBezTo>
                </a:path>
                <a:path w="22553" h="42401" stroke="0" extrusionOk="0">
                  <a:moveTo>
                    <a:pt x="22552" y="42379"/>
                  </a:moveTo>
                  <a:cubicBezTo>
                    <a:pt x="22235" y="42393"/>
                    <a:pt x="21917" y="42400"/>
                    <a:pt x="21600" y="42401"/>
                  </a:cubicBezTo>
                  <a:cubicBezTo>
                    <a:pt x="9670" y="42401"/>
                    <a:pt x="0" y="32730"/>
                    <a:pt x="0" y="20801"/>
                  </a:cubicBezTo>
                  <a:cubicBezTo>
                    <a:pt x="-1" y="11113"/>
                    <a:pt x="6449" y="2610"/>
                    <a:pt x="15779" y="0"/>
                  </a:cubicBezTo>
                  <a:lnTo>
                    <a:pt x="21600" y="20801"/>
                  </a:lnTo>
                  <a:close/>
                </a:path>
              </a:pathLst>
            </a:custGeom>
            <a:noFill/>
            <a:ln w="28575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Arc 72"/>
            <p:cNvSpPr>
              <a:spLocks/>
            </p:cNvSpPr>
            <p:nvPr/>
          </p:nvSpPr>
          <p:spPr bwMode="auto">
            <a:xfrm>
              <a:off x="3456" y="3338"/>
              <a:ext cx="146" cy="886"/>
            </a:xfrm>
            <a:custGeom>
              <a:avLst/>
              <a:gdLst>
                <a:gd name="T0" fmla="*/ 0 w 21600"/>
                <a:gd name="T1" fmla="*/ 0 h 42540"/>
                <a:gd name="T2" fmla="*/ 0 w 21600"/>
                <a:gd name="T3" fmla="*/ 0 h 42540"/>
                <a:gd name="T4" fmla="*/ 0 w 21600"/>
                <a:gd name="T5" fmla="*/ 0 h 4254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540"/>
                <a:gd name="T11" fmla="*/ 21600 w 21600"/>
                <a:gd name="T12" fmla="*/ 42540 h 425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540" fill="none" extrusionOk="0">
                  <a:moveTo>
                    <a:pt x="18919" y="42539"/>
                  </a:moveTo>
                  <a:cubicBezTo>
                    <a:pt x="8110" y="41187"/>
                    <a:pt x="0" y="31999"/>
                    <a:pt x="0" y="21107"/>
                  </a:cubicBezTo>
                  <a:cubicBezTo>
                    <a:pt x="-1" y="10945"/>
                    <a:pt x="7082" y="2157"/>
                    <a:pt x="17012" y="-1"/>
                  </a:cubicBezTo>
                </a:path>
                <a:path w="21600" h="42540" stroke="0" extrusionOk="0">
                  <a:moveTo>
                    <a:pt x="18919" y="42539"/>
                  </a:moveTo>
                  <a:cubicBezTo>
                    <a:pt x="8110" y="41187"/>
                    <a:pt x="0" y="31999"/>
                    <a:pt x="0" y="21107"/>
                  </a:cubicBezTo>
                  <a:cubicBezTo>
                    <a:pt x="-1" y="10945"/>
                    <a:pt x="7082" y="2157"/>
                    <a:pt x="17012" y="-1"/>
                  </a:cubicBezTo>
                  <a:lnTo>
                    <a:pt x="21600" y="21107"/>
                  </a:lnTo>
                  <a:close/>
                </a:path>
              </a:pathLst>
            </a:custGeom>
            <a:noFill/>
            <a:ln w="28575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3360" y="360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74"/>
            <p:cNvSpPr>
              <a:spLocks noChangeShapeType="1"/>
            </p:cNvSpPr>
            <p:nvPr/>
          </p:nvSpPr>
          <p:spPr bwMode="auto">
            <a:xfrm>
              <a:off x="3408" y="3456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75"/>
            <p:cNvSpPr>
              <a:spLocks noChangeShapeType="1"/>
            </p:cNvSpPr>
            <p:nvPr/>
          </p:nvSpPr>
          <p:spPr bwMode="auto">
            <a:xfrm>
              <a:off x="3456" y="331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76"/>
            <p:cNvSpPr>
              <a:spLocks noChangeShapeType="1"/>
            </p:cNvSpPr>
            <p:nvPr/>
          </p:nvSpPr>
          <p:spPr bwMode="auto">
            <a:xfrm>
              <a:off x="3360" y="374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77"/>
            <p:cNvSpPr>
              <a:spLocks noChangeShapeType="1"/>
            </p:cNvSpPr>
            <p:nvPr/>
          </p:nvSpPr>
          <p:spPr bwMode="auto">
            <a:xfrm>
              <a:off x="3360" y="3888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78"/>
            <p:cNvSpPr>
              <a:spLocks noChangeShapeType="1"/>
            </p:cNvSpPr>
            <p:nvPr/>
          </p:nvSpPr>
          <p:spPr bwMode="auto">
            <a:xfrm>
              <a:off x="3408" y="403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79"/>
            <p:cNvSpPr>
              <a:spLocks noChangeShapeType="1"/>
            </p:cNvSpPr>
            <p:nvPr/>
          </p:nvSpPr>
          <p:spPr bwMode="auto">
            <a:xfrm>
              <a:off x="3408" y="4128"/>
              <a:ext cx="192" cy="14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1" name="Group 80"/>
          <p:cNvGrpSpPr>
            <a:grpSpLocks/>
          </p:cNvGrpSpPr>
          <p:nvPr/>
        </p:nvGrpSpPr>
        <p:grpSpPr bwMode="auto">
          <a:xfrm rot="11207281">
            <a:off x="1018447" y="3198837"/>
            <a:ext cx="280987" cy="1209675"/>
            <a:chOff x="3360" y="3264"/>
            <a:chExt cx="242" cy="1056"/>
          </a:xfrm>
        </p:grpSpPr>
        <p:sp>
          <p:nvSpPr>
            <p:cNvPr id="92" name="Arc 81"/>
            <p:cNvSpPr>
              <a:spLocks/>
            </p:cNvSpPr>
            <p:nvPr/>
          </p:nvSpPr>
          <p:spPr bwMode="auto">
            <a:xfrm>
              <a:off x="3360" y="3264"/>
              <a:ext cx="217" cy="1056"/>
            </a:xfrm>
            <a:custGeom>
              <a:avLst/>
              <a:gdLst>
                <a:gd name="T0" fmla="*/ 0 w 22553"/>
                <a:gd name="T1" fmla="*/ 0 h 42401"/>
                <a:gd name="T2" fmla="*/ 0 w 22553"/>
                <a:gd name="T3" fmla="*/ 0 h 42401"/>
                <a:gd name="T4" fmla="*/ 0 w 22553"/>
                <a:gd name="T5" fmla="*/ 0 h 42401"/>
                <a:gd name="T6" fmla="*/ 0 60000 65536"/>
                <a:gd name="T7" fmla="*/ 0 60000 65536"/>
                <a:gd name="T8" fmla="*/ 0 60000 65536"/>
                <a:gd name="T9" fmla="*/ 0 w 22553"/>
                <a:gd name="T10" fmla="*/ 0 h 42401"/>
                <a:gd name="T11" fmla="*/ 22553 w 22553"/>
                <a:gd name="T12" fmla="*/ 42401 h 424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553" h="42401" fill="none" extrusionOk="0">
                  <a:moveTo>
                    <a:pt x="22552" y="42379"/>
                  </a:moveTo>
                  <a:cubicBezTo>
                    <a:pt x="22235" y="42393"/>
                    <a:pt x="21917" y="42400"/>
                    <a:pt x="21600" y="42401"/>
                  </a:cubicBezTo>
                  <a:cubicBezTo>
                    <a:pt x="9670" y="42401"/>
                    <a:pt x="0" y="32730"/>
                    <a:pt x="0" y="20801"/>
                  </a:cubicBezTo>
                  <a:cubicBezTo>
                    <a:pt x="-1" y="11113"/>
                    <a:pt x="6449" y="2610"/>
                    <a:pt x="15779" y="0"/>
                  </a:cubicBezTo>
                </a:path>
                <a:path w="22553" h="42401" stroke="0" extrusionOk="0">
                  <a:moveTo>
                    <a:pt x="22552" y="42379"/>
                  </a:moveTo>
                  <a:cubicBezTo>
                    <a:pt x="22235" y="42393"/>
                    <a:pt x="21917" y="42400"/>
                    <a:pt x="21600" y="42401"/>
                  </a:cubicBezTo>
                  <a:cubicBezTo>
                    <a:pt x="9670" y="42401"/>
                    <a:pt x="0" y="32730"/>
                    <a:pt x="0" y="20801"/>
                  </a:cubicBezTo>
                  <a:cubicBezTo>
                    <a:pt x="-1" y="11113"/>
                    <a:pt x="6449" y="2610"/>
                    <a:pt x="15779" y="0"/>
                  </a:cubicBezTo>
                  <a:lnTo>
                    <a:pt x="21600" y="20801"/>
                  </a:lnTo>
                  <a:close/>
                </a:path>
              </a:pathLst>
            </a:custGeom>
            <a:noFill/>
            <a:ln w="28575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Arc 82"/>
            <p:cNvSpPr>
              <a:spLocks/>
            </p:cNvSpPr>
            <p:nvPr/>
          </p:nvSpPr>
          <p:spPr bwMode="auto">
            <a:xfrm>
              <a:off x="3456" y="3338"/>
              <a:ext cx="146" cy="886"/>
            </a:xfrm>
            <a:custGeom>
              <a:avLst/>
              <a:gdLst>
                <a:gd name="T0" fmla="*/ 0 w 21600"/>
                <a:gd name="T1" fmla="*/ 0 h 42540"/>
                <a:gd name="T2" fmla="*/ 0 w 21600"/>
                <a:gd name="T3" fmla="*/ 0 h 42540"/>
                <a:gd name="T4" fmla="*/ 0 w 21600"/>
                <a:gd name="T5" fmla="*/ 0 h 4254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540"/>
                <a:gd name="T11" fmla="*/ 21600 w 21600"/>
                <a:gd name="T12" fmla="*/ 42540 h 425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540" fill="none" extrusionOk="0">
                  <a:moveTo>
                    <a:pt x="18919" y="42539"/>
                  </a:moveTo>
                  <a:cubicBezTo>
                    <a:pt x="8110" y="41187"/>
                    <a:pt x="0" y="31999"/>
                    <a:pt x="0" y="21107"/>
                  </a:cubicBezTo>
                  <a:cubicBezTo>
                    <a:pt x="-1" y="10945"/>
                    <a:pt x="7082" y="2157"/>
                    <a:pt x="17012" y="-1"/>
                  </a:cubicBezTo>
                </a:path>
                <a:path w="21600" h="42540" stroke="0" extrusionOk="0">
                  <a:moveTo>
                    <a:pt x="18919" y="42539"/>
                  </a:moveTo>
                  <a:cubicBezTo>
                    <a:pt x="8110" y="41187"/>
                    <a:pt x="0" y="31999"/>
                    <a:pt x="0" y="21107"/>
                  </a:cubicBezTo>
                  <a:cubicBezTo>
                    <a:pt x="-1" y="10945"/>
                    <a:pt x="7082" y="2157"/>
                    <a:pt x="17012" y="-1"/>
                  </a:cubicBezTo>
                  <a:lnTo>
                    <a:pt x="21600" y="21107"/>
                  </a:lnTo>
                  <a:close/>
                </a:path>
              </a:pathLst>
            </a:custGeom>
            <a:noFill/>
            <a:ln w="28575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Line 83"/>
            <p:cNvSpPr>
              <a:spLocks noChangeShapeType="1"/>
            </p:cNvSpPr>
            <p:nvPr/>
          </p:nvSpPr>
          <p:spPr bwMode="auto">
            <a:xfrm>
              <a:off x="3360" y="360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84"/>
            <p:cNvSpPr>
              <a:spLocks noChangeShapeType="1"/>
            </p:cNvSpPr>
            <p:nvPr/>
          </p:nvSpPr>
          <p:spPr bwMode="auto">
            <a:xfrm>
              <a:off x="3408" y="3456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85"/>
            <p:cNvSpPr>
              <a:spLocks noChangeShapeType="1"/>
            </p:cNvSpPr>
            <p:nvPr/>
          </p:nvSpPr>
          <p:spPr bwMode="auto">
            <a:xfrm>
              <a:off x="3456" y="331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86"/>
            <p:cNvSpPr>
              <a:spLocks noChangeShapeType="1"/>
            </p:cNvSpPr>
            <p:nvPr/>
          </p:nvSpPr>
          <p:spPr bwMode="auto">
            <a:xfrm>
              <a:off x="3360" y="374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87"/>
            <p:cNvSpPr>
              <a:spLocks noChangeShapeType="1"/>
            </p:cNvSpPr>
            <p:nvPr/>
          </p:nvSpPr>
          <p:spPr bwMode="auto">
            <a:xfrm>
              <a:off x="3360" y="3888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88"/>
            <p:cNvSpPr>
              <a:spLocks noChangeShapeType="1"/>
            </p:cNvSpPr>
            <p:nvPr/>
          </p:nvSpPr>
          <p:spPr bwMode="auto">
            <a:xfrm>
              <a:off x="3408" y="403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89"/>
            <p:cNvSpPr>
              <a:spLocks noChangeShapeType="1"/>
            </p:cNvSpPr>
            <p:nvPr/>
          </p:nvSpPr>
          <p:spPr bwMode="auto">
            <a:xfrm>
              <a:off x="3408" y="4128"/>
              <a:ext cx="192" cy="14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1" name="Group 90"/>
          <p:cNvGrpSpPr>
            <a:grpSpLocks/>
          </p:cNvGrpSpPr>
          <p:nvPr/>
        </p:nvGrpSpPr>
        <p:grpSpPr bwMode="auto">
          <a:xfrm rot="5662538">
            <a:off x="1590741" y="3777481"/>
            <a:ext cx="280987" cy="1209675"/>
            <a:chOff x="3360" y="3264"/>
            <a:chExt cx="242" cy="1056"/>
          </a:xfrm>
        </p:grpSpPr>
        <p:sp>
          <p:nvSpPr>
            <p:cNvPr id="102" name="Arc 91"/>
            <p:cNvSpPr>
              <a:spLocks/>
            </p:cNvSpPr>
            <p:nvPr/>
          </p:nvSpPr>
          <p:spPr bwMode="auto">
            <a:xfrm>
              <a:off x="3360" y="3264"/>
              <a:ext cx="217" cy="1056"/>
            </a:xfrm>
            <a:custGeom>
              <a:avLst/>
              <a:gdLst>
                <a:gd name="T0" fmla="*/ 0 w 22553"/>
                <a:gd name="T1" fmla="*/ 0 h 42401"/>
                <a:gd name="T2" fmla="*/ 0 w 22553"/>
                <a:gd name="T3" fmla="*/ 0 h 42401"/>
                <a:gd name="T4" fmla="*/ 0 w 22553"/>
                <a:gd name="T5" fmla="*/ 0 h 42401"/>
                <a:gd name="T6" fmla="*/ 0 60000 65536"/>
                <a:gd name="T7" fmla="*/ 0 60000 65536"/>
                <a:gd name="T8" fmla="*/ 0 60000 65536"/>
                <a:gd name="T9" fmla="*/ 0 w 22553"/>
                <a:gd name="T10" fmla="*/ 0 h 42401"/>
                <a:gd name="T11" fmla="*/ 22553 w 22553"/>
                <a:gd name="T12" fmla="*/ 42401 h 424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553" h="42401" fill="none" extrusionOk="0">
                  <a:moveTo>
                    <a:pt x="22552" y="42379"/>
                  </a:moveTo>
                  <a:cubicBezTo>
                    <a:pt x="22235" y="42393"/>
                    <a:pt x="21917" y="42400"/>
                    <a:pt x="21600" y="42401"/>
                  </a:cubicBezTo>
                  <a:cubicBezTo>
                    <a:pt x="9670" y="42401"/>
                    <a:pt x="0" y="32730"/>
                    <a:pt x="0" y="20801"/>
                  </a:cubicBezTo>
                  <a:cubicBezTo>
                    <a:pt x="-1" y="11113"/>
                    <a:pt x="6449" y="2610"/>
                    <a:pt x="15779" y="0"/>
                  </a:cubicBezTo>
                </a:path>
                <a:path w="22553" h="42401" stroke="0" extrusionOk="0">
                  <a:moveTo>
                    <a:pt x="22552" y="42379"/>
                  </a:moveTo>
                  <a:cubicBezTo>
                    <a:pt x="22235" y="42393"/>
                    <a:pt x="21917" y="42400"/>
                    <a:pt x="21600" y="42401"/>
                  </a:cubicBezTo>
                  <a:cubicBezTo>
                    <a:pt x="9670" y="42401"/>
                    <a:pt x="0" y="32730"/>
                    <a:pt x="0" y="20801"/>
                  </a:cubicBezTo>
                  <a:cubicBezTo>
                    <a:pt x="-1" y="11113"/>
                    <a:pt x="6449" y="2610"/>
                    <a:pt x="15779" y="0"/>
                  </a:cubicBezTo>
                  <a:lnTo>
                    <a:pt x="21600" y="20801"/>
                  </a:lnTo>
                  <a:close/>
                </a:path>
              </a:pathLst>
            </a:custGeom>
            <a:noFill/>
            <a:ln w="28575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Arc 92"/>
            <p:cNvSpPr>
              <a:spLocks/>
            </p:cNvSpPr>
            <p:nvPr/>
          </p:nvSpPr>
          <p:spPr bwMode="auto">
            <a:xfrm>
              <a:off x="3456" y="3338"/>
              <a:ext cx="146" cy="886"/>
            </a:xfrm>
            <a:custGeom>
              <a:avLst/>
              <a:gdLst>
                <a:gd name="T0" fmla="*/ 0 w 21600"/>
                <a:gd name="T1" fmla="*/ 0 h 42540"/>
                <a:gd name="T2" fmla="*/ 0 w 21600"/>
                <a:gd name="T3" fmla="*/ 0 h 42540"/>
                <a:gd name="T4" fmla="*/ 0 w 21600"/>
                <a:gd name="T5" fmla="*/ 0 h 4254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540"/>
                <a:gd name="T11" fmla="*/ 21600 w 21600"/>
                <a:gd name="T12" fmla="*/ 42540 h 425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540" fill="none" extrusionOk="0">
                  <a:moveTo>
                    <a:pt x="18919" y="42539"/>
                  </a:moveTo>
                  <a:cubicBezTo>
                    <a:pt x="8110" y="41187"/>
                    <a:pt x="0" y="31999"/>
                    <a:pt x="0" y="21107"/>
                  </a:cubicBezTo>
                  <a:cubicBezTo>
                    <a:pt x="-1" y="10945"/>
                    <a:pt x="7082" y="2157"/>
                    <a:pt x="17012" y="-1"/>
                  </a:cubicBezTo>
                </a:path>
                <a:path w="21600" h="42540" stroke="0" extrusionOk="0">
                  <a:moveTo>
                    <a:pt x="18919" y="42539"/>
                  </a:moveTo>
                  <a:cubicBezTo>
                    <a:pt x="8110" y="41187"/>
                    <a:pt x="0" y="31999"/>
                    <a:pt x="0" y="21107"/>
                  </a:cubicBezTo>
                  <a:cubicBezTo>
                    <a:pt x="-1" y="10945"/>
                    <a:pt x="7082" y="2157"/>
                    <a:pt x="17012" y="-1"/>
                  </a:cubicBezTo>
                  <a:lnTo>
                    <a:pt x="21600" y="21107"/>
                  </a:lnTo>
                  <a:close/>
                </a:path>
              </a:pathLst>
            </a:custGeom>
            <a:noFill/>
            <a:ln w="28575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Line 93"/>
            <p:cNvSpPr>
              <a:spLocks noChangeShapeType="1"/>
            </p:cNvSpPr>
            <p:nvPr/>
          </p:nvSpPr>
          <p:spPr bwMode="auto">
            <a:xfrm>
              <a:off x="3360" y="360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94"/>
            <p:cNvSpPr>
              <a:spLocks noChangeShapeType="1"/>
            </p:cNvSpPr>
            <p:nvPr/>
          </p:nvSpPr>
          <p:spPr bwMode="auto">
            <a:xfrm>
              <a:off x="3408" y="3456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95"/>
            <p:cNvSpPr>
              <a:spLocks noChangeShapeType="1"/>
            </p:cNvSpPr>
            <p:nvPr/>
          </p:nvSpPr>
          <p:spPr bwMode="auto">
            <a:xfrm>
              <a:off x="3456" y="331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96"/>
            <p:cNvSpPr>
              <a:spLocks noChangeShapeType="1"/>
            </p:cNvSpPr>
            <p:nvPr/>
          </p:nvSpPr>
          <p:spPr bwMode="auto">
            <a:xfrm>
              <a:off x="3360" y="374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97"/>
            <p:cNvSpPr>
              <a:spLocks noChangeShapeType="1"/>
            </p:cNvSpPr>
            <p:nvPr/>
          </p:nvSpPr>
          <p:spPr bwMode="auto">
            <a:xfrm>
              <a:off x="3360" y="3888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98"/>
            <p:cNvSpPr>
              <a:spLocks noChangeShapeType="1"/>
            </p:cNvSpPr>
            <p:nvPr/>
          </p:nvSpPr>
          <p:spPr bwMode="auto">
            <a:xfrm>
              <a:off x="3408" y="403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99"/>
            <p:cNvSpPr>
              <a:spLocks noChangeShapeType="1"/>
            </p:cNvSpPr>
            <p:nvPr/>
          </p:nvSpPr>
          <p:spPr bwMode="auto">
            <a:xfrm>
              <a:off x="3408" y="4128"/>
              <a:ext cx="192" cy="14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1" name="Oval 131"/>
          <p:cNvSpPr>
            <a:spLocks noChangeArrowheads="1"/>
          </p:cNvSpPr>
          <p:nvPr/>
        </p:nvSpPr>
        <p:spPr bwMode="auto">
          <a:xfrm>
            <a:off x="1091472" y="3270275"/>
            <a:ext cx="1260475" cy="1187450"/>
          </a:xfrm>
          <a:prstGeom prst="ellipse">
            <a:avLst/>
          </a:prstGeom>
          <a:noFill/>
          <a:ln w="38100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 Box 132"/>
          <p:cNvSpPr txBox="1">
            <a:spLocks noChangeArrowheads="1"/>
          </p:cNvSpPr>
          <p:nvPr/>
        </p:nvSpPr>
        <p:spPr bwMode="auto">
          <a:xfrm>
            <a:off x="1486759" y="3630637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113" name="Text Box 36"/>
          <p:cNvSpPr txBox="1">
            <a:spLocks noChangeArrowheads="1"/>
          </p:cNvSpPr>
          <p:nvPr/>
        </p:nvSpPr>
        <p:spPr bwMode="auto">
          <a:xfrm>
            <a:off x="2817084" y="3281387"/>
            <a:ext cx="4016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P</a:t>
            </a:r>
          </a:p>
          <a:p>
            <a:pPr eaLnBrk="1" hangingPunct="1">
              <a:lnSpc>
                <a:spcPct val="20000"/>
              </a:lnSpc>
            </a:pPr>
            <a:r>
              <a:rPr lang="en-US" altLang="zh-CN" sz="4000" b="1">
                <a:solidFill>
                  <a:srgbClr val="FF0000"/>
                </a:solidFill>
                <a:ea typeface="楷体_GB2312" pitchFamily="49" charset="-122"/>
              </a:rPr>
              <a:t>.</a:t>
            </a:r>
          </a:p>
        </p:txBody>
      </p:sp>
      <p:grpSp>
        <p:nvGrpSpPr>
          <p:cNvPr id="114" name="Group 18"/>
          <p:cNvGrpSpPr>
            <a:grpSpLocks/>
          </p:cNvGrpSpPr>
          <p:nvPr/>
        </p:nvGrpSpPr>
        <p:grpSpPr bwMode="auto">
          <a:xfrm>
            <a:off x="4859637" y="1638325"/>
            <a:ext cx="228600" cy="4419600"/>
            <a:chOff x="3168" y="1488"/>
            <a:chExt cx="144" cy="2784"/>
          </a:xfrm>
        </p:grpSpPr>
        <p:sp>
          <p:nvSpPr>
            <p:cNvPr id="115" name="AutoShape 19"/>
            <p:cNvSpPr>
              <a:spLocks noChangeArrowheads="1"/>
            </p:cNvSpPr>
            <p:nvPr/>
          </p:nvSpPr>
          <p:spPr bwMode="auto">
            <a:xfrm>
              <a:off x="3168" y="1872"/>
              <a:ext cx="144" cy="2016"/>
            </a:xfrm>
            <a:prstGeom prst="can">
              <a:avLst>
                <a:gd name="adj" fmla="val 50685"/>
              </a:avLst>
            </a:prstGeom>
            <a:gradFill rotWithShape="0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AutoShape 20"/>
            <p:cNvSpPr>
              <a:spLocks noChangeArrowheads="1"/>
            </p:cNvSpPr>
            <p:nvPr/>
          </p:nvSpPr>
          <p:spPr bwMode="auto">
            <a:xfrm>
              <a:off x="3168" y="1680"/>
              <a:ext cx="144" cy="144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AutoShape 21"/>
            <p:cNvSpPr>
              <a:spLocks noChangeArrowheads="1"/>
            </p:cNvSpPr>
            <p:nvPr/>
          </p:nvSpPr>
          <p:spPr bwMode="auto">
            <a:xfrm>
              <a:off x="3168" y="1488"/>
              <a:ext cx="144" cy="144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AutoShape 22"/>
            <p:cNvSpPr>
              <a:spLocks noChangeArrowheads="1"/>
            </p:cNvSpPr>
            <p:nvPr/>
          </p:nvSpPr>
          <p:spPr bwMode="auto">
            <a:xfrm>
              <a:off x="3168" y="4128"/>
              <a:ext cx="144" cy="144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AutoShape 23"/>
            <p:cNvSpPr>
              <a:spLocks noChangeArrowheads="1"/>
            </p:cNvSpPr>
            <p:nvPr/>
          </p:nvSpPr>
          <p:spPr bwMode="auto">
            <a:xfrm>
              <a:off x="3168" y="3936"/>
              <a:ext cx="144" cy="144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0" name="Group 24"/>
          <p:cNvGrpSpPr>
            <a:grpSpLocks/>
          </p:cNvGrpSpPr>
          <p:nvPr/>
        </p:nvGrpSpPr>
        <p:grpSpPr bwMode="auto">
          <a:xfrm>
            <a:off x="5697837" y="2933725"/>
            <a:ext cx="719137" cy="1600200"/>
            <a:chOff x="1296" y="1152"/>
            <a:chExt cx="217" cy="1008"/>
          </a:xfrm>
        </p:grpSpPr>
        <p:sp>
          <p:nvSpPr>
            <p:cNvPr id="121" name="Line 25"/>
            <p:cNvSpPr>
              <a:spLocks noChangeShapeType="1"/>
            </p:cNvSpPr>
            <p:nvPr/>
          </p:nvSpPr>
          <p:spPr bwMode="auto">
            <a:xfrm>
              <a:off x="1296" y="216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Line 26"/>
            <p:cNvSpPr>
              <a:spLocks noChangeShapeType="1"/>
            </p:cNvSpPr>
            <p:nvPr/>
          </p:nvSpPr>
          <p:spPr bwMode="auto">
            <a:xfrm>
              <a:off x="1296" y="1152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Line 27"/>
            <p:cNvSpPr>
              <a:spLocks noChangeShapeType="1"/>
            </p:cNvSpPr>
            <p:nvPr/>
          </p:nvSpPr>
          <p:spPr bwMode="auto">
            <a:xfrm flipV="1">
              <a:off x="1440" y="1152"/>
              <a:ext cx="0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Line 28"/>
            <p:cNvSpPr>
              <a:spLocks noChangeShapeType="1"/>
            </p:cNvSpPr>
            <p:nvPr/>
          </p:nvSpPr>
          <p:spPr bwMode="auto">
            <a:xfrm>
              <a:off x="1440" y="1872"/>
              <a:ext cx="0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Text Box 29"/>
            <p:cNvSpPr txBox="1">
              <a:spLocks noChangeArrowheads="1"/>
            </p:cNvSpPr>
            <p:nvPr/>
          </p:nvSpPr>
          <p:spPr bwMode="auto">
            <a:xfrm>
              <a:off x="1397" y="1469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/>
                <a:t>h</a:t>
              </a:r>
              <a:endParaRPr lang="en-US" altLang="zh-CN" sz="2800" i="1"/>
            </a:p>
          </p:txBody>
        </p:sp>
      </p:grpSp>
      <p:grpSp>
        <p:nvGrpSpPr>
          <p:cNvPr id="126" name="Group 30"/>
          <p:cNvGrpSpPr>
            <a:grpSpLocks/>
          </p:cNvGrpSpPr>
          <p:nvPr/>
        </p:nvGrpSpPr>
        <p:grpSpPr bwMode="auto">
          <a:xfrm>
            <a:off x="3945237" y="2933725"/>
            <a:ext cx="2057400" cy="1600200"/>
            <a:chOff x="288" y="1488"/>
            <a:chExt cx="1296" cy="1104"/>
          </a:xfrm>
        </p:grpSpPr>
        <p:sp>
          <p:nvSpPr>
            <p:cNvPr id="127" name="Line 31"/>
            <p:cNvSpPr>
              <a:spLocks noChangeShapeType="1"/>
            </p:cNvSpPr>
            <p:nvPr/>
          </p:nvSpPr>
          <p:spPr bwMode="auto">
            <a:xfrm flipH="1">
              <a:off x="288" y="1488"/>
              <a:ext cx="3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" name="Line 32"/>
            <p:cNvSpPr>
              <a:spLocks noChangeShapeType="1"/>
            </p:cNvSpPr>
            <p:nvPr/>
          </p:nvSpPr>
          <p:spPr bwMode="auto">
            <a:xfrm flipH="1">
              <a:off x="288" y="2016"/>
              <a:ext cx="3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" name="Line 33"/>
            <p:cNvSpPr>
              <a:spLocks noChangeShapeType="1"/>
            </p:cNvSpPr>
            <p:nvPr/>
          </p:nvSpPr>
          <p:spPr bwMode="auto">
            <a:xfrm flipH="1">
              <a:off x="288" y="2592"/>
              <a:ext cx="3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0" name="Group 34"/>
            <p:cNvGrpSpPr>
              <a:grpSpLocks/>
            </p:cNvGrpSpPr>
            <p:nvPr/>
          </p:nvGrpSpPr>
          <p:grpSpPr bwMode="auto">
            <a:xfrm>
              <a:off x="1200" y="1488"/>
              <a:ext cx="384" cy="1104"/>
              <a:chOff x="1200" y="1488"/>
              <a:chExt cx="384" cy="1104"/>
            </a:xfrm>
          </p:grpSpPr>
          <p:sp>
            <p:nvSpPr>
              <p:cNvPr id="131" name="Line 35"/>
              <p:cNvSpPr>
                <a:spLocks noChangeShapeType="1"/>
              </p:cNvSpPr>
              <p:nvPr/>
            </p:nvSpPr>
            <p:spPr bwMode="auto">
              <a:xfrm>
                <a:off x="1200" y="1488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" name="Line 36"/>
              <p:cNvSpPr>
                <a:spLocks noChangeShapeType="1"/>
              </p:cNvSpPr>
              <p:nvPr/>
            </p:nvSpPr>
            <p:spPr bwMode="auto">
              <a:xfrm>
                <a:off x="1200" y="2016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" name="Line 37"/>
              <p:cNvSpPr>
                <a:spLocks noChangeShapeType="1"/>
              </p:cNvSpPr>
              <p:nvPr/>
            </p:nvSpPr>
            <p:spPr bwMode="auto">
              <a:xfrm>
                <a:off x="1200" y="2592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4" name="AutoShape 38"/>
          <p:cNvSpPr>
            <a:spLocks noChangeArrowheads="1"/>
          </p:cNvSpPr>
          <p:nvPr/>
        </p:nvSpPr>
        <p:spPr bwMode="auto">
          <a:xfrm>
            <a:off x="4173837" y="2628925"/>
            <a:ext cx="1600200" cy="2057400"/>
          </a:xfrm>
          <a:prstGeom prst="can">
            <a:avLst>
              <a:gd name="adj" fmla="val 37214"/>
            </a:avLst>
          </a:prstGeom>
          <a:gradFill rotWithShape="0">
            <a:gsLst>
              <a:gs pos="0">
                <a:srgbClr val="184776"/>
              </a:gs>
              <a:gs pos="50000">
                <a:srgbClr val="3399FF"/>
              </a:gs>
              <a:gs pos="100000">
                <a:srgbClr val="184776"/>
              </a:gs>
            </a:gsLst>
            <a:lin ang="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5" name="Group 39"/>
          <p:cNvGrpSpPr>
            <a:grpSpLocks/>
          </p:cNvGrpSpPr>
          <p:nvPr/>
        </p:nvGrpSpPr>
        <p:grpSpPr bwMode="auto">
          <a:xfrm>
            <a:off x="4867574" y="1628800"/>
            <a:ext cx="228600" cy="1600200"/>
            <a:chOff x="576" y="672"/>
            <a:chExt cx="144" cy="1008"/>
          </a:xfrm>
        </p:grpSpPr>
        <p:sp>
          <p:nvSpPr>
            <p:cNvPr id="136" name="AutoShape 40"/>
            <p:cNvSpPr>
              <a:spLocks noChangeArrowheads="1"/>
            </p:cNvSpPr>
            <p:nvPr/>
          </p:nvSpPr>
          <p:spPr bwMode="auto">
            <a:xfrm>
              <a:off x="576" y="1056"/>
              <a:ext cx="144" cy="624"/>
            </a:xfrm>
            <a:prstGeom prst="can">
              <a:avLst>
                <a:gd name="adj" fmla="val 55671"/>
              </a:avLst>
            </a:prstGeom>
            <a:gradFill rotWithShape="0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AutoShape 41"/>
            <p:cNvSpPr>
              <a:spLocks noChangeArrowheads="1"/>
            </p:cNvSpPr>
            <p:nvPr/>
          </p:nvSpPr>
          <p:spPr bwMode="auto">
            <a:xfrm>
              <a:off x="576" y="864"/>
              <a:ext cx="144" cy="144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AutoShape 42"/>
            <p:cNvSpPr>
              <a:spLocks noChangeArrowheads="1"/>
            </p:cNvSpPr>
            <p:nvPr/>
          </p:nvSpPr>
          <p:spPr bwMode="auto">
            <a:xfrm>
              <a:off x="576" y="672"/>
              <a:ext cx="144" cy="144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9" name="Oval 43"/>
          <p:cNvSpPr>
            <a:spLocks noChangeArrowheads="1"/>
          </p:cNvSpPr>
          <p:nvPr/>
        </p:nvSpPr>
        <p:spPr bwMode="auto">
          <a:xfrm>
            <a:off x="4173837" y="2628925"/>
            <a:ext cx="1600200" cy="609600"/>
          </a:xfrm>
          <a:prstGeom prst="ellipse">
            <a:avLst/>
          </a:prstGeom>
          <a:gradFill rotWithShape="1">
            <a:gsLst>
              <a:gs pos="0">
                <a:srgbClr val="3399FF"/>
              </a:gs>
              <a:gs pos="100000">
                <a:srgbClr val="184776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0" name="Group 44"/>
          <p:cNvGrpSpPr>
            <a:grpSpLocks/>
          </p:cNvGrpSpPr>
          <p:nvPr/>
        </p:nvGrpSpPr>
        <p:grpSpPr bwMode="auto">
          <a:xfrm>
            <a:off x="5005687" y="2619400"/>
            <a:ext cx="533400" cy="563562"/>
            <a:chOff x="816" y="989"/>
            <a:chExt cx="336" cy="355"/>
          </a:xfrm>
        </p:grpSpPr>
        <p:sp>
          <p:nvSpPr>
            <p:cNvPr id="141" name="Line 45"/>
            <p:cNvSpPr>
              <a:spLocks noChangeShapeType="1"/>
            </p:cNvSpPr>
            <p:nvPr/>
          </p:nvSpPr>
          <p:spPr bwMode="auto">
            <a:xfrm>
              <a:off x="816" y="1152"/>
              <a:ext cx="336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" name="Text Box 46"/>
            <p:cNvSpPr txBox="1">
              <a:spLocks noChangeArrowheads="1"/>
            </p:cNvSpPr>
            <p:nvPr/>
          </p:nvSpPr>
          <p:spPr bwMode="auto">
            <a:xfrm>
              <a:off x="911" y="989"/>
              <a:ext cx="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/>
                <a:t>r</a:t>
              </a:r>
              <a:endParaRPr lang="en-US" altLang="zh-CN" sz="2800" i="1"/>
            </a:p>
          </p:txBody>
        </p:sp>
      </p:grpSp>
      <p:grpSp>
        <p:nvGrpSpPr>
          <p:cNvPr id="143" name="Group 47"/>
          <p:cNvGrpSpPr>
            <a:grpSpLocks/>
          </p:cNvGrpSpPr>
          <p:nvPr/>
        </p:nvGrpSpPr>
        <p:grpSpPr bwMode="auto">
          <a:xfrm>
            <a:off x="4867574" y="1628800"/>
            <a:ext cx="228600" cy="1295400"/>
            <a:chOff x="192" y="768"/>
            <a:chExt cx="144" cy="816"/>
          </a:xfrm>
        </p:grpSpPr>
        <p:sp>
          <p:nvSpPr>
            <p:cNvPr id="144" name="AutoShape 48"/>
            <p:cNvSpPr>
              <a:spLocks noChangeArrowheads="1"/>
            </p:cNvSpPr>
            <p:nvPr/>
          </p:nvSpPr>
          <p:spPr bwMode="auto">
            <a:xfrm>
              <a:off x="192" y="1152"/>
              <a:ext cx="144" cy="432"/>
            </a:xfrm>
            <a:prstGeom prst="can">
              <a:avLst>
                <a:gd name="adj" fmla="val 59375"/>
              </a:avLst>
            </a:prstGeom>
            <a:gradFill rotWithShape="0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" name="AutoShape 49"/>
            <p:cNvSpPr>
              <a:spLocks noChangeArrowheads="1"/>
            </p:cNvSpPr>
            <p:nvPr/>
          </p:nvSpPr>
          <p:spPr bwMode="auto">
            <a:xfrm>
              <a:off x="192" y="960"/>
              <a:ext cx="144" cy="144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AutoShape 50"/>
            <p:cNvSpPr>
              <a:spLocks noChangeArrowheads="1"/>
            </p:cNvSpPr>
            <p:nvPr/>
          </p:nvSpPr>
          <p:spPr bwMode="auto">
            <a:xfrm>
              <a:off x="192" y="768"/>
              <a:ext cx="144" cy="144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7" name="Oval 63"/>
          <p:cNvSpPr>
            <a:spLocks noChangeArrowheads="1"/>
          </p:cNvSpPr>
          <p:nvPr/>
        </p:nvSpPr>
        <p:spPr bwMode="auto">
          <a:xfrm>
            <a:off x="4161137" y="4079900"/>
            <a:ext cx="1600200" cy="609600"/>
          </a:xfrm>
          <a:prstGeom prst="ellipse">
            <a:avLst/>
          </a:prstGeom>
          <a:solidFill>
            <a:srgbClr val="3399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" name="Arc 64"/>
          <p:cNvSpPr>
            <a:spLocks/>
          </p:cNvSpPr>
          <p:nvPr/>
        </p:nvSpPr>
        <p:spPr bwMode="auto">
          <a:xfrm>
            <a:off x="4164312" y="4114825"/>
            <a:ext cx="1584325" cy="358775"/>
          </a:xfrm>
          <a:custGeom>
            <a:avLst/>
            <a:gdLst>
              <a:gd name="T0" fmla="*/ 2147483647 w 43200"/>
              <a:gd name="T1" fmla="*/ 2147483647 h 23924"/>
              <a:gd name="T2" fmla="*/ 2147483647 w 43200"/>
              <a:gd name="T3" fmla="*/ 2147483647 h 23924"/>
              <a:gd name="T4" fmla="*/ 2147483647 w 43200"/>
              <a:gd name="T5" fmla="*/ 2147483647 h 23924"/>
              <a:gd name="T6" fmla="*/ 0 60000 65536"/>
              <a:gd name="T7" fmla="*/ 0 60000 65536"/>
              <a:gd name="T8" fmla="*/ 0 60000 65536"/>
              <a:gd name="T9" fmla="*/ 0 w 43200"/>
              <a:gd name="T10" fmla="*/ 0 h 23924"/>
              <a:gd name="T11" fmla="*/ 43200 w 43200"/>
              <a:gd name="T12" fmla="*/ 23924 h 239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3924" fill="none" extrusionOk="0">
                <a:moveTo>
                  <a:pt x="125" y="23923"/>
                </a:moveTo>
                <a:cubicBezTo>
                  <a:pt x="41" y="23152"/>
                  <a:pt x="0" y="2237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049"/>
                  <a:pt x="43185" y="22499"/>
                  <a:pt x="43157" y="22948"/>
                </a:cubicBezTo>
              </a:path>
              <a:path w="43200" h="23924" stroke="0" extrusionOk="0">
                <a:moveTo>
                  <a:pt x="125" y="23923"/>
                </a:moveTo>
                <a:cubicBezTo>
                  <a:pt x="41" y="23152"/>
                  <a:pt x="0" y="2237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049"/>
                  <a:pt x="43185" y="22499"/>
                  <a:pt x="43157" y="22948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9" name="Group 82"/>
          <p:cNvGrpSpPr>
            <a:grpSpLocks/>
          </p:cNvGrpSpPr>
          <p:nvPr/>
        </p:nvGrpSpPr>
        <p:grpSpPr bwMode="auto">
          <a:xfrm>
            <a:off x="5621101" y="3135337"/>
            <a:ext cx="576263" cy="762000"/>
            <a:chOff x="1382" y="2160"/>
            <a:chExt cx="233" cy="399"/>
          </a:xfrm>
        </p:grpSpPr>
        <p:sp>
          <p:nvSpPr>
            <p:cNvPr id="150" name="Text Box 83"/>
            <p:cNvSpPr txBox="1">
              <a:spLocks noChangeArrowheads="1"/>
            </p:cNvSpPr>
            <p:nvPr/>
          </p:nvSpPr>
          <p:spPr bwMode="auto">
            <a:xfrm>
              <a:off x="1392" y="2160"/>
              <a:ext cx="131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4400" b="1" dirty="0">
                  <a:solidFill>
                    <a:srgbClr val="FF0000"/>
                  </a:solidFill>
                </a:rPr>
                <a:t>.</a:t>
              </a:r>
              <a:endParaRPr lang="en-US" altLang="zh-CN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51" name="Text Box 84"/>
            <p:cNvSpPr txBox="1">
              <a:spLocks noChangeArrowheads="1"/>
            </p:cNvSpPr>
            <p:nvPr/>
          </p:nvSpPr>
          <p:spPr bwMode="auto">
            <a:xfrm>
              <a:off x="1382" y="2160"/>
              <a:ext cx="233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FF0000"/>
                  </a:solidFill>
                </a:rPr>
                <a:t>P</a:t>
              </a:r>
              <a:endParaRPr lang="en-US" altLang="zh-CN" sz="32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749790" y="2717308"/>
            <a:ext cx="2341562" cy="2239962"/>
            <a:chOff x="6749790" y="3282364"/>
            <a:chExt cx="2341562" cy="2239962"/>
          </a:xfrm>
        </p:grpSpPr>
        <p:pic>
          <p:nvPicPr>
            <p:cNvPr id="152" name="Picture 84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7640" y="3282364"/>
              <a:ext cx="1258887" cy="2239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3" name="Group 93"/>
            <p:cNvGrpSpPr>
              <a:grpSpLocks/>
            </p:cNvGrpSpPr>
            <p:nvPr/>
          </p:nvGrpSpPr>
          <p:grpSpPr bwMode="auto">
            <a:xfrm>
              <a:off x="6749790" y="4290426"/>
              <a:ext cx="2341562" cy="1019175"/>
              <a:chOff x="3651" y="119"/>
              <a:chExt cx="1475" cy="642"/>
            </a:xfrm>
          </p:grpSpPr>
          <p:sp>
            <p:nvSpPr>
              <p:cNvPr id="154" name="Rectangle 94"/>
              <p:cNvSpPr>
                <a:spLocks noChangeArrowheads="1"/>
              </p:cNvSpPr>
              <p:nvPr/>
            </p:nvSpPr>
            <p:spPr bwMode="auto">
              <a:xfrm>
                <a:off x="4181" y="119"/>
                <a:ext cx="468" cy="352"/>
              </a:xfrm>
              <a:prstGeom prst="rect">
                <a:avLst/>
              </a:prstGeom>
              <a:gradFill rotWithShape="0">
                <a:gsLst>
                  <a:gs pos="0">
                    <a:schemeClr val="hlink">
                      <a:gamma/>
                      <a:shade val="46275"/>
                      <a:invGamma/>
                      <a:alpha val="83000"/>
                    </a:schemeClr>
                  </a:gs>
                  <a:gs pos="50000">
                    <a:schemeClr val="hlink">
                      <a:alpha val="84000"/>
                    </a:schemeClr>
                  </a:gs>
                  <a:gs pos="100000">
                    <a:schemeClr val="hlink">
                      <a:gamma/>
                      <a:shade val="46275"/>
                      <a:invGamma/>
                      <a:alpha val="83000"/>
                    </a:schemeClr>
                  </a:gs>
                </a:gsLst>
                <a:lin ang="5400000" scaled="1"/>
              </a:gra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5" name="Line 95"/>
              <p:cNvSpPr>
                <a:spLocks noChangeShapeType="1"/>
              </p:cNvSpPr>
              <p:nvPr/>
            </p:nvSpPr>
            <p:spPr bwMode="auto">
              <a:xfrm>
                <a:off x="4434" y="533"/>
                <a:ext cx="2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6" name="Line 96"/>
              <p:cNvSpPr>
                <a:spLocks noChangeShapeType="1"/>
              </p:cNvSpPr>
              <p:nvPr/>
            </p:nvSpPr>
            <p:spPr bwMode="auto">
              <a:xfrm>
                <a:off x="4649" y="459"/>
                <a:ext cx="0" cy="1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57" name="Object 97"/>
              <p:cNvGraphicFramePr>
                <a:graphicFrameLocks noChangeAspect="1"/>
              </p:cNvGraphicFramePr>
              <p:nvPr/>
            </p:nvGraphicFramePr>
            <p:xfrm>
              <a:off x="4445" y="527"/>
              <a:ext cx="202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976" name="公式" r:id="rId16" imgW="139680" imgH="139680" progId="Equation.3">
                      <p:embed/>
                    </p:oleObj>
                  </mc:Choice>
                  <mc:Fallback>
                    <p:oleObj name="公式" r:id="rId16" imgW="139680" imgH="139680" progId="Equation.3">
                      <p:embed/>
                      <p:pic>
                        <p:nvPicPr>
                          <p:cNvPr id="157" name="Object 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5" y="527"/>
                            <a:ext cx="202" cy="2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8" name="Rectangle 98"/>
              <p:cNvSpPr>
                <a:spLocks noChangeArrowheads="1"/>
              </p:cNvSpPr>
              <p:nvPr/>
            </p:nvSpPr>
            <p:spPr bwMode="auto">
              <a:xfrm>
                <a:off x="3651" y="119"/>
                <a:ext cx="1475" cy="345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800" b="1"/>
              </a:p>
            </p:txBody>
          </p:sp>
        </p:grpSp>
      </p:grpSp>
      <p:graphicFrame>
        <p:nvGraphicFramePr>
          <p:cNvPr id="159" name="对象 158"/>
          <p:cNvGraphicFramePr>
            <a:graphicFrameLocks noChangeAspect="1"/>
          </p:cNvGraphicFramePr>
          <p:nvPr>
            <p:extLst/>
          </p:nvPr>
        </p:nvGraphicFramePr>
        <p:xfrm>
          <a:off x="2464659" y="6028561"/>
          <a:ext cx="2193640" cy="714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name="Equation" r:id="rId18" imgW="1675673" imgH="545863" progId="Equation.DSMT4">
                  <p:embed/>
                </p:oleObj>
              </mc:Choice>
              <mc:Fallback>
                <p:oleObj name="Equation" r:id="rId18" imgW="1675673" imgH="545863" progId="Equation.DSMT4">
                  <p:embed/>
                  <p:pic>
                    <p:nvPicPr>
                      <p:cNvPr id="159" name="对象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4659" y="6028561"/>
                        <a:ext cx="2193640" cy="714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" name="矩形 159"/>
          <p:cNvSpPr/>
          <p:nvPr/>
        </p:nvSpPr>
        <p:spPr>
          <a:xfrm>
            <a:off x="775236" y="6046392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黑体" pitchFamily="2" charset="-122"/>
                <a:ea typeface="黑体" pitchFamily="2" charset="-122"/>
              </a:rPr>
              <a:t>电场力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69119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3" name="Text Box 3"/>
          <p:cNvSpPr txBox="1">
            <a:spLocks noChangeArrowheads="1"/>
          </p:cNvSpPr>
          <p:nvPr/>
        </p:nvSpPr>
        <p:spPr bwMode="auto">
          <a:xfrm>
            <a:off x="251020" y="2993837"/>
            <a:ext cx="5329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ea typeface="黑体" pitchFamily="2" charset="-122"/>
              </a:rPr>
              <a:t>静电场两个</a:t>
            </a:r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基本性质</a:t>
            </a:r>
            <a:r>
              <a:rPr lang="zh-CN" altLang="en-US" sz="2800" b="1" dirty="0">
                <a:ea typeface="黑体" pitchFamily="2" charset="-122"/>
              </a:rPr>
              <a:t>：</a:t>
            </a:r>
          </a:p>
        </p:txBody>
      </p:sp>
      <p:sp>
        <p:nvSpPr>
          <p:cNvPr id="256004" name="AutoShape 4"/>
          <p:cNvSpPr>
            <a:spLocks/>
          </p:cNvSpPr>
          <p:nvPr/>
        </p:nvSpPr>
        <p:spPr bwMode="auto">
          <a:xfrm>
            <a:off x="847920" y="3816839"/>
            <a:ext cx="165100" cy="914400"/>
          </a:xfrm>
          <a:prstGeom prst="leftBrace">
            <a:avLst>
              <a:gd name="adj1" fmla="val 46154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05" name="Text Box 5"/>
          <p:cNvSpPr txBox="1">
            <a:spLocks noChangeArrowheads="1"/>
          </p:cNvSpPr>
          <p:nvPr/>
        </p:nvSpPr>
        <p:spPr bwMode="auto">
          <a:xfrm>
            <a:off x="389926" y="3652649"/>
            <a:ext cx="29638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/>
              <a:t>高斯定理</a:t>
            </a:r>
          </a:p>
        </p:txBody>
      </p:sp>
      <p:sp>
        <p:nvSpPr>
          <p:cNvPr id="256006" name="Text Box 6"/>
          <p:cNvSpPr txBox="1">
            <a:spLocks noChangeArrowheads="1"/>
          </p:cNvSpPr>
          <p:nvPr/>
        </p:nvSpPr>
        <p:spPr bwMode="auto">
          <a:xfrm>
            <a:off x="5183382" y="3547875"/>
            <a:ext cx="2012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有源场</a:t>
            </a:r>
          </a:p>
        </p:txBody>
      </p:sp>
      <p:sp>
        <p:nvSpPr>
          <p:cNvPr id="256007" name="Text Box 7"/>
          <p:cNvSpPr txBox="1">
            <a:spLocks noChangeArrowheads="1"/>
          </p:cNvSpPr>
          <p:nvPr/>
        </p:nvSpPr>
        <p:spPr bwMode="auto">
          <a:xfrm>
            <a:off x="623289" y="4349562"/>
            <a:ext cx="2603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/>
              <a:t>环路定理</a:t>
            </a:r>
          </a:p>
        </p:txBody>
      </p:sp>
      <p:sp>
        <p:nvSpPr>
          <p:cNvPr id="256008" name="Text Box 8"/>
          <p:cNvSpPr txBox="1">
            <a:spLocks noChangeArrowheads="1"/>
          </p:cNvSpPr>
          <p:nvPr/>
        </p:nvSpPr>
        <p:spPr bwMode="auto">
          <a:xfrm>
            <a:off x="5213545" y="4368612"/>
            <a:ext cx="2130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无旋场</a:t>
            </a:r>
          </a:p>
        </p:txBody>
      </p:sp>
      <p:graphicFrame>
        <p:nvGraphicFramePr>
          <p:cNvPr id="256010" name="Object 2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683292230"/>
              </p:ext>
            </p:extLst>
          </p:nvPr>
        </p:nvGraphicFramePr>
        <p:xfrm>
          <a:off x="2735457" y="3555812"/>
          <a:ext cx="230505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Equation" r:id="rId4" imgW="2489040" imgH="838080" progId="Equation.DSMT4">
                  <p:embed/>
                </p:oleObj>
              </mc:Choice>
              <mc:Fallback>
                <p:oleObj name="Equation" r:id="rId4" imgW="2489040" imgH="838080" progId="Equation.DSMT4">
                  <p:embed/>
                  <p:pic>
                    <p:nvPicPr>
                      <p:cNvPr id="2560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457" y="3555812"/>
                        <a:ext cx="230505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592254"/>
              </p:ext>
            </p:extLst>
          </p:nvPr>
        </p:nvGraphicFramePr>
        <p:xfrm>
          <a:off x="2841820" y="4428937"/>
          <a:ext cx="18018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Equation" r:id="rId6" imgW="1638000" imgH="571320" progId="Equation.DSMT4">
                  <p:embed/>
                </p:oleObj>
              </mc:Choice>
              <mc:Fallback>
                <p:oleObj name="Equation" r:id="rId6" imgW="1638000" imgH="571320" progId="Equation.DSMT4">
                  <p:embed/>
                  <p:pic>
                    <p:nvPicPr>
                      <p:cNvPr id="2560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820" y="4428937"/>
                        <a:ext cx="180181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12" name="Oval 12"/>
          <p:cNvSpPr>
            <a:spLocks noChangeArrowheads="1"/>
          </p:cNvSpPr>
          <p:nvPr/>
        </p:nvSpPr>
        <p:spPr bwMode="auto">
          <a:xfrm>
            <a:off x="2735457" y="3800287"/>
            <a:ext cx="144463" cy="144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13" name="Text Box 13"/>
          <p:cNvSpPr txBox="1">
            <a:spLocks noChangeArrowheads="1"/>
          </p:cNvSpPr>
          <p:nvPr/>
        </p:nvSpPr>
        <p:spPr bwMode="auto">
          <a:xfrm>
            <a:off x="4535682" y="4003487"/>
            <a:ext cx="388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/>
              <a:t>内</a:t>
            </a:r>
          </a:p>
        </p:txBody>
      </p:sp>
      <p:sp>
        <p:nvSpPr>
          <p:cNvPr id="256014" name="Oval 14"/>
          <p:cNvSpPr>
            <a:spLocks noChangeArrowheads="1"/>
          </p:cNvSpPr>
          <p:nvPr/>
        </p:nvSpPr>
        <p:spPr bwMode="auto">
          <a:xfrm>
            <a:off x="2843407" y="4592450"/>
            <a:ext cx="144463" cy="1444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15" name="Text Box 15"/>
          <p:cNvSpPr txBox="1">
            <a:spLocks noChangeArrowheads="1"/>
          </p:cNvSpPr>
          <p:nvPr/>
        </p:nvSpPr>
        <p:spPr bwMode="auto">
          <a:xfrm>
            <a:off x="1568644" y="5109771"/>
            <a:ext cx="47101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 smtClean="0"/>
              <a:t>静电场</a:t>
            </a:r>
            <a:r>
              <a:rPr lang="zh-CN" altLang="en-US" sz="2800" b="1" dirty="0"/>
              <a:t>是</a:t>
            </a:r>
            <a:r>
              <a:rPr lang="zh-CN" altLang="en-US" sz="2800" b="1" dirty="0">
                <a:solidFill>
                  <a:srgbClr val="FF3300"/>
                </a:solidFill>
                <a:ea typeface="黑体" pitchFamily="2" charset="-122"/>
              </a:rPr>
              <a:t>保守场</a:t>
            </a:r>
            <a:endParaRPr lang="zh-CN" altLang="en-US" sz="2800" b="1" dirty="0"/>
          </a:p>
        </p:txBody>
      </p:sp>
      <p:sp>
        <p:nvSpPr>
          <p:cNvPr id="256020" name="Text Box 20"/>
          <p:cNvSpPr txBox="1">
            <a:spLocks noChangeArrowheads="1"/>
          </p:cNvSpPr>
          <p:nvPr/>
        </p:nvSpPr>
        <p:spPr bwMode="auto">
          <a:xfrm>
            <a:off x="854539" y="5802125"/>
            <a:ext cx="6492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/>
              <a:t>可以引入“</a:t>
            </a:r>
            <a:r>
              <a:rPr lang="zh-CN" altLang="en-US" sz="2800" b="1">
                <a:ea typeface="黑体" pitchFamily="2" charset="-122"/>
              </a:rPr>
              <a:t>电势</a:t>
            </a:r>
            <a:r>
              <a:rPr lang="zh-CN" altLang="en-US" sz="2800" b="1"/>
              <a:t>”、“</a:t>
            </a:r>
            <a:r>
              <a:rPr lang="zh-CN" altLang="en-US" sz="2800" b="1">
                <a:ea typeface="黑体" pitchFamily="2" charset="-122"/>
              </a:rPr>
              <a:t>电势能</a:t>
            </a:r>
            <a:r>
              <a:rPr lang="zh-CN" altLang="en-US" sz="2800" b="1"/>
              <a:t>”的概念</a:t>
            </a:r>
          </a:p>
        </p:txBody>
      </p:sp>
      <p:sp>
        <p:nvSpPr>
          <p:cNvPr id="256021" name="Text Box 21"/>
          <p:cNvSpPr txBox="1">
            <a:spLocks noChangeArrowheads="1"/>
          </p:cNvSpPr>
          <p:nvPr/>
        </p:nvSpPr>
        <p:spPr bwMode="auto">
          <a:xfrm>
            <a:off x="3923701" y="2278820"/>
            <a:ext cx="4710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0" lang="en-US" altLang="zh-CN" sz="2800" b="1" dirty="0"/>
              <a:t>——</a:t>
            </a:r>
            <a:r>
              <a:rPr lang="zh-CN" altLang="en-US" sz="2800" b="1" dirty="0"/>
              <a:t>静电力是</a:t>
            </a:r>
            <a:r>
              <a:rPr lang="zh-CN" altLang="en-US" sz="2800" b="1" dirty="0">
                <a:solidFill>
                  <a:srgbClr val="FF3300"/>
                </a:solidFill>
                <a:ea typeface="黑体" pitchFamily="2" charset="-122"/>
              </a:rPr>
              <a:t>保守力</a:t>
            </a:r>
            <a:endParaRPr lang="zh-CN" altLang="en-US" sz="2800" b="1" dirty="0"/>
          </a:p>
        </p:txBody>
      </p:sp>
      <p:sp>
        <p:nvSpPr>
          <p:cNvPr id="33814" name="Text Box 138"/>
          <p:cNvSpPr txBox="1">
            <a:spLocks noChangeArrowheads="1"/>
          </p:cNvSpPr>
          <p:nvPr/>
        </p:nvSpPr>
        <p:spPr bwMode="auto">
          <a:xfrm>
            <a:off x="8661400" y="6423025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>
                <a:cs typeface="Times New Roman" pitchFamily="18" charset="0"/>
              </a:rPr>
              <a:t>32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125188" y="960866"/>
            <a:ext cx="3295650" cy="574675"/>
            <a:chOff x="4535488" y="3357563"/>
            <a:chExt cx="3295650" cy="574675"/>
          </a:xfrm>
        </p:grpSpPr>
        <p:graphicFrame>
          <p:nvGraphicFramePr>
            <p:cNvPr id="2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4696622"/>
                </p:ext>
              </p:extLst>
            </p:nvPr>
          </p:nvGraphicFramePr>
          <p:xfrm>
            <a:off x="4535488" y="3368675"/>
            <a:ext cx="1685925" cy="563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3" name="Equation" r:id="rId8" imgW="1650960" imgH="545760" progId="Equation.DSMT4">
                    <p:embed/>
                  </p:oleObj>
                </mc:Choice>
                <mc:Fallback>
                  <p:oleObj name="Equation" r:id="rId8" imgW="1650960" imgH="545760" progId="Equation.DSMT4">
                    <p:embed/>
                    <p:pic>
                      <p:nvPicPr>
                        <p:cNvPr id="252981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5488" y="3368675"/>
                          <a:ext cx="1685925" cy="563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08227"/>
                </p:ext>
              </p:extLst>
            </p:nvPr>
          </p:nvGraphicFramePr>
          <p:xfrm>
            <a:off x="6227763" y="3357563"/>
            <a:ext cx="1603375" cy="550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4" name="Equation" r:id="rId10" imgW="1587240" imgH="545760" progId="Equation.DSMT4">
                    <p:embed/>
                  </p:oleObj>
                </mc:Choice>
                <mc:Fallback>
                  <p:oleObj name="Equation" r:id="rId10" imgW="1587240" imgH="545760" progId="Equation.DSMT4">
                    <p:embed/>
                    <p:pic>
                      <p:nvPicPr>
                        <p:cNvPr id="252982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7763" y="3357563"/>
                          <a:ext cx="1603375" cy="5508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矩形 3"/>
          <p:cNvSpPr/>
          <p:nvPr/>
        </p:nvSpPr>
        <p:spPr>
          <a:xfrm>
            <a:off x="884780" y="1023759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ea typeface="黑体" pitchFamily="2" charset="-122"/>
              </a:rPr>
              <a:t>静电场</a:t>
            </a:r>
            <a:r>
              <a:rPr lang="zh-CN" altLang="en-US" sz="2800" b="1" dirty="0">
                <a:ea typeface="黑体" pitchFamily="2" charset="-122"/>
              </a:rPr>
              <a:t>做功</a:t>
            </a:r>
          </a:p>
        </p:txBody>
      </p:sp>
      <p:graphicFrame>
        <p:nvGraphicFramePr>
          <p:cNvPr id="2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015830"/>
              </p:ext>
            </p:extLst>
          </p:nvPr>
        </p:nvGraphicFramePr>
        <p:xfrm>
          <a:off x="2803602" y="1699054"/>
          <a:ext cx="28384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5" name="Equation" r:id="rId12" imgW="2806560" imgH="545760" progId="Equation.DSMT4">
                  <p:embed/>
                </p:oleObj>
              </mc:Choice>
              <mc:Fallback>
                <p:oleObj name="Equation" r:id="rId12" imgW="2806560" imgH="545760" progId="Equation.DSMT4">
                  <p:embed/>
                  <p:pic>
                    <p:nvPicPr>
                      <p:cNvPr id="23454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602" y="1699054"/>
                        <a:ext cx="283845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1799692" y="8620"/>
            <a:ext cx="61928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  <a:ea typeface="隶书" pitchFamily="49" charset="-122"/>
              </a:rPr>
              <a:t>上节课的相关内容</a:t>
            </a:r>
          </a:p>
        </p:txBody>
      </p:sp>
    </p:spTree>
    <p:extLst>
      <p:ext uri="{BB962C8B-B14F-4D97-AF65-F5344CB8AC3E}">
        <p14:creationId xmlns:p14="http://schemas.microsoft.com/office/powerpoint/2010/main" val="273822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-205932" y="434975"/>
            <a:ext cx="4830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六、电势、电势能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643" y="1052513"/>
            <a:ext cx="2419350" cy="915987"/>
            <a:chOff x="703" y="676"/>
            <a:chExt cx="1524" cy="577"/>
          </a:xfrm>
        </p:grpSpPr>
        <p:graphicFrame>
          <p:nvGraphicFramePr>
            <p:cNvPr id="34821" name="Object 5"/>
            <p:cNvGraphicFramePr>
              <a:graphicFrameLocks noChangeAspect="1"/>
            </p:cNvGraphicFramePr>
            <p:nvPr/>
          </p:nvGraphicFramePr>
          <p:xfrm>
            <a:off x="765" y="676"/>
            <a:ext cx="1462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98" name="Equation" r:id="rId4" imgW="2603160" imgH="647640" progId="Equation.DSMT4">
                    <p:embed/>
                  </p:oleObj>
                </mc:Choice>
                <mc:Fallback>
                  <p:oleObj name="Equation" r:id="rId4" imgW="2603160" imgH="647640" progId="Equation.DSMT4">
                    <p:embed/>
                    <p:pic>
                      <p:nvPicPr>
                        <p:cNvPr id="3482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5" y="676"/>
                          <a:ext cx="1462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2" name="Object 6"/>
            <p:cNvGraphicFramePr>
              <a:graphicFrameLocks noChangeAspect="1"/>
            </p:cNvGraphicFramePr>
            <p:nvPr/>
          </p:nvGraphicFramePr>
          <p:xfrm>
            <a:off x="703" y="1066"/>
            <a:ext cx="181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99" name="公式" r:id="rId6" imgW="406080" imgH="495000" progId="Equation.3">
                    <p:embed/>
                  </p:oleObj>
                </mc:Choice>
                <mc:Fallback>
                  <p:oleObj name="公式" r:id="rId6" imgW="406080" imgH="495000" progId="Equation.3">
                    <p:embed/>
                    <p:pic>
                      <p:nvPicPr>
                        <p:cNvPr id="3482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1066"/>
                          <a:ext cx="181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3" name="Object 7"/>
            <p:cNvGraphicFramePr>
              <a:graphicFrameLocks noChangeAspect="1"/>
            </p:cNvGraphicFramePr>
            <p:nvPr/>
          </p:nvGraphicFramePr>
          <p:xfrm>
            <a:off x="1565" y="1056"/>
            <a:ext cx="193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0" name="公式" r:id="rId8" imgW="431640" imgH="495000" progId="Equation.3">
                    <p:embed/>
                  </p:oleObj>
                </mc:Choice>
                <mc:Fallback>
                  <p:oleObj name="公式" r:id="rId8" imgW="431640" imgH="495000" progId="Equation.3">
                    <p:embed/>
                    <p:pic>
                      <p:nvPicPr>
                        <p:cNvPr id="3482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1056"/>
                          <a:ext cx="193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7031" name="Line 7"/>
          <p:cNvSpPr>
            <a:spLocks noChangeShapeType="1"/>
          </p:cNvSpPr>
          <p:nvPr/>
        </p:nvSpPr>
        <p:spPr bwMode="auto">
          <a:xfrm>
            <a:off x="2061018" y="1484313"/>
            <a:ext cx="0" cy="5048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32" name="Text Box 8"/>
          <p:cNvSpPr txBox="1">
            <a:spLocks noChangeArrowheads="1"/>
          </p:cNvSpPr>
          <p:nvPr/>
        </p:nvSpPr>
        <p:spPr bwMode="auto">
          <a:xfrm>
            <a:off x="117918" y="2008188"/>
            <a:ext cx="4859337" cy="557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ea typeface="黑体" pitchFamily="2" charset="-122"/>
              </a:rPr>
              <a:t>存在与位置有关的标量函数</a:t>
            </a:r>
          </a:p>
        </p:txBody>
      </p:sp>
      <p:sp>
        <p:nvSpPr>
          <p:cNvPr id="257033" name="Text Box 9"/>
          <p:cNvSpPr txBox="1">
            <a:spLocks noChangeArrowheads="1"/>
          </p:cNvSpPr>
          <p:nvPr/>
        </p:nvSpPr>
        <p:spPr bwMode="auto">
          <a:xfrm>
            <a:off x="-50357" y="2636838"/>
            <a:ext cx="44878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i="1"/>
              <a:t>1</a:t>
            </a:r>
            <a:r>
              <a:rPr lang="en-US" altLang="zh-CN" sz="2800" b="1"/>
              <a:t>.</a:t>
            </a:r>
            <a:r>
              <a:rPr lang="zh-CN" altLang="en-US" sz="2800" b="1" i="1"/>
              <a:t>电势差、电势</a:t>
            </a:r>
          </a:p>
        </p:txBody>
      </p:sp>
      <p:sp>
        <p:nvSpPr>
          <p:cNvPr id="257034" name="Text Box 10"/>
          <p:cNvSpPr txBox="1">
            <a:spLocks noChangeArrowheads="1"/>
          </p:cNvSpPr>
          <p:nvPr/>
        </p:nvSpPr>
        <p:spPr bwMode="auto">
          <a:xfrm>
            <a:off x="-134495" y="3141663"/>
            <a:ext cx="78025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定义：</a:t>
            </a:r>
            <a:r>
              <a:rPr lang="en-US" altLang="zh-CN" sz="2800" b="1" i="1">
                <a:ea typeface="黑体" pitchFamily="2" charset="-122"/>
              </a:rPr>
              <a:t>a</a:t>
            </a:r>
            <a:r>
              <a:rPr lang="zh-CN" altLang="en-US" sz="2800" b="1">
                <a:ea typeface="黑体" pitchFamily="2" charset="-122"/>
              </a:rPr>
              <a:t>、</a:t>
            </a:r>
            <a:r>
              <a:rPr lang="en-US" altLang="zh-CN" sz="2800" b="1" i="1">
                <a:ea typeface="黑体" pitchFamily="2" charset="-122"/>
              </a:rPr>
              <a:t>b</a:t>
            </a:r>
            <a:r>
              <a:rPr lang="zh-CN" altLang="en-US" sz="2800" b="1">
                <a:ea typeface="黑体" pitchFamily="2" charset="-122"/>
              </a:rPr>
              <a:t>两点的电势分别为</a:t>
            </a:r>
          </a:p>
          <a:p>
            <a:pPr eaLnBrk="1" hangingPunct="1"/>
            <a:r>
              <a:rPr lang="zh-CN" altLang="en-US" sz="2800" b="1">
                <a:ea typeface="黑体" pitchFamily="2" charset="-122"/>
              </a:rPr>
              <a:t>            </a:t>
            </a:r>
            <a:r>
              <a:rPr lang="en-US" altLang="zh-CN" sz="2800" b="1" i="1">
                <a:ea typeface="黑体" pitchFamily="2" charset="-122"/>
              </a:rPr>
              <a:t>V</a:t>
            </a:r>
            <a:r>
              <a:rPr lang="en-US" altLang="zh-CN" sz="2800" b="1" i="1" baseline="-25000">
                <a:ea typeface="黑体" pitchFamily="2" charset="-122"/>
              </a:rPr>
              <a:t>a</a:t>
            </a:r>
            <a:r>
              <a:rPr lang="zh-CN" altLang="en-US" sz="2800" b="1">
                <a:ea typeface="黑体" pitchFamily="2" charset="-122"/>
              </a:rPr>
              <a:t>、</a:t>
            </a:r>
            <a:r>
              <a:rPr lang="en-US" altLang="zh-CN" sz="2800" b="1" i="1">
                <a:ea typeface="黑体" pitchFamily="2" charset="-122"/>
              </a:rPr>
              <a:t>V</a:t>
            </a:r>
            <a:r>
              <a:rPr lang="en-US" altLang="zh-CN" sz="2800" b="1" i="1" baseline="-25000">
                <a:ea typeface="黑体" pitchFamily="2" charset="-122"/>
              </a:rPr>
              <a:t>b</a:t>
            </a:r>
            <a:r>
              <a:rPr lang="zh-CN" altLang="en-US" sz="2800" b="1">
                <a:ea typeface="黑体" pitchFamily="2" charset="-122"/>
              </a:rPr>
              <a:t>，则两点间的电势差为</a:t>
            </a:r>
          </a:p>
        </p:txBody>
      </p:sp>
      <p:graphicFrame>
        <p:nvGraphicFramePr>
          <p:cNvPr id="25703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092864"/>
              </p:ext>
            </p:extLst>
          </p:nvPr>
        </p:nvGraphicFramePr>
        <p:xfrm>
          <a:off x="1594293" y="4132263"/>
          <a:ext cx="2378075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1" name="Equation" r:id="rId10" imgW="2489040" imgH="685800" progId="Equation.DSMT4">
                  <p:embed/>
                </p:oleObj>
              </mc:Choice>
              <mc:Fallback>
                <p:oleObj name="Equation" r:id="rId10" imgW="2489040" imgH="685800" progId="Equation.DSMT4">
                  <p:embed/>
                  <p:pic>
                    <p:nvPicPr>
                      <p:cNvPr id="25703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4293" y="4132263"/>
                        <a:ext cx="2378075" cy="6556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36" name="Text Box 12"/>
          <p:cNvSpPr txBox="1">
            <a:spLocks noChangeArrowheads="1"/>
          </p:cNvSpPr>
          <p:nvPr/>
        </p:nvSpPr>
        <p:spPr bwMode="auto">
          <a:xfrm>
            <a:off x="333818" y="4830763"/>
            <a:ext cx="4879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/>
              <a:t>即   </a:t>
            </a:r>
            <a:r>
              <a:rPr lang="en-US" altLang="zh-CN" sz="2800" b="1" i="1"/>
              <a:t>a</a:t>
            </a:r>
            <a:r>
              <a:rPr lang="zh-CN" altLang="en-US" sz="2800" b="1" i="1"/>
              <a:t>、</a:t>
            </a:r>
            <a:r>
              <a:rPr lang="en-US" altLang="zh-CN" sz="2800" b="1" i="1"/>
              <a:t>b</a:t>
            </a:r>
            <a:r>
              <a:rPr lang="zh-CN" altLang="en-US" sz="2800" b="1"/>
              <a:t>两点的电势差 </a:t>
            </a:r>
            <a:r>
              <a:rPr lang="en-US" altLang="zh-CN" sz="2800" b="1"/>
              <a:t>=</a:t>
            </a:r>
          </a:p>
        </p:txBody>
      </p:sp>
      <p:sp>
        <p:nvSpPr>
          <p:cNvPr id="257037" name="Text Box 13"/>
          <p:cNvSpPr txBox="1">
            <a:spLocks noChangeArrowheads="1"/>
          </p:cNvSpPr>
          <p:nvPr/>
        </p:nvSpPr>
        <p:spPr bwMode="auto">
          <a:xfrm>
            <a:off x="4895498" y="4539266"/>
            <a:ext cx="3606800" cy="984250"/>
          </a:xfrm>
          <a:prstGeom prst="rect">
            <a:avLst/>
          </a:prstGeom>
          <a:solidFill>
            <a:schemeClr val="bg1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/>
              <a:t>将单位正电荷</a:t>
            </a:r>
          </a:p>
          <a:p>
            <a:pPr eaLnBrk="1" hangingPunct="1"/>
            <a:r>
              <a:rPr lang="zh-CN" altLang="en-US" sz="2800" b="1"/>
              <a:t>从</a:t>
            </a:r>
            <a:r>
              <a:rPr lang="en-US" altLang="zh-CN" sz="2800" b="1" i="1"/>
              <a:t>a</a:t>
            </a:r>
            <a:r>
              <a:rPr lang="en-US" altLang="zh-CN" sz="2800" b="1">
                <a:solidFill>
                  <a:srgbClr val="FF3300"/>
                </a:solidFill>
                <a:sym typeface="Symbol" pitchFamily="18" charset="2"/>
              </a:rPr>
              <a:t></a:t>
            </a:r>
            <a:r>
              <a:rPr lang="en-US" altLang="zh-CN" sz="2800" b="1" i="1"/>
              <a:t>b</a:t>
            </a:r>
            <a:r>
              <a:rPr lang="zh-CN" altLang="en-US" sz="2800" b="1"/>
              <a:t>电场力作的功</a:t>
            </a:r>
          </a:p>
        </p:txBody>
      </p:sp>
      <p:sp>
        <p:nvSpPr>
          <p:cNvPr id="257038" name="Text Box 14"/>
          <p:cNvSpPr txBox="1">
            <a:spLocks noChangeArrowheads="1"/>
          </p:cNvSpPr>
          <p:nvPr/>
        </p:nvSpPr>
        <p:spPr bwMode="auto">
          <a:xfrm>
            <a:off x="297305" y="5516563"/>
            <a:ext cx="5241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/>
              <a:t>电场中任意点</a:t>
            </a:r>
            <a:r>
              <a:rPr lang="en-US" altLang="zh-CN" sz="2800" b="1" i="1"/>
              <a:t>P </a:t>
            </a:r>
            <a:r>
              <a:rPr lang="zh-CN" altLang="en-US" sz="2800" b="1"/>
              <a:t>的电势</a:t>
            </a:r>
          </a:p>
        </p:txBody>
      </p:sp>
      <p:graphicFrame>
        <p:nvGraphicFramePr>
          <p:cNvPr id="2570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155671"/>
              </p:ext>
            </p:extLst>
          </p:nvPr>
        </p:nvGraphicFramePr>
        <p:xfrm>
          <a:off x="1822893" y="5997575"/>
          <a:ext cx="2290762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2" name="Equation" r:id="rId12" imgW="2209680" imgH="647640" progId="Equation.DSMT4">
                  <p:embed/>
                </p:oleObj>
              </mc:Choice>
              <mc:Fallback>
                <p:oleObj name="Equation" r:id="rId12" imgW="2209680" imgH="647640" progId="Equation.DSMT4">
                  <p:embed/>
                  <p:pic>
                    <p:nvPicPr>
                      <p:cNvPr id="2570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893" y="5997575"/>
                        <a:ext cx="2290762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41" name="Text Box 17"/>
          <p:cNvSpPr txBox="1">
            <a:spLocks noChangeArrowheads="1"/>
          </p:cNvSpPr>
          <p:nvPr/>
        </p:nvSpPr>
        <p:spPr bwMode="auto">
          <a:xfrm>
            <a:off x="4445443" y="6092825"/>
            <a:ext cx="3521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/>
              <a:t>单位：</a:t>
            </a:r>
            <a:r>
              <a:rPr lang="en-US" altLang="zh-CN" sz="2800" b="1"/>
              <a:t>V</a:t>
            </a:r>
            <a:r>
              <a:rPr lang="zh-CN" altLang="en-US" sz="2800" b="1"/>
              <a:t>或</a:t>
            </a:r>
            <a:r>
              <a:rPr lang="en-US" altLang="zh-CN" sz="2800" b="1"/>
              <a:t>J/C</a:t>
            </a:r>
            <a:endParaRPr lang="en-US" altLang="zh-CN" sz="2800"/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041674" y="135732"/>
            <a:ext cx="3398837" cy="3706812"/>
            <a:chOff x="3393" y="935"/>
            <a:chExt cx="2141" cy="2335"/>
          </a:xfrm>
        </p:grpSpPr>
        <p:sp>
          <p:nvSpPr>
            <p:cNvPr id="257043" name="Rectangle 19"/>
            <p:cNvSpPr>
              <a:spLocks noChangeArrowheads="1"/>
            </p:cNvSpPr>
            <p:nvPr/>
          </p:nvSpPr>
          <p:spPr bwMode="auto">
            <a:xfrm>
              <a:off x="3402" y="935"/>
              <a:ext cx="1814" cy="1859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4838" name="Arc 20"/>
            <p:cNvSpPr>
              <a:spLocks/>
            </p:cNvSpPr>
            <p:nvPr/>
          </p:nvSpPr>
          <p:spPr bwMode="auto">
            <a:xfrm flipV="1">
              <a:off x="3877" y="1997"/>
              <a:ext cx="1657" cy="1184"/>
            </a:xfrm>
            <a:custGeom>
              <a:avLst/>
              <a:gdLst>
                <a:gd name="T0" fmla="*/ 1329 w 20397"/>
                <a:gd name="T1" fmla="*/ 1184 h 21220"/>
                <a:gd name="T2" fmla="*/ 0 w 20397"/>
                <a:gd name="T3" fmla="*/ 397 h 21220"/>
                <a:gd name="T4" fmla="*/ 1657 w 20397"/>
                <a:gd name="T5" fmla="*/ 0 h 21220"/>
                <a:gd name="T6" fmla="*/ 0 60000 65536"/>
                <a:gd name="T7" fmla="*/ 0 60000 65536"/>
                <a:gd name="T8" fmla="*/ 0 60000 65536"/>
                <a:gd name="T9" fmla="*/ 0 w 20397"/>
                <a:gd name="T10" fmla="*/ 0 h 21220"/>
                <a:gd name="T11" fmla="*/ 20397 w 20397"/>
                <a:gd name="T12" fmla="*/ 21220 h 212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397" h="21220" fill="none" extrusionOk="0">
                  <a:moveTo>
                    <a:pt x="16363" y="21220"/>
                  </a:moveTo>
                  <a:cubicBezTo>
                    <a:pt x="8778" y="19778"/>
                    <a:pt x="2540" y="14398"/>
                    <a:pt x="-1" y="7107"/>
                  </a:cubicBezTo>
                </a:path>
                <a:path w="20397" h="21220" stroke="0" extrusionOk="0">
                  <a:moveTo>
                    <a:pt x="16363" y="21220"/>
                  </a:moveTo>
                  <a:cubicBezTo>
                    <a:pt x="8778" y="19778"/>
                    <a:pt x="2540" y="14398"/>
                    <a:pt x="-1" y="7107"/>
                  </a:cubicBezTo>
                  <a:lnTo>
                    <a:pt x="20397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non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4839" name="Group 21"/>
            <p:cNvGrpSpPr>
              <a:grpSpLocks/>
            </p:cNvGrpSpPr>
            <p:nvPr/>
          </p:nvGrpSpPr>
          <p:grpSpPr bwMode="auto">
            <a:xfrm>
              <a:off x="3560" y="1049"/>
              <a:ext cx="1615" cy="1710"/>
              <a:chOff x="476" y="1412"/>
              <a:chExt cx="1615" cy="1710"/>
            </a:xfrm>
          </p:grpSpPr>
          <p:sp>
            <p:nvSpPr>
              <p:cNvPr id="34847" name="Text Box 22"/>
              <p:cNvSpPr txBox="1">
                <a:spLocks noChangeArrowheads="1"/>
              </p:cNvSpPr>
              <p:nvPr/>
            </p:nvSpPr>
            <p:spPr bwMode="auto">
              <a:xfrm>
                <a:off x="1701" y="2795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chemeClr val="tx2"/>
                    </a:solidFill>
                  </a:rPr>
                  <a:t>a</a:t>
                </a:r>
              </a:p>
            </p:txBody>
          </p:sp>
          <p:sp>
            <p:nvSpPr>
              <p:cNvPr id="34848" name="Text Box 23"/>
              <p:cNvSpPr txBox="1">
                <a:spLocks noChangeArrowheads="1"/>
              </p:cNvSpPr>
              <p:nvPr/>
            </p:nvSpPr>
            <p:spPr bwMode="auto">
              <a:xfrm>
                <a:off x="680" y="2137"/>
                <a:ext cx="3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chemeClr val="tx2"/>
                    </a:solidFill>
                  </a:rPr>
                  <a:t>L</a:t>
                </a:r>
                <a:r>
                  <a:rPr lang="en-US" altLang="zh-CN" sz="2800" b="1" baseline="-25000">
                    <a:solidFill>
                      <a:schemeClr val="tx2"/>
                    </a:solidFill>
                  </a:rPr>
                  <a:t>1</a:t>
                </a:r>
                <a:endParaRPr lang="en-US" altLang="zh-CN" sz="28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34849" name="Text Box 24"/>
              <p:cNvSpPr txBox="1">
                <a:spLocks noChangeArrowheads="1"/>
              </p:cNvSpPr>
              <p:nvPr/>
            </p:nvSpPr>
            <p:spPr bwMode="auto">
              <a:xfrm>
                <a:off x="1270" y="1538"/>
                <a:ext cx="5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chemeClr val="tx2"/>
                    </a:solidFill>
                  </a:rPr>
                  <a:t>L</a:t>
                </a:r>
                <a:r>
                  <a:rPr lang="en-US" altLang="zh-CN" sz="2800" b="1" baseline="-25000">
                    <a:solidFill>
                      <a:schemeClr val="tx2"/>
                    </a:solidFill>
                  </a:rPr>
                  <a:t>2</a:t>
                </a:r>
                <a:endParaRPr lang="en-US" altLang="zh-CN" sz="2800" b="1">
                  <a:solidFill>
                    <a:schemeClr val="tx2"/>
                  </a:solidFill>
                </a:endParaRPr>
              </a:p>
            </p:txBody>
          </p:sp>
          <p:graphicFrame>
            <p:nvGraphicFramePr>
              <p:cNvPr id="34820" name="Object 4"/>
              <p:cNvGraphicFramePr>
                <a:graphicFrameLocks noChangeAspect="1"/>
              </p:cNvGraphicFramePr>
              <p:nvPr/>
            </p:nvGraphicFramePr>
            <p:xfrm>
              <a:off x="1859" y="2069"/>
              <a:ext cx="232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703" name="Equation" r:id="rId14" imgW="330120" imgH="431640" progId="Equation.DSMT4">
                      <p:embed/>
                    </p:oleObj>
                  </mc:Choice>
                  <mc:Fallback>
                    <p:oleObj name="Equation" r:id="rId14" imgW="330120" imgH="431640" progId="Equation.DSMT4">
                      <p:embed/>
                      <p:pic>
                        <p:nvPicPr>
                          <p:cNvPr id="3482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59" y="2069"/>
                            <a:ext cx="232" cy="3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850" name="Freeform 26"/>
              <p:cNvSpPr>
                <a:spLocks/>
              </p:cNvSpPr>
              <p:nvPr/>
            </p:nvSpPr>
            <p:spPr bwMode="auto">
              <a:xfrm>
                <a:off x="476" y="1456"/>
                <a:ext cx="1232" cy="1473"/>
              </a:xfrm>
              <a:custGeom>
                <a:avLst/>
                <a:gdLst>
                  <a:gd name="T0" fmla="*/ 76 w 1940"/>
                  <a:gd name="T1" fmla="*/ 0 h 3068"/>
                  <a:gd name="T2" fmla="*/ 20 w 1940"/>
                  <a:gd name="T3" fmla="*/ 102 h 3068"/>
                  <a:gd name="T4" fmla="*/ 9 w 1940"/>
                  <a:gd name="T5" fmla="*/ 203 h 3068"/>
                  <a:gd name="T6" fmla="*/ 9 w 1940"/>
                  <a:gd name="T7" fmla="*/ 362 h 3068"/>
                  <a:gd name="T8" fmla="*/ 65 w 1940"/>
                  <a:gd name="T9" fmla="*/ 554 h 3068"/>
                  <a:gd name="T10" fmla="*/ 212 w 1940"/>
                  <a:gd name="T11" fmla="*/ 813 h 3068"/>
                  <a:gd name="T12" fmla="*/ 449 w 1940"/>
                  <a:gd name="T13" fmla="*/ 1073 h 3068"/>
                  <a:gd name="T14" fmla="*/ 686 w 1940"/>
                  <a:gd name="T15" fmla="*/ 1401 h 3068"/>
                  <a:gd name="T16" fmla="*/ 856 w 1940"/>
                  <a:gd name="T17" fmla="*/ 1672 h 3068"/>
                  <a:gd name="T18" fmla="*/ 1048 w 1940"/>
                  <a:gd name="T19" fmla="*/ 2022 h 3068"/>
                  <a:gd name="T20" fmla="*/ 1183 w 1940"/>
                  <a:gd name="T21" fmla="*/ 2372 h 3068"/>
                  <a:gd name="T22" fmla="*/ 1251 w 1940"/>
                  <a:gd name="T23" fmla="*/ 2553 h 3068"/>
                  <a:gd name="T24" fmla="*/ 1307 w 1940"/>
                  <a:gd name="T25" fmla="*/ 2677 h 3068"/>
                  <a:gd name="T26" fmla="*/ 1386 w 1940"/>
                  <a:gd name="T27" fmla="*/ 2812 h 3068"/>
                  <a:gd name="T28" fmla="*/ 1488 w 1940"/>
                  <a:gd name="T29" fmla="*/ 2937 h 3068"/>
                  <a:gd name="T30" fmla="*/ 1590 w 1940"/>
                  <a:gd name="T31" fmla="*/ 3016 h 3068"/>
                  <a:gd name="T32" fmla="*/ 1669 w 1940"/>
                  <a:gd name="T33" fmla="*/ 3061 h 3068"/>
                  <a:gd name="T34" fmla="*/ 1759 w 1940"/>
                  <a:gd name="T35" fmla="*/ 3061 h 3068"/>
                  <a:gd name="T36" fmla="*/ 1850 w 1940"/>
                  <a:gd name="T37" fmla="*/ 3050 h 3068"/>
                  <a:gd name="T38" fmla="*/ 1940 w 1940"/>
                  <a:gd name="T39" fmla="*/ 2993 h 306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940"/>
                  <a:gd name="T61" fmla="*/ 0 h 3068"/>
                  <a:gd name="T62" fmla="*/ 1940 w 1940"/>
                  <a:gd name="T63" fmla="*/ 3068 h 306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940" h="3068">
                    <a:moveTo>
                      <a:pt x="76" y="0"/>
                    </a:moveTo>
                    <a:cubicBezTo>
                      <a:pt x="53" y="34"/>
                      <a:pt x="31" y="68"/>
                      <a:pt x="20" y="102"/>
                    </a:cubicBezTo>
                    <a:cubicBezTo>
                      <a:pt x="9" y="136"/>
                      <a:pt x="11" y="160"/>
                      <a:pt x="9" y="203"/>
                    </a:cubicBezTo>
                    <a:cubicBezTo>
                      <a:pt x="7" y="246"/>
                      <a:pt x="0" y="304"/>
                      <a:pt x="9" y="362"/>
                    </a:cubicBezTo>
                    <a:cubicBezTo>
                      <a:pt x="18" y="420"/>
                      <a:pt x="31" y="479"/>
                      <a:pt x="65" y="554"/>
                    </a:cubicBezTo>
                    <a:cubicBezTo>
                      <a:pt x="99" y="629"/>
                      <a:pt x="148" y="727"/>
                      <a:pt x="212" y="813"/>
                    </a:cubicBezTo>
                    <a:cubicBezTo>
                      <a:pt x="276" y="899"/>
                      <a:pt x="370" y="975"/>
                      <a:pt x="449" y="1073"/>
                    </a:cubicBezTo>
                    <a:cubicBezTo>
                      <a:pt x="528" y="1171"/>
                      <a:pt x="618" y="1301"/>
                      <a:pt x="686" y="1401"/>
                    </a:cubicBezTo>
                    <a:cubicBezTo>
                      <a:pt x="754" y="1501"/>
                      <a:pt x="796" y="1569"/>
                      <a:pt x="856" y="1672"/>
                    </a:cubicBezTo>
                    <a:cubicBezTo>
                      <a:pt x="916" y="1775"/>
                      <a:pt x="994" y="1905"/>
                      <a:pt x="1048" y="2022"/>
                    </a:cubicBezTo>
                    <a:cubicBezTo>
                      <a:pt x="1102" y="2139"/>
                      <a:pt x="1149" y="2283"/>
                      <a:pt x="1183" y="2372"/>
                    </a:cubicBezTo>
                    <a:cubicBezTo>
                      <a:pt x="1217" y="2461"/>
                      <a:pt x="1230" y="2502"/>
                      <a:pt x="1251" y="2553"/>
                    </a:cubicBezTo>
                    <a:cubicBezTo>
                      <a:pt x="1272" y="2604"/>
                      <a:pt x="1285" y="2634"/>
                      <a:pt x="1307" y="2677"/>
                    </a:cubicBezTo>
                    <a:cubicBezTo>
                      <a:pt x="1329" y="2720"/>
                      <a:pt x="1356" y="2769"/>
                      <a:pt x="1386" y="2812"/>
                    </a:cubicBezTo>
                    <a:cubicBezTo>
                      <a:pt x="1416" y="2855"/>
                      <a:pt x="1454" y="2903"/>
                      <a:pt x="1488" y="2937"/>
                    </a:cubicBezTo>
                    <a:cubicBezTo>
                      <a:pt x="1522" y="2971"/>
                      <a:pt x="1560" y="2995"/>
                      <a:pt x="1590" y="3016"/>
                    </a:cubicBezTo>
                    <a:cubicBezTo>
                      <a:pt x="1620" y="3037"/>
                      <a:pt x="1641" y="3054"/>
                      <a:pt x="1669" y="3061"/>
                    </a:cubicBezTo>
                    <a:cubicBezTo>
                      <a:pt x="1697" y="3068"/>
                      <a:pt x="1729" y="3063"/>
                      <a:pt x="1759" y="3061"/>
                    </a:cubicBezTo>
                    <a:cubicBezTo>
                      <a:pt x="1789" y="3059"/>
                      <a:pt x="1820" y="3061"/>
                      <a:pt x="1850" y="3050"/>
                    </a:cubicBezTo>
                    <a:cubicBezTo>
                      <a:pt x="1880" y="3039"/>
                      <a:pt x="1910" y="3016"/>
                      <a:pt x="1940" y="2993"/>
                    </a:cubicBezTo>
                  </a:path>
                </a:pathLst>
              </a:custGeom>
              <a:noFill/>
              <a:ln w="57150">
                <a:solidFill>
                  <a:srgbClr val="800080">
                    <a:alpha val="50195"/>
                  </a:srgbClr>
                </a:solidFill>
                <a:prstDash val="sysDot"/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1" name="Freeform 27"/>
              <p:cNvSpPr>
                <a:spLocks/>
              </p:cNvSpPr>
              <p:nvPr/>
            </p:nvSpPr>
            <p:spPr bwMode="auto">
              <a:xfrm>
                <a:off x="522" y="1434"/>
                <a:ext cx="1293" cy="1474"/>
              </a:xfrm>
              <a:custGeom>
                <a:avLst/>
                <a:gdLst>
                  <a:gd name="T0" fmla="*/ 1829 w 1978"/>
                  <a:gd name="T1" fmla="*/ 3047 h 3047"/>
                  <a:gd name="T2" fmla="*/ 1886 w 1978"/>
                  <a:gd name="T3" fmla="*/ 3002 h 3047"/>
                  <a:gd name="T4" fmla="*/ 1920 w 1978"/>
                  <a:gd name="T5" fmla="*/ 2934 h 3047"/>
                  <a:gd name="T6" fmla="*/ 1954 w 1978"/>
                  <a:gd name="T7" fmla="*/ 2787 h 3047"/>
                  <a:gd name="T8" fmla="*/ 1976 w 1978"/>
                  <a:gd name="T9" fmla="*/ 2426 h 3047"/>
                  <a:gd name="T10" fmla="*/ 1942 w 1978"/>
                  <a:gd name="T11" fmla="*/ 1985 h 3047"/>
                  <a:gd name="T12" fmla="*/ 1773 w 1978"/>
                  <a:gd name="T13" fmla="*/ 1443 h 3047"/>
                  <a:gd name="T14" fmla="*/ 1626 w 1978"/>
                  <a:gd name="T15" fmla="*/ 1161 h 3047"/>
                  <a:gd name="T16" fmla="*/ 1423 w 1978"/>
                  <a:gd name="T17" fmla="*/ 844 h 3047"/>
                  <a:gd name="T18" fmla="*/ 994 w 1978"/>
                  <a:gd name="T19" fmla="*/ 426 h 3047"/>
                  <a:gd name="T20" fmla="*/ 643 w 1978"/>
                  <a:gd name="T21" fmla="*/ 189 h 3047"/>
                  <a:gd name="T22" fmla="*/ 338 w 1978"/>
                  <a:gd name="T23" fmla="*/ 65 h 3047"/>
                  <a:gd name="T24" fmla="*/ 158 w 1978"/>
                  <a:gd name="T25" fmla="*/ 9 h 3047"/>
                  <a:gd name="T26" fmla="*/ 79 w 1978"/>
                  <a:gd name="T27" fmla="*/ 9 h 3047"/>
                  <a:gd name="T28" fmla="*/ 0 w 1978"/>
                  <a:gd name="T29" fmla="*/ 31 h 304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78"/>
                  <a:gd name="T46" fmla="*/ 0 h 3047"/>
                  <a:gd name="T47" fmla="*/ 1978 w 1978"/>
                  <a:gd name="T48" fmla="*/ 3047 h 304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78" h="3047">
                    <a:moveTo>
                      <a:pt x="1829" y="3047"/>
                    </a:moveTo>
                    <a:cubicBezTo>
                      <a:pt x="1850" y="3034"/>
                      <a:pt x="1871" y="3021"/>
                      <a:pt x="1886" y="3002"/>
                    </a:cubicBezTo>
                    <a:cubicBezTo>
                      <a:pt x="1901" y="2983"/>
                      <a:pt x="1909" y="2970"/>
                      <a:pt x="1920" y="2934"/>
                    </a:cubicBezTo>
                    <a:cubicBezTo>
                      <a:pt x="1931" y="2898"/>
                      <a:pt x="1945" y="2872"/>
                      <a:pt x="1954" y="2787"/>
                    </a:cubicBezTo>
                    <a:cubicBezTo>
                      <a:pt x="1963" y="2702"/>
                      <a:pt x="1978" y="2560"/>
                      <a:pt x="1976" y="2426"/>
                    </a:cubicBezTo>
                    <a:cubicBezTo>
                      <a:pt x="1974" y="2292"/>
                      <a:pt x="1976" y="2149"/>
                      <a:pt x="1942" y="1985"/>
                    </a:cubicBezTo>
                    <a:cubicBezTo>
                      <a:pt x="1908" y="1821"/>
                      <a:pt x="1826" y="1580"/>
                      <a:pt x="1773" y="1443"/>
                    </a:cubicBezTo>
                    <a:cubicBezTo>
                      <a:pt x="1720" y="1306"/>
                      <a:pt x="1684" y="1261"/>
                      <a:pt x="1626" y="1161"/>
                    </a:cubicBezTo>
                    <a:cubicBezTo>
                      <a:pt x="1568" y="1061"/>
                      <a:pt x="1528" y="966"/>
                      <a:pt x="1423" y="844"/>
                    </a:cubicBezTo>
                    <a:cubicBezTo>
                      <a:pt x="1318" y="722"/>
                      <a:pt x="1124" y="535"/>
                      <a:pt x="994" y="426"/>
                    </a:cubicBezTo>
                    <a:cubicBezTo>
                      <a:pt x="864" y="317"/>
                      <a:pt x="752" y="249"/>
                      <a:pt x="643" y="189"/>
                    </a:cubicBezTo>
                    <a:cubicBezTo>
                      <a:pt x="534" y="129"/>
                      <a:pt x="419" y="95"/>
                      <a:pt x="338" y="65"/>
                    </a:cubicBezTo>
                    <a:cubicBezTo>
                      <a:pt x="257" y="35"/>
                      <a:pt x="201" y="18"/>
                      <a:pt x="158" y="9"/>
                    </a:cubicBezTo>
                    <a:cubicBezTo>
                      <a:pt x="115" y="0"/>
                      <a:pt x="105" y="5"/>
                      <a:pt x="79" y="9"/>
                    </a:cubicBezTo>
                    <a:cubicBezTo>
                      <a:pt x="53" y="13"/>
                      <a:pt x="26" y="22"/>
                      <a:pt x="0" y="31"/>
                    </a:cubicBezTo>
                  </a:path>
                </a:pathLst>
              </a:custGeom>
              <a:noFill/>
              <a:ln w="57150">
                <a:solidFill>
                  <a:srgbClr val="FF0000">
                    <a:alpha val="50195"/>
                  </a:srgbClr>
                </a:solidFill>
                <a:prstDash val="sysDot"/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2" name="Oval 28"/>
              <p:cNvSpPr>
                <a:spLocks noChangeArrowheads="1"/>
              </p:cNvSpPr>
              <p:nvPr/>
            </p:nvSpPr>
            <p:spPr bwMode="auto">
              <a:xfrm>
                <a:off x="1701" y="2228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7647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53" name="Oval 29"/>
              <p:cNvSpPr>
                <a:spLocks noChangeArrowheads="1"/>
              </p:cNvSpPr>
              <p:nvPr/>
            </p:nvSpPr>
            <p:spPr bwMode="auto">
              <a:xfrm>
                <a:off x="1678" y="2863"/>
                <a:ext cx="68" cy="68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54" name="Oval 30"/>
              <p:cNvSpPr>
                <a:spLocks noChangeArrowheads="1"/>
              </p:cNvSpPr>
              <p:nvPr/>
            </p:nvSpPr>
            <p:spPr bwMode="auto">
              <a:xfrm>
                <a:off x="499" y="1412"/>
                <a:ext cx="68" cy="68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840" name="Arc 31"/>
            <p:cNvSpPr>
              <a:spLocks/>
            </p:cNvSpPr>
            <p:nvPr/>
          </p:nvSpPr>
          <p:spPr bwMode="auto">
            <a:xfrm flipV="1">
              <a:off x="3606" y="1187"/>
              <a:ext cx="1885" cy="2083"/>
            </a:xfrm>
            <a:custGeom>
              <a:avLst/>
              <a:gdLst>
                <a:gd name="T0" fmla="*/ 1591 w 21040"/>
                <a:gd name="T1" fmla="*/ 2083 h 21349"/>
                <a:gd name="T2" fmla="*/ 0 w 21040"/>
                <a:gd name="T3" fmla="*/ 477 h 21349"/>
                <a:gd name="T4" fmla="*/ 1885 w 21040"/>
                <a:gd name="T5" fmla="*/ 0 h 21349"/>
                <a:gd name="T6" fmla="*/ 0 60000 65536"/>
                <a:gd name="T7" fmla="*/ 0 60000 65536"/>
                <a:gd name="T8" fmla="*/ 0 60000 65536"/>
                <a:gd name="T9" fmla="*/ 0 w 21040"/>
                <a:gd name="T10" fmla="*/ 0 h 21349"/>
                <a:gd name="T11" fmla="*/ 21040 w 21040"/>
                <a:gd name="T12" fmla="*/ 21349 h 213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40" h="21349" fill="none" extrusionOk="0">
                  <a:moveTo>
                    <a:pt x="17755" y="21348"/>
                  </a:moveTo>
                  <a:cubicBezTo>
                    <a:pt x="9028" y="20005"/>
                    <a:pt x="1997" y="13487"/>
                    <a:pt x="0" y="4886"/>
                  </a:cubicBezTo>
                </a:path>
                <a:path w="21040" h="21349" stroke="0" extrusionOk="0">
                  <a:moveTo>
                    <a:pt x="17755" y="21348"/>
                  </a:moveTo>
                  <a:cubicBezTo>
                    <a:pt x="9028" y="20005"/>
                    <a:pt x="1997" y="13487"/>
                    <a:pt x="0" y="4886"/>
                  </a:cubicBezTo>
                  <a:lnTo>
                    <a:pt x="21040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1" name="Arc 32"/>
            <p:cNvSpPr>
              <a:spLocks/>
            </p:cNvSpPr>
            <p:nvPr/>
          </p:nvSpPr>
          <p:spPr bwMode="auto">
            <a:xfrm flipV="1">
              <a:off x="3435" y="954"/>
              <a:ext cx="1668" cy="2166"/>
            </a:xfrm>
            <a:custGeom>
              <a:avLst/>
              <a:gdLst>
                <a:gd name="T0" fmla="*/ 946 w 20755"/>
                <a:gd name="T1" fmla="*/ 2166 h 19642"/>
                <a:gd name="T2" fmla="*/ 0 w 20755"/>
                <a:gd name="T3" fmla="*/ 660 h 19642"/>
                <a:gd name="T4" fmla="*/ 1668 w 20755"/>
                <a:gd name="T5" fmla="*/ 0 h 19642"/>
                <a:gd name="T6" fmla="*/ 0 60000 65536"/>
                <a:gd name="T7" fmla="*/ 0 60000 65536"/>
                <a:gd name="T8" fmla="*/ 0 60000 65536"/>
                <a:gd name="T9" fmla="*/ 0 w 20755"/>
                <a:gd name="T10" fmla="*/ 0 h 19642"/>
                <a:gd name="T11" fmla="*/ 20755 w 20755"/>
                <a:gd name="T12" fmla="*/ 19642 h 196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755" h="19642" fill="none" extrusionOk="0">
                  <a:moveTo>
                    <a:pt x="11768" y="19642"/>
                  </a:moveTo>
                  <a:cubicBezTo>
                    <a:pt x="6041" y="17021"/>
                    <a:pt x="1743" y="12032"/>
                    <a:pt x="-1" y="5981"/>
                  </a:cubicBezTo>
                </a:path>
                <a:path w="20755" h="19642" stroke="0" extrusionOk="0">
                  <a:moveTo>
                    <a:pt x="11768" y="19642"/>
                  </a:moveTo>
                  <a:cubicBezTo>
                    <a:pt x="6041" y="17021"/>
                    <a:pt x="1743" y="12032"/>
                    <a:pt x="-1" y="5981"/>
                  </a:cubicBezTo>
                  <a:lnTo>
                    <a:pt x="20755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2" name="Arc 33"/>
            <p:cNvSpPr>
              <a:spLocks/>
            </p:cNvSpPr>
            <p:nvPr/>
          </p:nvSpPr>
          <p:spPr bwMode="auto">
            <a:xfrm flipV="1">
              <a:off x="3393" y="941"/>
              <a:ext cx="1643" cy="1640"/>
            </a:xfrm>
            <a:custGeom>
              <a:avLst/>
              <a:gdLst>
                <a:gd name="T0" fmla="*/ 384 w 20444"/>
                <a:gd name="T1" fmla="*/ 1640 h 14869"/>
                <a:gd name="T2" fmla="*/ 0 w 20444"/>
                <a:gd name="T3" fmla="*/ 769 h 14869"/>
                <a:gd name="T4" fmla="*/ 1643 w 20444"/>
                <a:gd name="T5" fmla="*/ 0 h 14869"/>
                <a:gd name="T6" fmla="*/ 0 60000 65536"/>
                <a:gd name="T7" fmla="*/ 0 60000 65536"/>
                <a:gd name="T8" fmla="*/ 0 60000 65536"/>
                <a:gd name="T9" fmla="*/ 0 w 20444"/>
                <a:gd name="T10" fmla="*/ 0 h 14869"/>
                <a:gd name="T11" fmla="*/ 20444 w 20444"/>
                <a:gd name="T12" fmla="*/ 14869 h 148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44" h="14869" fill="none" extrusionOk="0">
                  <a:moveTo>
                    <a:pt x="4776" y="14868"/>
                  </a:moveTo>
                  <a:cubicBezTo>
                    <a:pt x="2633" y="12611"/>
                    <a:pt x="1004" y="9917"/>
                    <a:pt x="0" y="6971"/>
                  </a:cubicBezTo>
                </a:path>
                <a:path w="20444" h="14869" stroke="0" extrusionOk="0">
                  <a:moveTo>
                    <a:pt x="4776" y="14868"/>
                  </a:moveTo>
                  <a:cubicBezTo>
                    <a:pt x="2633" y="12611"/>
                    <a:pt x="1004" y="9917"/>
                    <a:pt x="0" y="6971"/>
                  </a:cubicBezTo>
                  <a:lnTo>
                    <a:pt x="20444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3" name="Line 34"/>
            <p:cNvSpPr>
              <a:spLocks noChangeShapeType="1"/>
            </p:cNvSpPr>
            <p:nvPr/>
          </p:nvSpPr>
          <p:spPr bwMode="auto">
            <a:xfrm flipV="1">
              <a:off x="4218" y="1593"/>
              <a:ext cx="91" cy="9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4" name="Line 35"/>
            <p:cNvSpPr>
              <a:spLocks noChangeShapeType="1"/>
            </p:cNvSpPr>
            <p:nvPr/>
          </p:nvSpPr>
          <p:spPr bwMode="auto">
            <a:xfrm flipV="1">
              <a:off x="3923" y="1275"/>
              <a:ext cx="91" cy="9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5" name="Line 36"/>
            <p:cNvSpPr>
              <a:spLocks noChangeShapeType="1"/>
            </p:cNvSpPr>
            <p:nvPr/>
          </p:nvSpPr>
          <p:spPr bwMode="auto">
            <a:xfrm flipV="1">
              <a:off x="3628" y="1094"/>
              <a:ext cx="68" cy="9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6" name="Line 37"/>
            <p:cNvSpPr>
              <a:spLocks noChangeShapeType="1"/>
            </p:cNvSpPr>
            <p:nvPr/>
          </p:nvSpPr>
          <p:spPr bwMode="auto">
            <a:xfrm flipV="1">
              <a:off x="4604" y="2115"/>
              <a:ext cx="113" cy="4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7062" name="Text Box 38"/>
          <p:cNvSpPr txBox="1">
            <a:spLocks noChangeArrowheads="1"/>
          </p:cNvSpPr>
          <p:nvPr/>
        </p:nvSpPr>
        <p:spPr bwMode="auto">
          <a:xfrm>
            <a:off x="6000898" y="10350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chemeClr val="tx2"/>
                </a:solidFill>
              </a:rPr>
              <a:t>b</a:t>
            </a:r>
            <a:endParaRPr lang="en-US" altLang="zh-CN" i="1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C72314-F969-4B31-8CB5-6F7F61806990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764276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75"/>
                                        <p:tgtEl>
                                          <p:spTgt spid="25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5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" fill="hold"/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" fill="hold"/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75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75"/>
                                        <p:tgtEl>
                                          <p:spTgt spid="25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7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" fill="hold"/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" fill="hold"/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" fill="hold"/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" fill="hold"/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" fill="hold"/>
                                        <p:tgtEl>
                                          <p:spTgt spid="257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" fill="hold"/>
                                        <p:tgtEl>
                                          <p:spTgt spid="257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" fill="hold"/>
                                        <p:tgtEl>
                                          <p:spTgt spid="257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" fill="hold"/>
                                        <p:tgtEl>
                                          <p:spTgt spid="257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" fill="hold"/>
                                        <p:tgtEl>
                                          <p:spTgt spid="257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" fill="hold"/>
                                        <p:tgtEl>
                                          <p:spTgt spid="257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" fill="hold"/>
                                        <p:tgtEl>
                                          <p:spTgt spid="257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" fill="hold"/>
                                        <p:tgtEl>
                                          <p:spTgt spid="257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6" grpId="0" autoUpdateAnimBg="0"/>
      <p:bldP spid="257031" grpId="0" animBg="1"/>
      <p:bldP spid="257032" grpId="0" animBg="1" autoUpdateAnimBg="0"/>
      <p:bldP spid="257033" grpId="0"/>
      <p:bldP spid="257034" grpId="0" autoUpdateAnimBg="0"/>
      <p:bldP spid="257036" grpId="0" autoUpdateAnimBg="0"/>
      <p:bldP spid="257037" grpId="0" animBg="1" autoUpdateAnimBg="0"/>
      <p:bldP spid="257038" grpId="0" autoUpdateAnimBg="0"/>
      <p:bldP spid="257041" grpId="0" autoUpdateAnimBg="0"/>
      <p:bldP spid="2570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Text Box 2"/>
          <p:cNvSpPr txBox="1">
            <a:spLocks noChangeArrowheads="1"/>
          </p:cNvSpPr>
          <p:nvPr/>
        </p:nvSpPr>
        <p:spPr bwMode="auto">
          <a:xfrm>
            <a:off x="147503" y="5250209"/>
            <a:ext cx="29098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/>
              <a:t>电势零点</a:t>
            </a:r>
          </a:p>
          <a:p>
            <a:pPr eaLnBrk="1" hangingPunct="1"/>
            <a:r>
              <a:rPr lang="zh-CN" altLang="en-US" sz="2800" b="1"/>
              <a:t>     的选取</a:t>
            </a:r>
          </a:p>
        </p:txBody>
      </p:sp>
      <p:sp>
        <p:nvSpPr>
          <p:cNvPr id="259075" name="AutoShape 3"/>
          <p:cNvSpPr>
            <a:spLocks/>
          </p:cNvSpPr>
          <p:nvPr/>
        </p:nvSpPr>
        <p:spPr bwMode="auto">
          <a:xfrm>
            <a:off x="2453643" y="5183534"/>
            <a:ext cx="249237" cy="1143000"/>
          </a:xfrm>
          <a:prstGeom prst="leftBrace">
            <a:avLst>
              <a:gd name="adj1" fmla="val 38217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3428866" y="4554884"/>
            <a:ext cx="47021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>
                <a:ea typeface="黑体" pitchFamily="2" charset="-122"/>
              </a:rPr>
              <a:t>电荷分布在</a:t>
            </a:r>
            <a:r>
              <a:rPr lang="zh-CN" altLang="en-US" b="1">
                <a:solidFill>
                  <a:srgbClr val="FF0000"/>
                </a:solidFill>
                <a:ea typeface="黑体" pitchFamily="2" charset="-122"/>
              </a:rPr>
              <a:t>有限</a:t>
            </a:r>
            <a:r>
              <a:rPr lang="zh-CN" altLang="en-US" b="1">
                <a:ea typeface="黑体" pitchFamily="2" charset="-122"/>
              </a:rPr>
              <a:t>空间，</a:t>
            </a:r>
          </a:p>
          <a:p>
            <a:pPr eaLnBrk="1" hangingPunct="1"/>
            <a:r>
              <a:rPr lang="zh-CN" altLang="en-US" b="1">
                <a:ea typeface="黑体" pitchFamily="2" charset="-122"/>
              </a:rPr>
              <a:t>                  取无穷远点为 </a:t>
            </a:r>
            <a:r>
              <a:rPr lang="en-US" altLang="zh-CN" b="1" i="1">
                <a:ea typeface="黑体" pitchFamily="2" charset="-122"/>
              </a:rPr>
              <a:t>V </a:t>
            </a:r>
            <a:r>
              <a:rPr lang="en-US" altLang="zh-CN" b="1">
                <a:ea typeface="黑体" pitchFamily="2" charset="-122"/>
              </a:rPr>
              <a:t>= 0</a:t>
            </a:r>
          </a:p>
        </p:txBody>
      </p:sp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3466966" y="5359747"/>
            <a:ext cx="47529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>
                <a:latin typeface="黑体" pitchFamily="2" charset="-122"/>
                <a:ea typeface="黑体" pitchFamily="2" charset="-122"/>
              </a:rPr>
              <a:t>电荷分布在</a:t>
            </a:r>
            <a:r>
              <a:rPr lang="zh-CN" altLang="en-US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无限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空间，</a:t>
            </a:r>
          </a:p>
          <a:p>
            <a:pPr eaLnBrk="1" hangingPunct="1"/>
            <a:r>
              <a:rPr lang="zh-CN" altLang="en-US" b="1">
                <a:latin typeface="黑体" pitchFamily="2" charset="-122"/>
                <a:ea typeface="黑体" pitchFamily="2" charset="-122"/>
              </a:rPr>
              <a:t>        取有限远点为 </a:t>
            </a:r>
            <a:r>
              <a:rPr lang="en-US" altLang="zh-CN" b="1" i="1">
                <a:ea typeface="黑体" pitchFamily="2" charset="-122"/>
              </a:rPr>
              <a:t>V </a:t>
            </a:r>
            <a:r>
              <a:rPr lang="en-US" altLang="zh-CN" b="1">
                <a:ea typeface="黑体" pitchFamily="2" charset="-122"/>
              </a:rPr>
              <a:t>= 0</a:t>
            </a:r>
            <a:endParaRPr lang="en-US" altLang="zh-CN" sz="2000" b="1">
              <a:ea typeface="黑体" pitchFamily="2" charset="-122"/>
            </a:endParaRPr>
          </a:p>
        </p:txBody>
      </p:sp>
      <p:sp>
        <p:nvSpPr>
          <p:cNvPr id="259078" name="Text Box 6"/>
          <p:cNvSpPr txBox="1">
            <a:spLocks noChangeArrowheads="1"/>
          </p:cNvSpPr>
          <p:nvPr/>
        </p:nvSpPr>
        <p:spPr bwMode="auto">
          <a:xfrm>
            <a:off x="451462" y="5989984"/>
            <a:ext cx="6064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 dirty="0">
                <a:ea typeface="黑体" pitchFamily="2" charset="-122"/>
              </a:rPr>
              <a:t>一般工程上</a:t>
            </a:r>
          </a:p>
          <a:p>
            <a:pPr eaLnBrk="1" hangingPunct="1"/>
            <a:r>
              <a:rPr lang="zh-CN" altLang="en-US" b="1" dirty="0">
                <a:ea typeface="黑体" pitchFamily="2" charset="-122"/>
              </a:rPr>
              <a:t>        选大地或设备外壳为</a:t>
            </a:r>
            <a:r>
              <a:rPr lang="en-US" altLang="zh-CN" b="1" i="1" dirty="0">
                <a:ea typeface="黑体" pitchFamily="2" charset="-122"/>
              </a:rPr>
              <a:t>V </a:t>
            </a:r>
            <a:r>
              <a:rPr lang="en-US" altLang="zh-CN" b="1" dirty="0">
                <a:ea typeface="黑体" pitchFamily="2" charset="-122"/>
              </a:rPr>
              <a:t>= 0</a:t>
            </a:r>
            <a:r>
              <a:rPr lang="zh-CN" altLang="en-US" b="1" dirty="0">
                <a:ea typeface="黑体" pitchFamily="2" charset="-122"/>
              </a:rPr>
              <a:t>点</a:t>
            </a:r>
            <a:endParaRPr lang="zh-CN" altLang="en-US" sz="2000" dirty="0">
              <a:ea typeface="黑体" pitchFamily="2" charset="-122"/>
            </a:endParaRPr>
          </a:p>
        </p:txBody>
      </p:sp>
      <p:sp>
        <p:nvSpPr>
          <p:cNvPr id="259079" name="AutoShape 7"/>
          <p:cNvSpPr>
            <a:spLocks noChangeArrowheads="1"/>
          </p:cNvSpPr>
          <p:nvPr/>
        </p:nvSpPr>
        <p:spPr bwMode="auto">
          <a:xfrm>
            <a:off x="527050" y="115888"/>
            <a:ext cx="1524000" cy="1139825"/>
          </a:xfrm>
          <a:prstGeom prst="irregularSeal1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 sz="4000" b="1">
              <a:solidFill>
                <a:srgbClr val="FF0000"/>
              </a:solidFill>
              <a:ea typeface="隶书" pitchFamily="49" charset="-122"/>
            </a:endParaRPr>
          </a:p>
        </p:txBody>
      </p:sp>
      <p:sp>
        <p:nvSpPr>
          <p:cNvPr id="259080" name="Text Box 8"/>
          <p:cNvSpPr txBox="1">
            <a:spLocks noChangeArrowheads="1"/>
          </p:cNvSpPr>
          <p:nvPr/>
        </p:nvSpPr>
        <p:spPr bwMode="auto">
          <a:xfrm>
            <a:off x="524829" y="1159048"/>
            <a:ext cx="8577896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/>
              <a:t>1</a:t>
            </a:r>
            <a:r>
              <a:rPr lang="en-US" altLang="zh-CN" sz="2800" b="1" dirty="0" smtClean="0">
                <a:cs typeface="Times New Roman" pitchFamily="18" charset="0"/>
              </a:rPr>
              <a:t>º</a:t>
            </a:r>
            <a:r>
              <a:rPr lang="en-US" altLang="zh-CN" sz="2800" b="1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zh-CN" altLang="en-US" sz="2800" b="1" dirty="0"/>
              <a:t>电场中某点的</a:t>
            </a:r>
            <a:r>
              <a:rPr lang="zh-CN" altLang="en-US" sz="2800" b="1" baseline="30000" dirty="0"/>
              <a:t> </a:t>
            </a:r>
            <a:r>
              <a:rPr lang="zh-CN" altLang="en-US" sz="2800" b="1" dirty="0"/>
              <a:t>“</a:t>
            </a:r>
            <a:r>
              <a:rPr lang="en-US" altLang="zh-CN" sz="2800" b="1" i="1" dirty="0"/>
              <a:t>V </a:t>
            </a:r>
            <a:r>
              <a:rPr lang="en-US" altLang="zh-CN" sz="2800" b="1" dirty="0"/>
              <a:t>” </a:t>
            </a:r>
            <a:r>
              <a:rPr lang="zh-CN" altLang="en-US" sz="2800" b="1" dirty="0"/>
              <a:t>由场源电荷及场点位置决定，   </a:t>
            </a:r>
          </a:p>
          <a:p>
            <a:pPr eaLnBrk="1" hangingPunct="1"/>
            <a:r>
              <a:rPr lang="zh-CN" altLang="en-US" sz="2800" b="1" dirty="0"/>
              <a:t>    与 </a:t>
            </a:r>
            <a:r>
              <a:rPr lang="en-US" altLang="zh-CN" sz="2800" b="1" i="1" dirty="0"/>
              <a:t>q</a:t>
            </a:r>
            <a:r>
              <a:rPr lang="en-US" altLang="zh-CN" sz="2800" b="1" baseline="-25000" dirty="0"/>
              <a:t>0 </a:t>
            </a:r>
            <a:r>
              <a:rPr lang="zh-CN" altLang="en-US" sz="2800" b="1" dirty="0"/>
              <a:t>无关（类同</a:t>
            </a:r>
            <a:r>
              <a:rPr lang="en-US" altLang="zh-CN" sz="2800" b="1" i="1" dirty="0"/>
              <a:t>E </a:t>
            </a:r>
            <a:r>
              <a:rPr lang="zh-CN" altLang="en-US" sz="2800" b="1" dirty="0"/>
              <a:t>与</a:t>
            </a:r>
            <a:r>
              <a:rPr lang="en-US" altLang="zh-CN" sz="2800" b="1" i="1" dirty="0"/>
              <a:t>q</a:t>
            </a:r>
            <a:r>
              <a:rPr lang="en-US" altLang="zh-CN" sz="2800" b="1" baseline="-25000" dirty="0"/>
              <a:t>0</a:t>
            </a:r>
            <a:r>
              <a:rPr lang="zh-CN" altLang="en-US" sz="2800" b="1" dirty="0"/>
              <a:t>无关）。它描述的是电场  </a:t>
            </a:r>
          </a:p>
          <a:p>
            <a:pPr eaLnBrk="1" hangingPunct="1"/>
            <a:r>
              <a:rPr lang="zh-CN" altLang="en-US" sz="2800" b="1" dirty="0"/>
              <a:t>    “</a:t>
            </a:r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能的性质</a:t>
            </a:r>
            <a:r>
              <a:rPr lang="zh-CN" altLang="en-US" sz="2800" b="1" dirty="0"/>
              <a:t>”。</a:t>
            </a:r>
          </a:p>
        </p:txBody>
      </p:sp>
      <p:sp>
        <p:nvSpPr>
          <p:cNvPr id="259081" name="Rectangle 9"/>
          <p:cNvSpPr>
            <a:spLocks noChangeArrowheads="1"/>
          </p:cNvSpPr>
          <p:nvPr/>
        </p:nvSpPr>
        <p:spPr bwMode="auto">
          <a:xfrm>
            <a:off x="523875" y="3168997"/>
            <a:ext cx="533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/>
              <a:t>3</a:t>
            </a:r>
            <a:r>
              <a:rPr lang="en-US" altLang="zh-CN" sz="2800" b="1" dirty="0" smtClean="0"/>
              <a:t>º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800" b="1" dirty="0"/>
              <a:t>电势是标量，有正、有负。</a:t>
            </a:r>
          </a:p>
        </p:txBody>
      </p:sp>
      <p:sp>
        <p:nvSpPr>
          <p:cNvPr id="259082" name="Rectangle 10"/>
          <p:cNvSpPr>
            <a:spLocks noChangeArrowheads="1"/>
          </p:cNvSpPr>
          <p:nvPr/>
        </p:nvSpPr>
        <p:spPr bwMode="auto">
          <a:xfrm>
            <a:off x="-192222" y="3715097"/>
            <a:ext cx="8305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/>
            <a:r>
              <a:rPr lang="en-US" altLang="zh-CN" sz="2800" b="1" dirty="0"/>
              <a:t>4</a:t>
            </a:r>
            <a:r>
              <a:rPr lang="en-US" altLang="zh-CN" sz="2800" b="1" dirty="0" smtClean="0"/>
              <a:t>º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800" b="1" dirty="0"/>
              <a:t>电势是相对量，相对于 </a:t>
            </a:r>
            <a:r>
              <a:rPr lang="en-US" altLang="zh-CN" sz="2800" b="1" i="1" dirty="0"/>
              <a:t>V </a:t>
            </a:r>
            <a:r>
              <a:rPr lang="en-US" altLang="zh-CN" sz="2800" b="1" dirty="0"/>
              <a:t>=0 </a:t>
            </a:r>
            <a:r>
              <a:rPr lang="zh-CN" altLang="en-US" sz="2800" b="1" dirty="0"/>
              <a:t>处而言。                                 </a:t>
            </a:r>
          </a:p>
          <a:p>
            <a:pPr marL="457200" indent="-457200"/>
            <a:r>
              <a:rPr lang="zh-CN" altLang="en-US" sz="2800" b="1" dirty="0"/>
              <a:t>    原则上可选电场中任意一点的电势为零。</a:t>
            </a:r>
          </a:p>
        </p:txBody>
      </p:sp>
      <p:sp>
        <p:nvSpPr>
          <p:cNvPr id="259087" name="Text Box 15"/>
          <p:cNvSpPr txBox="1">
            <a:spLocks noChangeArrowheads="1"/>
          </p:cNvSpPr>
          <p:nvPr/>
        </p:nvSpPr>
        <p:spPr bwMode="auto">
          <a:xfrm>
            <a:off x="2087428" y="4943822"/>
            <a:ext cx="2197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>
                <a:ea typeface="黑体" pitchFamily="2" charset="-122"/>
              </a:rPr>
              <a:t>理论上</a:t>
            </a:r>
          </a:p>
        </p:txBody>
      </p:sp>
      <p:sp>
        <p:nvSpPr>
          <p:cNvPr id="259088" name="AutoShape 16"/>
          <p:cNvSpPr>
            <a:spLocks/>
          </p:cNvSpPr>
          <p:nvPr/>
        </p:nvSpPr>
        <p:spPr bwMode="auto">
          <a:xfrm>
            <a:off x="3814130" y="4793009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7" name="Text Box 18"/>
          <p:cNvSpPr txBox="1">
            <a:spLocks noChangeArrowheads="1"/>
          </p:cNvSpPr>
          <p:nvPr/>
        </p:nvSpPr>
        <p:spPr bwMode="auto">
          <a:xfrm>
            <a:off x="2176463" y="476250"/>
            <a:ext cx="17478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en-US" altLang="zh-CN" b="1">
              <a:solidFill>
                <a:srgbClr val="FF0000"/>
              </a:solidFill>
            </a:endParaRPr>
          </a:p>
          <a:p>
            <a:pPr eaLnBrk="1" hangingPunct="1"/>
            <a:endParaRPr lang="en-US" altLang="zh-CN"/>
          </a:p>
        </p:txBody>
      </p:sp>
      <p:sp>
        <p:nvSpPr>
          <p:cNvPr id="259091" name="Text Box 19"/>
          <p:cNvSpPr txBox="1">
            <a:spLocks noChangeArrowheads="1"/>
          </p:cNvSpPr>
          <p:nvPr/>
        </p:nvSpPr>
        <p:spPr bwMode="auto">
          <a:xfrm>
            <a:off x="317500" y="268288"/>
            <a:ext cx="19431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FF0000"/>
                </a:solidFill>
                <a:ea typeface="隶书" pitchFamily="49" charset="-122"/>
              </a:rPr>
              <a:t>注</a:t>
            </a:r>
          </a:p>
        </p:txBody>
      </p:sp>
      <p:sp>
        <p:nvSpPr>
          <p:cNvPr id="259093" name="Rectangle 21"/>
          <p:cNvSpPr>
            <a:spLocks noChangeArrowheads="1"/>
          </p:cNvSpPr>
          <p:nvPr/>
        </p:nvSpPr>
        <p:spPr bwMode="auto">
          <a:xfrm>
            <a:off x="429382" y="2535697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/>
              <a:t>2</a:t>
            </a:r>
            <a:r>
              <a:rPr lang="en-US" altLang="zh-CN" sz="2800" b="1" dirty="0" smtClean="0"/>
              <a:t>º</a:t>
            </a:r>
            <a:r>
              <a:rPr lang="en-US" altLang="zh-CN" sz="2800" b="1" baseline="30000" dirty="0" smtClean="0">
                <a:latin typeface="宋体" charset="-122"/>
              </a:rPr>
              <a:t> </a:t>
            </a:r>
            <a:r>
              <a:rPr lang="zh-CN" altLang="en-US" sz="2800" b="1" dirty="0">
                <a:latin typeface="宋体" charset="-122"/>
              </a:rPr>
              <a:t>由定义式</a:t>
            </a:r>
          </a:p>
        </p:txBody>
      </p:sp>
      <p:graphicFrame>
        <p:nvGraphicFramePr>
          <p:cNvPr id="2590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602395"/>
              </p:ext>
            </p:extLst>
          </p:nvPr>
        </p:nvGraphicFramePr>
        <p:xfrm>
          <a:off x="2793378" y="2384884"/>
          <a:ext cx="1854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8" name="Equation" r:id="rId3" imgW="1981080" imgH="901440" progId="Equation.DSMT4">
                  <p:embed/>
                </p:oleObj>
              </mc:Choice>
              <mc:Fallback>
                <p:oleObj name="Equation" r:id="rId3" imgW="1981080" imgH="901440" progId="Equation.DSMT4">
                  <p:embed/>
                  <p:pic>
                    <p:nvPicPr>
                      <p:cNvPr id="2590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3378" y="2384884"/>
                        <a:ext cx="1854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0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560649"/>
              </p:ext>
            </p:extLst>
          </p:nvPr>
        </p:nvGraphicFramePr>
        <p:xfrm>
          <a:off x="5585781" y="2590465"/>
          <a:ext cx="2489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9" name="Equation" r:id="rId5" imgW="2489040" imgH="431640" progId="Equation.DSMT4">
                  <p:embed/>
                </p:oleObj>
              </mc:Choice>
              <mc:Fallback>
                <p:oleObj name="Equation" r:id="rId5" imgW="2489040" imgH="431640" progId="Equation.DSMT4">
                  <p:embed/>
                  <p:pic>
                    <p:nvPicPr>
                      <p:cNvPr id="2590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5781" y="2590465"/>
                        <a:ext cx="2489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96" name="Rectangle 24"/>
          <p:cNvSpPr>
            <a:spLocks noChangeArrowheads="1"/>
          </p:cNvSpPr>
          <p:nvPr/>
        </p:nvSpPr>
        <p:spPr bwMode="auto">
          <a:xfrm>
            <a:off x="4582282" y="2546809"/>
            <a:ext cx="1400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有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076825" y="223838"/>
            <a:ext cx="3276600" cy="911225"/>
            <a:chOff x="3198" y="141"/>
            <a:chExt cx="2064" cy="574"/>
          </a:xfrm>
        </p:grpSpPr>
        <p:graphicFrame>
          <p:nvGraphicFramePr>
            <p:cNvPr id="35844" name="Object 4"/>
            <p:cNvGraphicFramePr>
              <a:graphicFrameLocks noChangeAspect="1"/>
            </p:cNvGraphicFramePr>
            <p:nvPr/>
          </p:nvGraphicFramePr>
          <p:xfrm>
            <a:off x="3799" y="211"/>
            <a:ext cx="1357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20" name="Equation" r:id="rId7" imgW="2209680" imgH="647640" progId="Equation.DSMT4">
                    <p:embed/>
                  </p:oleObj>
                </mc:Choice>
                <mc:Fallback>
                  <p:oleObj name="Equation" r:id="rId7" imgW="2209680" imgH="647640" progId="Equation.DSMT4">
                    <p:embed/>
                    <p:pic>
                      <p:nvPicPr>
                        <p:cNvPr id="3584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9" y="211"/>
                          <a:ext cx="1357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3" name="Rectangle 14"/>
            <p:cNvSpPr>
              <a:spLocks noChangeArrowheads="1"/>
            </p:cNvSpPr>
            <p:nvPr/>
          </p:nvSpPr>
          <p:spPr bwMode="auto">
            <a:xfrm>
              <a:off x="3681" y="181"/>
              <a:ext cx="1581" cy="452"/>
            </a:xfrm>
            <a:prstGeom prst="rect">
              <a:avLst/>
            </a:prstGeom>
            <a:noFill/>
            <a:ln w="381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45" name="Object 5"/>
            <p:cNvGraphicFramePr>
              <a:graphicFrameLocks noChangeAspect="1"/>
            </p:cNvGraphicFramePr>
            <p:nvPr/>
          </p:nvGraphicFramePr>
          <p:xfrm>
            <a:off x="3198" y="141"/>
            <a:ext cx="522" cy="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21" name="剪辑" r:id="rId9" imgW="3285720" imgH="3038040" progId="MS_ClipArt_Gallery.2">
                    <p:embed/>
                  </p:oleObj>
                </mc:Choice>
                <mc:Fallback>
                  <p:oleObj name="剪辑" r:id="rId9" imgW="3285720" imgH="3038040" progId="MS_ClipArt_Gallery.2">
                    <p:embed/>
                    <p:pic>
                      <p:nvPicPr>
                        <p:cNvPr id="3584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141"/>
                          <a:ext cx="522" cy="5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C72314-F969-4B31-8CB5-6F7F61806990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35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9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9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5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25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25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75"/>
                                        <p:tgtEl>
                                          <p:spTgt spid="259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59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" fill="hold"/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" fill="hold"/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25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" fill="hold"/>
                                        <p:tgtEl>
                                          <p:spTgt spid="259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" fill="hold"/>
                                        <p:tgtEl>
                                          <p:spTgt spid="259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9" dur="500"/>
                                        <p:tgtEl>
                                          <p:spTgt spid="259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75" fill="hold"/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" fill="hold"/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" fill="hold"/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" fill="hold"/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75"/>
                                        <p:tgtEl>
                                          <p:spTgt spid="25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4" grpId="0" autoUpdateAnimBg="0"/>
      <p:bldP spid="259075" grpId="0" animBg="1"/>
      <p:bldP spid="259076" grpId="0" autoUpdateAnimBg="0"/>
      <p:bldP spid="259077" grpId="0" autoUpdateAnimBg="0"/>
      <p:bldP spid="259078" grpId="0" autoUpdateAnimBg="0"/>
      <p:bldP spid="259079" grpId="0" animBg="1" autoUpdateAnimBg="0"/>
      <p:bldP spid="259080" grpId="0" autoUpdateAnimBg="0"/>
      <p:bldP spid="259081" grpId="0" autoUpdateAnimBg="0"/>
      <p:bldP spid="259082" grpId="0" autoUpdateAnimBg="0"/>
      <p:bldP spid="259087" grpId="0" autoUpdateAnimBg="0"/>
      <p:bldP spid="259088" grpId="0" animBg="1"/>
      <p:bldP spid="259091" grpId="0"/>
      <p:bldP spid="259093" grpId="0"/>
      <p:bldP spid="2590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5982082" y="2112963"/>
            <a:ext cx="2774950" cy="2781300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60099" name="Text Box 3"/>
          <p:cNvSpPr txBox="1">
            <a:spLocks noChangeArrowheads="1"/>
          </p:cNvSpPr>
          <p:nvPr/>
        </p:nvSpPr>
        <p:spPr bwMode="auto">
          <a:xfrm>
            <a:off x="71456" y="388938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/>
              <a:t>2.</a:t>
            </a:r>
            <a:r>
              <a:rPr lang="zh-CN" altLang="en-US" sz="2800" b="1" i="1"/>
              <a:t>电势的计算</a:t>
            </a:r>
          </a:p>
        </p:txBody>
      </p:sp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-155556" y="965200"/>
            <a:ext cx="3840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）用定义法求</a:t>
            </a:r>
            <a:r>
              <a:rPr lang="en-US" altLang="zh-CN" sz="2800" b="1" i="1"/>
              <a:t>V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00656" y="277813"/>
            <a:ext cx="3246438" cy="919162"/>
            <a:chOff x="3698" y="84"/>
            <a:chExt cx="2045" cy="579"/>
          </a:xfrm>
        </p:grpSpPr>
        <p:graphicFrame>
          <p:nvGraphicFramePr>
            <p:cNvPr id="36878" name="Object 14"/>
            <p:cNvGraphicFramePr>
              <a:graphicFrameLocks noChangeAspect="1"/>
            </p:cNvGraphicFramePr>
            <p:nvPr/>
          </p:nvGraphicFramePr>
          <p:xfrm>
            <a:off x="4233" y="138"/>
            <a:ext cx="1510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43" name="Equation" r:id="rId3" imgW="2209680" imgH="647640" progId="Equation.DSMT4">
                    <p:embed/>
                  </p:oleObj>
                </mc:Choice>
                <mc:Fallback>
                  <p:oleObj name="Equation" r:id="rId3" imgW="2209680" imgH="647640" progId="Equation.DSMT4">
                    <p:embed/>
                    <p:pic>
                      <p:nvPicPr>
                        <p:cNvPr id="36878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3" y="138"/>
                          <a:ext cx="1510" cy="442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9" name="Object 15"/>
            <p:cNvGraphicFramePr>
              <a:graphicFrameLocks noChangeAspect="1"/>
            </p:cNvGraphicFramePr>
            <p:nvPr/>
          </p:nvGraphicFramePr>
          <p:xfrm>
            <a:off x="3698" y="84"/>
            <a:ext cx="543" cy="5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44" name="剪辑" r:id="rId5" imgW="3285720" imgH="3038040" progId="MS_ClipArt_Gallery.2">
                    <p:embed/>
                  </p:oleObj>
                </mc:Choice>
                <mc:Fallback>
                  <p:oleObj name="剪辑" r:id="rId5" imgW="3285720" imgH="3038040" progId="MS_ClipArt_Gallery.2">
                    <p:embed/>
                    <p:pic>
                      <p:nvPicPr>
                        <p:cNvPr id="36879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8" y="84"/>
                          <a:ext cx="543" cy="5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0105" name="Rectangle 9"/>
          <p:cNvSpPr>
            <a:spLocks noChangeArrowheads="1"/>
          </p:cNvSpPr>
          <p:nvPr/>
        </p:nvSpPr>
        <p:spPr bwMode="auto">
          <a:xfrm>
            <a:off x="276244" y="1409700"/>
            <a:ext cx="81422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例</a:t>
            </a:r>
            <a:r>
              <a:rPr lang="en-US" altLang="zh-CN" sz="2800" b="1">
                <a:solidFill>
                  <a:srgbClr val="FF0000"/>
                </a:solidFill>
              </a:rPr>
              <a:t>19.</a:t>
            </a:r>
            <a:r>
              <a:rPr lang="en-US" altLang="zh-CN" sz="2800" b="1">
                <a:solidFill>
                  <a:srgbClr val="0000FF"/>
                </a:solidFill>
              </a:rPr>
              <a:t> </a:t>
            </a:r>
            <a:r>
              <a:rPr lang="zh-CN" altLang="en-US" sz="2800" b="1"/>
              <a:t>点电荷</a:t>
            </a:r>
            <a:r>
              <a:rPr lang="en-US" altLang="zh-CN" sz="3200" b="1" i="1"/>
              <a:t>q</a:t>
            </a:r>
            <a:r>
              <a:rPr lang="zh-CN" altLang="en-US" sz="2800" b="1"/>
              <a:t>电场中任意一点</a:t>
            </a:r>
            <a:r>
              <a:rPr lang="en-US" altLang="zh-CN" sz="2800" b="1">
                <a:solidFill>
                  <a:srgbClr val="FF0000"/>
                </a:solidFill>
              </a:rPr>
              <a:t>P</a:t>
            </a:r>
            <a:r>
              <a:rPr lang="en-US" altLang="zh-CN" sz="3200" b="1">
                <a:solidFill>
                  <a:srgbClr val="990033"/>
                </a:solidFill>
              </a:rPr>
              <a:t> </a:t>
            </a:r>
            <a:r>
              <a:rPr lang="zh-CN" altLang="en-US" sz="2800" b="1"/>
              <a:t>的电势</a:t>
            </a:r>
            <a:r>
              <a:rPr lang="en-US" altLang="zh-CN" sz="2800" b="1" i="1"/>
              <a:t>V </a:t>
            </a:r>
            <a:r>
              <a:rPr lang="en-US" altLang="zh-CN" sz="2800" b="1"/>
              <a:t>=</a:t>
            </a:r>
            <a:r>
              <a:rPr lang="zh-CN" altLang="en-US" sz="2800" b="1"/>
              <a:t>？</a:t>
            </a:r>
          </a:p>
        </p:txBody>
      </p:sp>
      <p:sp>
        <p:nvSpPr>
          <p:cNvPr id="260106" name="Oval 10"/>
          <p:cNvSpPr>
            <a:spLocks noChangeArrowheads="1"/>
          </p:cNvSpPr>
          <p:nvPr/>
        </p:nvSpPr>
        <p:spPr bwMode="auto">
          <a:xfrm>
            <a:off x="6791707" y="3730625"/>
            <a:ext cx="228600" cy="227013"/>
          </a:xfrm>
          <a:prstGeom prst="ellipse">
            <a:avLst/>
          </a:prstGeom>
          <a:gradFill rotWithShape="0">
            <a:gsLst>
              <a:gs pos="0">
                <a:srgbClr val="FF9933"/>
              </a:gs>
              <a:gs pos="100000">
                <a:srgbClr val="764718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07" name="Text Box 11"/>
          <p:cNvSpPr txBox="1">
            <a:spLocks noChangeArrowheads="1"/>
          </p:cNvSpPr>
          <p:nvPr/>
        </p:nvSpPr>
        <p:spPr bwMode="auto">
          <a:xfrm>
            <a:off x="6523420" y="3165475"/>
            <a:ext cx="692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 i="1"/>
              <a:t>q</a:t>
            </a:r>
            <a:endParaRPr lang="en-US" altLang="zh-CN" sz="2800" i="1"/>
          </a:p>
        </p:txBody>
      </p:sp>
      <p:sp>
        <p:nvSpPr>
          <p:cNvPr id="260109" name="Text Box 13"/>
          <p:cNvSpPr txBox="1">
            <a:spLocks noChangeArrowheads="1"/>
          </p:cNvSpPr>
          <p:nvPr/>
        </p:nvSpPr>
        <p:spPr bwMode="auto">
          <a:xfrm>
            <a:off x="7391782" y="3165475"/>
            <a:ext cx="638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260110" name="Text Box 14"/>
          <p:cNvSpPr txBox="1">
            <a:spLocks noChangeArrowheads="1"/>
          </p:cNvSpPr>
          <p:nvPr/>
        </p:nvSpPr>
        <p:spPr bwMode="auto">
          <a:xfrm>
            <a:off x="168294" y="2549220"/>
            <a:ext cx="3902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/>
              <a:t>已知</a:t>
            </a:r>
            <a:r>
              <a:rPr lang="en-US" altLang="zh-CN" sz="3200" b="1" i="1" dirty="0"/>
              <a:t>q</a:t>
            </a:r>
            <a:r>
              <a:rPr lang="zh-CN" altLang="en-US" sz="2800" b="1" dirty="0"/>
              <a:t>的电场</a:t>
            </a:r>
          </a:p>
        </p:txBody>
      </p:sp>
      <p:graphicFrame>
        <p:nvGraphicFramePr>
          <p:cNvPr id="2601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483374"/>
              </p:ext>
            </p:extLst>
          </p:nvPr>
        </p:nvGraphicFramePr>
        <p:xfrm>
          <a:off x="3244869" y="2465388"/>
          <a:ext cx="2087562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5" name="Equation" r:id="rId7" imgW="2044440" imgH="863280" progId="Equation.DSMT4">
                  <p:embed/>
                </p:oleObj>
              </mc:Choice>
              <mc:Fallback>
                <p:oleObj name="Equation" r:id="rId7" imgW="2044440" imgH="863280" progId="Equation.DSMT4">
                  <p:embed/>
                  <p:pic>
                    <p:nvPicPr>
                      <p:cNvPr id="2601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869" y="2465388"/>
                        <a:ext cx="2087562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458558"/>
              </p:ext>
            </p:extLst>
          </p:nvPr>
        </p:nvGraphicFramePr>
        <p:xfrm>
          <a:off x="1258725" y="2130502"/>
          <a:ext cx="22336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6" name="Equation" r:id="rId9" imgW="2552400" imgH="406080" progId="Equation.DSMT4">
                  <p:embed/>
                </p:oleObj>
              </mc:Choice>
              <mc:Fallback>
                <p:oleObj name="Equation" r:id="rId9" imgW="2552400" imgH="406080" progId="Equation.DSMT4">
                  <p:embed/>
                  <p:pic>
                    <p:nvPicPr>
                      <p:cNvPr id="2601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725" y="2130502"/>
                        <a:ext cx="223361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13" name="Text Box 17"/>
          <p:cNvSpPr txBox="1">
            <a:spLocks noChangeArrowheads="1"/>
          </p:cNvSpPr>
          <p:nvPr/>
        </p:nvSpPr>
        <p:spPr bwMode="auto">
          <a:xfrm>
            <a:off x="265131" y="3163888"/>
            <a:ext cx="3978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/>
              <a:t>则</a:t>
            </a:r>
            <a:r>
              <a:rPr lang="en-US" altLang="zh-CN" sz="2800" b="1">
                <a:solidFill>
                  <a:srgbClr val="FF0000"/>
                </a:solidFill>
              </a:rPr>
              <a:t>P</a:t>
            </a:r>
            <a:r>
              <a:rPr lang="zh-CN" altLang="en-US" sz="2800" b="1"/>
              <a:t>点的电势为</a:t>
            </a:r>
          </a:p>
        </p:txBody>
      </p:sp>
      <p:graphicFrame>
        <p:nvGraphicFramePr>
          <p:cNvPr id="2601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4951"/>
              </p:ext>
            </p:extLst>
          </p:nvPr>
        </p:nvGraphicFramePr>
        <p:xfrm>
          <a:off x="2747981" y="3617913"/>
          <a:ext cx="259238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7" name="Equation" r:id="rId11" imgW="2463480" imgH="799920" progId="Equation.DSMT4">
                  <p:embed/>
                </p:oleObj>
              </mc:Choice>
              <mc:Fallback>
                <p:oleObj name="Equation" r:id="rId11" imgW="2463480" imgH="799920" progId="Equation.DSMT4">
                  <p:embed/>
                  <p:pic>
                    <p:nvPicPr>
                      <p:cNvPr id="26011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81" y="3617913"/>
                        <a:ext cx="2592388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385637"/>
              </p:ext>
            </p:extLst>
          </p:nvPr>
        </p:nvGraphicFramePr>
        <p:xfrm>
          <a:off x="4837131" y="3798888"/>
          <a:ext cx="4667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8" name="Equation" r:id="rId13" imgW="393480" imgH="330120" progId="Equation.DSMT4">
                  <p:embed/>
                </p:oleObj>
              </mc:Choice>
              <mc:Fallback>
                <p:oleObj name="Equation" r:id="rId13" imgW="393480" imgH="330120" progId="Equation.DSMT4">
                  <p:embed/>
                  <p:pic>
                    <p:nvPicPr>
                      <p:cNvPr id="26011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131" y="3798888"/>
                        <a:ext cx="466725" cy="396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735354"/>
              </p:ext>
            </p:extLst>
          </p:nvPr>
        </p:nvGraphicFramePr>
        <p:xfrm>
          <a:off x="1235094" y="4433888"/>
          <a:ext cx="20891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9" name="Equation" r:id="rId15" imgW="2006280" imgH="799920" progId="Equation.DSMT4">
                  <p:embed/>
                </p:oleObj>
              </mc:Choice>
              <mc:Fallback>
                <p:oleObj name="Equation" r:id="rId15" imgW="2006280" imgH="799920" progId="Equation.DSMT4">
                  <p:embed/>
                  <p:pic>
                    <p:nvPicPr>
                      <p:cNvPr id="26011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94" y="4433888"/>
                        <a:ext cx="208915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1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178409"/>
              </p:ext>
            </p:extLst>
          </p:nvPr>
        </p:nvGraphicFramePr>
        <p:xfrm>
          <a:off x="3319481" y="4395788"/>
          <a:ext cx="1430338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0" name="Equation" r:id="rId17" imgW="1358640" imgH="838080" progId="Equation.DSMT4">
                  <p:embed/>
                </p:oleObj>
              </mc:Choice>
              <mc:Fallback>
                <p:oleObj name="Equation" r:id="rId17" imgW="1358640" imgH="838080" progId="Equation.DSMT4">
                  <p:embed/>
                  <p:pic>
                    <p:nvPicPr>
                      <p:cNvPr id="26011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9481" y="4395788"/>
                        <a:ext cx="1430338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1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767340"/>
              </p:ext>
            </p:extLst>
          </p:nvPr>
        </p:nvGraphicFramePr>
        <p:xfrm>
          <a:off x="758844" y="3654425"/>
          <a:ext cx="195262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1" name="Equation" r:id="rId19" imgW="1930320" imgH="647640" progId="Equation.DSMT4">
                  <p:embed/>
                </p:oleObj>
              </mc:Choice>
              <mc:Fallback>
                <p:oleObj name="Equation" r:id="rId19" imgW="1930320" imgH="647640" progId="Equation.DSMT4">
                  <p:embed/>
                  <p:pic>
                    <p:nvPicPr>
                      <p:cNvPr id="26011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44" y="3654425"/>
                        <a:ext cx="1952625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19" name="AutoShape 23"/>
          <p:cNvSpPr>
            <a:spLocks/>
          </p:cNvSpPr>
          <p:nvPr/>
        </p:nvSpPr>
        <p:spPr bwMode="auto">
          <a:xfrm>
            <a:off x="817581" y="5589588"/>
            <a:ext cx="287338" cy="690562"/>
          </a:xfrm>
          <a:prstGeom prst="leftBrace">
            <a:avLst>
              <a:gd name="adj1" fmla="val 20028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20" name="Text Box 24"/>
          <p:cNvSpPr txBox="1">
            <a:spLocks noChangeArrowheads="1"/>
          </p:cNvSpPr>
          <p:nvPr/>
        </p:nvSpPr>
        <p:spPr bwMode="auto">
          <a:xfrm>
            <a:off x="1012844" y="5373688"/>
            <a:ext cx="7292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i="1"/>
              <a:t>q </a:t>
            </a:r>
            <a:r>
              <a:rPr lang="en-US" altLang="zh-CN" sz="2800" b="1"/>
              <a:t>&gt; 0</a:t>
            </a:r>
            <a:r>
              <a:rPr lang="zh-CN" altLang="en-US" sz="2800" b="1"/>
              <a:t>时</a:t>
            </a:r>
            <a:r>
              <a:rPr lang="en-US" altLang="zh-CN" sz="2800" b="1"/>
              <a:t>, </a:t>
            </a:r>
            <a:r>
              <a:rPr lang="en-US" altLang="zh-CN" sz="2800" b="1" i="1"/>
              <a:t>V</a:t>
            </a:r>
            <a:r>
              <a:rPr lang="en-US" altLang="zh-CN" sz="3200" b="1" i="1" baseline="-25000"/>
              <a:t>P</a:t>
            </a:r>
            <a:r>
              <a:rPr lang="zh-CN" altLang="en-US" sz="2800" b="1"/>
              <a:t>为正</a:t>
            </a:r>
            <a:r>
              <a:rPr lang="en-US" altLang="zh-CN" sz="2800" b="1"/>
              <a:t>,  </a:t>
            </a:r>
            <a:r>
              <a:rPr lang="en-US" altLang="zh-CN" sz="2800" b="1" i="1"/>
              <a:t>r</a:t>
            </a:r>
            <a:r>
              <a:rPr lang="en-US" altLang="zh-CN" sz="2800" b="1">
                <a:sym typeface="Symbol" pitchFamily="18" charset="2"/>
              </a:rPr>
              <a:t> </a:t>
            </a:r>
            <a:r>
              <a:rPr lang="en-US" altLang="zh-CN" sz="2800" b="1" i="1"/>
              <a:t>V</a:t>
            </a:r>
            <a:r>
              <a:rPr lang="en-US" altLang="zh-CN" sz="2800" b="1">
                <a:sym typeface="Symbol" pitchFamily="18" charset="2"/>
              </a:rPr>
              <a:t>,</a:t>
            </a:r>
            <a:r>
              <a:rPr lang="en-US" altLang="zh-CN" sz="2800" b="1"/>
              <a:t>  </a:t>
            </a:r>
            <a:r>
              <a:rPr lang="en-US" altLang="zh-CN" sz="2800" b="1" i="1"/>
              <a:t>r</a:t>
            </a:r>
            <a:r>
              <a:rPr lang="en-US" altLang="zh-CN" sz="2800" b="1" baseline="-25000">
                <a:sym typeface="Symbol" pitchFamily="18" charset="2"/>
              </a:rPr>
              <a:t></a:t>
            </a:r>
            <a:r>
              <a:rPr lang="zh-CN" altLang="en-US" sz="2800" b="1">
                <a:sym typeface="Symbol" pitchFamily="18" charset="2"/>
              </a:rPr>
              <a:t>处</a:t>
            </a:r>
            <a:r>
              <a:rPr lang="en-US" altLang="zh-CN" sz="2800" b="1" i="1">
                <a:sym typeface="Symbol" pitchFamily="18" charset="2"/>
              </a:rPr>
              <a:t>V</a:t>
            </a:r>
            <a:r>
              <a:rPr lang="en-US" altLang="zh-CN" sz="2800" b="1" baseline="-25000">
                <a:sym typeface="Symbol" pitchFamily="18" charset="2"/>
              </a:rPr>
              <a:t></a:t>
            </a:r>
            <a:r>
              <a:rPr lang="en-US" altLang="zh-CN" sz="2800" b="1">
                <a:sym typeface="Symbol" pitchFamily="18" charset="2"/>
              </a:rPr>
              <a:t>= 0  </a:t>
            </a:r>
            <a:r>
              <a:rPr lang="en-US" altLang="zh-CN" sz="2800" b="1" i="1">
                <a:solidFill>
                  <a:srgbClr val="FF0000"/>
                </a:solidFill>
                <a:sym typeface="Symbol" pitchFamily="18" charset="2"/>
              </a:rPr>
              <a:t>min</a:t>
            </a:r>
            <a:endParaRPr lang="en-US" altLang="zh-CN" sz="2800" b="1" i="1" baseline="-2500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260121" name="Rectangle 25"/>
          <p:cNvSpPr>
            <a:spLocks noChangeArrowheads="1"/>
          </p:cNvSpPr>
          <p:nvPr/>
        </p:nvSpPr>
        <p:spPr bwMode="auto">
          <a:xfrm>
            <a:off x="1020781" y="5949950"/>
            <a:ext cx="7321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/>
              <a:t>q </a:t>
            </a:r>
            <a:r>
              <a:rPr lang="en-US" altLang="zh-CN" sz="2800" b="1"/>
              <a:t>&lt; 0</a:t>
            </a:r>
            <a:r>
              <a:rPr lang="zh-CN" altLang="en-US" sz="2800" b="1"/>
              <a:t>时</a:t>
            </a:r>
            <a:r>
              <a:rPr lang="en-US" altLang="zh-CN" sz="2800" b="1"/>
              <a:t>, </a:t>
            </a:r>
            <a:r>
              <a:rPr lang="en-US" altLang="zh-CN" sz="2800" b="1" i="1"/>
              <a:t>V</a:t>
            </a:r>
            <a:r>
              <a:rPr lang="en-US" altLang="zh-CN" sz="3200" b="1" i="1" baseline="-25000"/>
              <a:t>P</a:t>
            </a:r>
            <a:r>
              <a:rPr lang="zh-CN" altLang="en-US" sz="2800" b="1"/>
              <a:t>为负</a:t>
            </a:r>
            <a:r>
              <a:rPr lang="en-US" altLang="zh-CN" sz="2800" b="1"/>
              <a:t>, </a:t>
            </a:r>
            <a:r>
              <a:rPr lang="en-US" altLang="zh-CN" sz="2800" b="1" i="1"/>
              <a:t>r</a:t>
            </a:r>
            <a:r>
              <a:rPr lang="en-US" altLang="zh-CN" sz="2800" b="1">
                <a:sym typeface="Symbol" pitchFamily="18" charset="2"/>
              </a:rPr>
              <a:t></a:t>
            </a:r>
            <a:r>
              <a:rPr lang="en-US" altLang="zh-CN" sz="2800" b="1"/>
              <a:t> </a:t>
            </a:r>
            <a:r>
              <a:rPr lang="en-US" altLang="zh-CN" sz="2800" b="1" i="1"/>
              <a:t>V</a:t>
            </a:r>
            <a:r>
              <a:rPr lang="en-US" altLang="zh-CN" sz="2800" b="1">
                <a:sym typeface="Symbol" pitchFamily="18" charset="2"/>
              </a:rPr>
              <a:t>, </a:t>
            </a:r>
            <a:r>
              <a:rPr lang="en-US" altLang="zh-CN" sz="2800" b="1"/>
              <a:t> </a:t>
            </a:r>
            <a:r>
              <a:rPr lang="en-US" altLang="zh-CN" sz="2800" b="1" i="1"/>
              <a:t>r</a:t>
            </a:r>
            <a:r>
              <a:rPr lang="en-US" altLang="zh-CN" sz="2800" b="1" baseline="-25000">
                <a:sym typeface="Symbol" pitchFamily="18" charset="2"/>
              </a:rPr>
              <a:t></a:t>
            </a:r>
            <a:r>
              <a:rPr lang="zh-CN" altLang="en-US" sz="2800" b="1">
                <a:sym typeface="Symbol" pitchFamily="18" charset="2"/>
              </a:rPr>
              <a:t>处</a:t>
            </a:r>
            <a:r>
              <a:rPr lang="en-US" altLang="zh-CN" sz="2800" b="1" i="1">
                <a:sym typeface="Symbol" pitchFamily="18" charset="2"/>
              </a:rPr>
              <a:t>V</a:t>
            </a:r>
            <a:r>
              <a:rPr lang="en-US" altLang="zh-CN" sz="2800" b="1">
                <a:sym typeface="Symbol" pitchFamily="18" charset="2"/>
              </a:rPr>
              <a:t> </a:t>
            </a:r>
            <a:r>
              <a:rPr lang="en-US" altLang="zh-CN" sz="2800" b="1" baseline="-25000">
                <a:sym typeface="Symbol" pitchFamily="18" charset="2"/>
              </a:rPr>
              <a:t></a:t>
            </a:r>
            <a:r>
              <a:rPr lang="en-US" altLang="zh-CN" sz="2800" b="1">
                <a:sym typeface="Symbol" pitchFamily="18" charset="2"/>
              </a:rPr>
              <a:t>= 0  </a:t>
            </a:r>
            <a:r>
              <a:rPr lang="en-US" altLang="zh-CN" sz="2800" b="1" i="1">
                <a:solidFill>
                  <a:srgbClr val="FF0000"/>
                </a:solidFill>
                <a:sym typeface="Symbol" pitchFamily="18" charset="2"/>
              </a:rPr>
              <a:t>max</a:t>
            </a:r>
          </a:p>
        </p:txBody>
      </p:sp>
      <p:sp>
        <p:nvSpPr>
          <p:cNvPr id="260122" name="Text Box 26"/>
          <p:cNvSpPr txBox="1">
            <a:spLocks noChangeArrowheads="1"/>
          </p:cNvSpPr>
          <p:nvPr/>
        </p:nvSpPr>
        <p:spPr bwMode="auto">
          <a:xfrm>
            <a:off x="255606" y="2008188"/>
            <a:ext cx="1368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3300"/>
                </a:solidFill>
              </a:rPr>
              <a:t>解：</a:t>
            </a:r>
            <a:endParaRPr lang="zh-CN" altLang="en-US" sz="2800" b="1"/>
          </a:p>
        </p:txBody>
      </p:sp>
      <p:sp>
        <p:nvSpPr>
          <p:cNvPr id="260124" name="Line 28"/>
          <p:cNvSpPr>
            <a:spLocks noChangeShapeType="1"/>
          </p:cNvSpPr>
          <p:nvPr/>
        </p:nvSpPr>
        <p:spPr bwMode="auto">
          <a:xfrm flipV="1">
            <a:off x="6985382" y="3195638"/>
            <a:ext cx="558800" cy="574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0126" name="Arc 30"/>
          <p:cNvSpPr>
            <a:spLocks/>
          </p:cNvSpPr>
          <p:nvPr/>
        </p:nvSpPr>
        <p:spPr bwMode="auto">
          <a:xfrm rot="16200000">
            <a:off x="7843030" y="1273571"/>
            <a:ext cx="1383506" cy="2286001"/>
          </a:xfrm>
          <a:custGeom>
            <a:avLst/>
            <a:gdLst>
              <a:gd name="T0" fmla="*/ 0 w 22766"/>
              <a:gd name="T1" fmla="*/ 21344 h 21600"/>
              <a:gd name="T2" fmla="*/ 2124075 w 22766"/>
              <a:gd name="T3" fmla="*/ 1744329 h 21600"/>
              <a:gd name="T4" fmla="*/ 250325 w 22766"/>
              <a:gd name="T5" fmla="*/ 2760662 h 21600"/>
              <a:gd name="T6" fmla="*/ 0 60000 65536"/>
              <a:gd name="T7" fmla="*/ 0 60000 65536"/>
              <a:gd name="T8" fmla="*/ 0 60000 65536"/>
              <a:gd name="T9" fmla="*/ 0 w 22766"/>
              <a:gd name="T10" fmla="*/ 0 h 21600"/>
              <a:gd name="T11" fmla="*/ 22766 w 2276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66" h="21600" fill="none" extrusionOk="0">
                <a:moveTo>
                  <a:pt x="0" y="167"/>
                </a:moveTo>
                <a:cubicBezTo>
                  <a:pt x="890" y="55"/>
                  <a:pt x="1786" y="-1"/>
                  <a:pt x="2683" y="0"/>
                </a:cubicBezTo>
                <a:cubicBezTo>
                  <a:pt x="11542" y="0"/>
                  <a:pt x="19504" y="5410"/>
                  <a:pt x="22765" y="13648"/>
                </a:cubicBezTo>
              </a:path>
              <a:path w="22766" h="21600" stroke="0" extrusionOk="0">
                <a:moveTo>
                  <a:pt x="0" y="167"/>
                </a:moveTo>
                <a:cubicBezTo>
                  <a:pt x="890" y="55"/>
                  <a:pt x="1786" y="-1"/>
                  <a:pt x="2683" y="0"/>
                </a:cubicBezTo>
                <a:cubicBezTo>
                  <a:pt x="11542" y="0"/>
                  <a:pt x="19504" y="5410"/>
                  <a:pt x="22765" y="13648"/>
                </a:cubicBezTo>
                <a:lnTo>
                  <a:pt x="2683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012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600530"/>
              </p:ext>
            </p:extLst>
          </p:nvPr>
        </p:nvGraphicFramePr>
        <p:xfrm>
          <a:off x="7255257" y="3476625"/>
          <a:ext cx="177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2" name="Equation" r:id="rId21" imgW="228600" imgH="317160" progId="Equation.DSMT4">
                  <p:embed/>
                </p:oleObj>
              </mc:Choice>
              <mc:Fallback>
                <p:oleObj name="Equation" r:id="rId21" imgW="228600" imgH="317160" progId="Equation.DSMT4">
                  <p:embed/>
                  <p:pic>
                    <p:nvPicPr>
                      <p:cNvPr id="26012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5257" y="3476625"/>
                        <a:ext cx="177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7520370" y="2171700"/>
            <a:ext cx="254000" cy="815975"/>
            <a:chOff x="2796" y="1824"/>
            <a:chExt cx="160" cy="514"/>
          </a:xfrm>
        </p:grpSpPr>
        <p:sp>
          <p:nvSpPr>
            <p:cNvPr id="36900" name="Rectangle 33"/>
            <p:cNvSpPr>
              <a:spLocks noChangeArrowheads="1"/>
            </p:cNvSpPr>
            <p:nvPr/>
          </p:nvSpPr>
          <p:spPr bwMode="auto">
            <a:xfrm>
              <a:off x="2796" y="2050"/>
              <a:ext cx="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000" b="1" i="1">
                  <a:solidFill>
                    <a:srgbClr val="FF3300"/>
                  </a:solidFill>
                </a:rPr>
                <a:t>E</a:t>
              </a:r>
              <a:endParaRPr lang="en-US" altLang="zh-CN" sz="2800" b="1">
                <a:solidFill>
                  <a:srgbClr val="FF3300"/>
                </a:solidFill>
              </a:endParaRPr>
            </a:p>
          </p:txBody>
        </p:sp>
        <p:sp>
          <p:nvSpPr>
            <p:cNvPr id="36901" name="Rectangle 34"/>
            <p:cNvSpPr>
              <a:spLocks noChangeArrowheads="1"/>
            </p:cNvSpPr>
            <p:nvPr/>
          </p:nvSpPr>
          <p:spPr bwMode="auto">
            <a:xfrm>
              <a:off x="2832" y="1824"/>
              <a:ext cx="11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400" b="1">
                  <a:solidFill>
                    <a:srgbClr val="FF3300"/>
                  </a:solidFill>
                  <a:latin typeface="MT Extra" pitchFamily="18" charset="2"/>
                </a:rPr>
                <a:t>r</a:t>
              </a:r>
              <a:endParaRPr lang="en-US" altLang="zh-CN" sz="3200" b="1">
                <a:solidFill>
                  <a:srgbClr val="FF3300"/>
                </a:solidFill>
              </a:endParaRPr>
            </a:p>
          </p:txBody>
        </p:sp>
      </p:grpSp>
      <p:graphicFrame>
        <p:nvGraphicFramePr>
          <p:cNvPr id="26013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361322"/>
              </p:ext>
            </p:extLst>
          </p:nvPr>
        </p:nvGraphicFramePr>
        <p:xfrm>
          <a:off x="6841266" y="2421415"/>
          <a:ext cx="393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3" name="Equation" r:id="rId23" imgW="393480" imgH="406080" progId="Equation.DSMT4">
                  <p:embed/>
                </p:oleObj>
              </mc:Choice>
              <mc:Fallback>
                <p:oleObj name="Equation" r:id="rId23" imgW="393480" imgH="406080" progId="Equation.DSMT4">
                  <p:embed/>
                  <p:pic>
                    <p:nvPicPr>
                      <p:cNvPr id="26013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1266" y="2421415"/>
                        <a:ext cx="393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3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892534"/>
              </p:ext>
            </p:extLst>
          </p:nvPr>
        </p:nvGraphicFramePr>
        <p:xfrm>
          <a:off x="8145845" y="2566988"/>
          <a:ext cx="393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4" name="Equation" r:id="rId25" imgW="393480" imgH="330120" progId="Equation.DSMT4">
                  <p:embed/>
                </p:oleObj>
              </mc:Choice>
              <mc:Fallback>
                <p:oleObj name="Equation" r:id="rId25" imgW="393480" imgH="330120" progId="Equation.DSMT4">
                  <p:embed/>
                  <p:pic>
                    <p:nvPicPr>
                      <p:cNvPr id="26013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5845" y="2566988"/>
                        <a:ext cx="393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3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232244"/>
              </p:ext>
            </p:extLst>
          </p:nvPr>
        </p:nvGraphicFramePr>
        <p:xfrm>
          <a:off x="8679244" y="1496219"/>
          <a:ext cx="317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5" name="Equation" r:id="rId27" imgW="317160" imgH="228600" progId="Equation.3">
                  <p:embed/>
                </p:oleObj>
              </mc:Choice>
              <mc:Fallback>
                <p:oleObj name="Equation" r:id="rId27" imgW="317160" imgH="228600" progId="Equation.3">
                  <p:embed/>
                  <p:pic>
                    <p:nvPicPr>
                      <p:cNvPr id="26013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9244" y="1496219"/>
                        <a:ext cx="3175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51" name="Line 55"/>
          <p:cNvSpPr>
            <a:spLocks noChangeShapeType="1"/>
          </p:cNvSpPr>
          <p:nvPr/>
        </p:nvSpPr>
        <p:spPr bwMode="auto">
          <a:xfrm flipV="1">
            <a:off x="7587045" y="2668588"/>
            <a:ext cx="430212" cy="4619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0131" name="Line 35"/>
          <p:cNvSpPr>
            <a:spLocks noChangeShapeType="1"/>
          </p:cNvSpPr>
          <p:nvPr/>
        </p:nvSpPr>
        <p:spPr bwMode="auto">
          <a:xfrm flipV="1">
            <a:off x="7541007" y="1814513"/>
            <a:ext cx="1317625" cy="13589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C72314-F969-4B31-8CB5-6F7F61806990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146761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75"/>
                                        <p:tgtEl>
                                          <p:spTgt spid="26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75"/>
                                        <p:tgtEl>
                                          <p:spTgt spid="26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0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75"/>
                                        <p:tgtEl>
                                          <p:spTgt spid="26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0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0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0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0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60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0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6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6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75" fill="hold"/>
                                        <p:tgtEl>
                                          <p:spTgt spid="260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" fill="hold"/>
                                        <p:tgtEl>
                                          <p:spTgt spid="260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6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6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6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6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8" dur="500"/>
                                        <p:tgtEl>
                                          <p:spTgt spid="26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6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6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3" dur="500"/>
                                        <p:tgtEl>
                                          <p:spTgt spid="26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75"/>
                                        <p:tgtEl>
                                          <p:spTgt spid="26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75"/>
                                        <p:tgtEl>
                                          <p:spTgt spid="26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8" grpId="0" animBg="1"/>
      <p:bldP spid="260099" grpId="0"/>
      <p:bldP spid="260100" grpId="0" autoUpdateAnimBg="0"/>
      <p:bldP spid="260105" grpId="0" autoUpdateAnimBg="0"/>
      <p:bldP spid="260106" grpId="0" animBg="1"/>
      <p:bldP spid="260107" grpId="0" autoUpdateAnimBg="0"/>
      <p:bldP spid="260109" grpId="0" autoUpdateAnimBg="0"/>
      <p:bldP spid="260110" grpId="0" autoUpdateAnimBg="0"/>
      <p:bldP spid="260113" grpId="0" autoUpdateAnimBg="0"/>
      <p:bldP spid="260119" grpId="0" animBg="1"/>
      <p:bldP spid="260120" grpId="0" autoUpdateAnimBg="0"/>
      <p:bldP spid="260121" grpId="0" autoUpdateAnimBg="0"/>
      <p:bldP spid="260122" grpId="0" autoUpdateAnimBg="0"/>
      <p:bldP spid="260124" grpId="0" animBg="1"/>
      <p:bldP spid="260126" grpId="0" animBg="1"/>
      <p:bldP spid="260151" grpId="0" animBg="1"/>
      <p:bldP spid="2601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Text Box 2"/>
          <p:cNvSpPr txBox="1">
            <a:spLocks noChangeArrowheads="1"/>
          </p:cNvSpPr>
          <p:nvPr/>
        </p:nvSpPr>
        <p:spPr bwMode="auto">
          <a:xfrm>
            <a:off x="260867" y="241300"/>
            <a:ext cx="828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例</a:t>
            </a:r>
            <a:r>
              <a:rPr lang="en-US" altLang="zh-CN" sz="2800" b="1">
                <a:solidFill>
                  <a:srgbClr val="FF0000"/>
                </a:solidFill>
              </a:rPr>
              <a:t>20.</a:t>
            </a:r>
            <a:r>
              <a:rPr lang="en-US" altLang="zh-CN" sz="2800" b="1"/>
              <a:t> </a:t>
            </a:r>
            <a:r>
              <a:rPr lang="zh-CN" altLang="en-US" sz="2800" b="1"/>
              <a:t>计算均匀带电球面电场中任一点</a:t>
            </a:r>
            <a:r>
              <a:rPr lang="en-US" altLang="zh-CN" sz="2800" b="1">
                <a:solidFill>
                  <a:srgbClr val="FF0000"/>
                </a:solidFill>
              </a:rPr>
              <a:t>P</a:t>
            </a:r>
            <a:r>
              <a:rPr lang="zh-CN" altLang="en-US" sz="2800" b="1"/>
              <a:t>的电势。</a:t>
            </a:r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332304" y="760412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/>
              <a:t>   </a:t>
            </a:r>
            <a:r>
              <a:rPr lang="zh-CN" altLang="en-US" sz="2800" b="1">
                <a:solidFill>
                  <a:srgbClr val="FF3300"/>
                </a:solidFill>
              </a:rPr>
              <a:t>解</a:t>
            </a:r>
            <a:r>
              <a:rPr lang="en-US" altLang="zh-CN" sz="2800" b="1">
                <a:solidFill>
                  <a:srgbClr val="FF3300"/>
                </a:solidFill>
              </a:rPr>
              <a:t>:</a:t>
            </a:r>
            <a:r>
              <a:rPr lang="en-US" altLang="zh-CN" sz="2800" b="1"/>
              <a:t>   </a:t>
            </a:r>
            <a:r>
              <a:rPr lang="zh-CN" altLang="en-US" sz="2800" b="1">
                <a:sym typeface="Symbol" pitchFamily="18" charset="2"/>
              </a:rPr>
              <a:t>用定义法</a:t>
            </a:r>
            <a:r>
              <a:rPr lang="en-US" altLang="zh-CN" sz="2800" b="1">
                <a:sym typeface="Symbol" pitchFamily="18" charset="2"/>
              </a:rPr>
              <a:t>, </a:t>
            </a:r>
            <a:r>
              <a:rPr lang="zh-CN" altLang="en-US" sz="2800" b="1">
                <a:sym typeface="Symbol" pitchFamily="18" charset="2"/>
              </a:rPr>
              <a:t>选</a:t>
            </a:r>
            <a:r>
              <a:rPr lang="en-US" altLang="zh-CN" sz="2800" b="1" i="1">
                <a:sym typeface="Symbol" pitchFamily="18" charset="2"/>
              </a:rPr>
              <a:t>V</a:t>
            </a:r>
            <a:r>
              <a:rPr lang="en-US" altLang="zh-CN" sz="2800" b="1" baseline="-25000">
                <a:sym typeface="Symbol" pitchFamily="18" charset="2"/>
              </a:rPr>
              <a:t></a:t>
            </a:r>
            <a:r>
              <a:rPr lang="en-US" altLang="zh-CN" sz="2800" b="1">
                <a:sym typeface="Symbol" pitchFamily="18" charset="2"/>
              </a:rPr>
              <a:t>= 0,</a:t>
            </a:r>
            <a:endParaRPr lang="en-US" altLang="zh-CN" sz="2800" b="1"/>
          </a:p>
        </p:txBody>
      </p:sp>
      <p:sp>
        <p:nvSpPr>
          <p:cNvPr id="261124" name="AutoShape 4"/>
          <p:cNvSpPr>
            <a:spLocks noChangeArrowheads="1"/>
          </p:cNvSpPr>
          <p:nvPr/>
        </p:nvSpPr>
        <p:spPr bwMode="auto">
          <a:xfrm>
            <a:off x="3643829" y="2489200"/>
            <a:ext cx="1447800" cy="1236662"/>
          </a:xfrm>
          <a:prstGeom prst="wedgeEllipseCallout">
            <a:avLst>
              <a:gd name="adj1" fmla="val 59431"/>
              <a:gd name="adj2" fmla="val -5128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800" b="1"/>
          </a:p>
        </p:txBody>
      </p:sp>
      <p:graphicFrame>
        <p:nvGraphicFramePr>
          <p:cNvPr id="2611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307855"/>
              </p:ext>
            </p:extLst>
          </p:nvPr>
        </p:nvGraphicFramePr>
        <p:xfrm>
          <a:off x="5156717" y="2273300"/>
          <a:ext cx="774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4" name="Equation" r:id="rId3" imgW="774360" imgH="330120" progId="Equation.3">
                  <p:embed/>
                </p:oleObj>
              </mc:Choice>
              <mc:Fallback>
                <p:oleObj name="Equation" r:id="rId3" imgW="774360" imgH="330120" progId="Equation.3">
                  <p:embed/>
                  <p:pic>
                    <p:nvPicPr>
                      <p:cNvPr id="26112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717" y="2273300"/>
                        <a:ext cx="774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26" name="Line 6"/>
          <p:cNvSpPr>
            <a:spLocks noChangeShapeType="1"/>
          </p:cNvSpPr>
          <p:nvPr/>
        </p:nvSpPr>
        <p:spPr bwMode="auto">
          <a:xfrm flipH="1">
            <a:off x="5213867" y="2273300"/>
            <a:ext cx="49530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1127" name="Line 7"/>
          <p:cNvSpPr>
            <a:spLocks noChangeShapeType="1"/>
          </p:cNvSpPr>
          <p:nvPr/>
        </p:nvSpPr>
        <p:spPr bwMode="auto">
          <a:xfrm>
            <a:off x="5228154" y="2273300"/>
            <a:ext cx="41910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307654" y="2128837"/>
            <a:ext cx="533400" cy="609600"/>
            <a:chOff x="4176" y="1776"/>
            <a:chExt cx="336" cy="384"/>
          </a:xfrm>
        </p:grpSpPr>
        <p:sp>
          <p:nvSpPr>
            <p:cNvPr id="37955" name="AutoShape 9"/>
            <p:cNvSpPr>
              <a:spLocks noChangeArrowheads="1"/>
            </p:cNvSpPr>
            <p:nvPr/>
          </p:nvSpPr>
          <p:spPr bwMode="auto">
            <a:xfrm>
              <a:off x="4176" y="1776"/>
              <a:ext cx="336" cy="384"/>
            </a:xfrm>
            <a:prstGeom prst="wedgeRoundRectCallout">
              <a:avLst>
                <a:gd name="adj1" fmla="val -123514"/>
                <a:gd name="adj2" fmla="val 90884"/>
                <a:gd name="adj3" fmla="val 16667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 sz="2800" b="1"/>
            </a:p>
          </p:txBody>
        </p:sp>
        <p:graphicFrame>
          <p:nvGraphicFramePr>
            <p:cNvPr id="37914" name="Object 26"/>
            <p:cNvGraphicFramePr>
              <a:graphicFrameLocks noChangeAspect="1"/>
            </p:cNvGraphicFramePr>
            <p:nvPr/>
          </p:nvGraphicFramePr>
          <p:xfrm>
            <a:off x="4272" y="1872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15" name="Equation" r:id="rId5" imgW="215640" imgH="330120" progId="Equation.3">
                    <p:embed/>
                  </p:oleObj>
                </mc:Choice>
                <mc:Fallback>
                  <p:oleObj name="Equation" r:id="rId5" imgW="215640" imgH="330120" progId="Equation.3">
                    <p:embed/>
                    <p:pic>
                      <p:nvPicPr>
                        <p:cNvPr id="37914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872"/>
                          <a:ext cx="136" cy="208"/>
                        </a:xfrm>
                        <a:prstGeom prst="rect">
                          <a:avLst/>
                        </a:prstGeom>
                        <a:solidFill>
                          <a:srgbClr val="FF99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1131" name="Text Box 11"/>
          <p:cNvSpPr txBox="1">
            <a:spLocks noChangeArrowheads="1"/>
          </p:cNvSpPr>
          <p:nvPr/>
        </p:nvSpPr>
        <p:spPr bwMode="auto">
          <a:xfrm>
            <a:off x="7330282" y="3225894"/>
            <a:ext cx="1038225" cy="314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与点的位置无关</a:t>
            </a:r>
          </a:p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无场区是等势区</a:t>
            </a:r>
          </a:p>
        </p:txBody>
      </p:sp>
      <p:sp>
        <p:nvSpPr>
          <p:cNvPr id="261132" name="Line 12"/>
          <p:cNvSpPr>
            <a:spLocks noChangeShapeType="1"/>
          </p:cNvSpPr>
          <p:nvPr/>
        </p:nvSpPr>
        <p:spPr bwMode="auto">
          <a:xfrm>
            <a:off x="2081729" y="2528887"/>
            <a:ext cx="0" cy="2590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1133" name="Line 13"/>
          <p:cNvSpPr>
            <a:spLocks noChangeShapeType="1"/>
          </p:cNvSpPr>
          <p:nvPr/>
        </p:nvSpPr>
        <p:spPr bwMode="auto">
          <a:xfrm>
            <a:off x="1341954" y="4110037"/>
            <a:ext cx="741363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1134" name="Arc 14"/>
          <p:cNvSpPr>
            <a:spLocks/>
          </p:cNvSpPr>
          <p:nvPr/>
        </p:nvSpPr>
        <p:spPr bwMode="auto">
          <a:xfrm rot="10800000">
            <a:off x="2083317" y="4110037"/>
            <a:ext cx="914400" cy="887413"/>
          </a:xfrm>
          <a:custGeom>
            <a:avLst/>
            <a:gdLst>
              <a:gd name="T0" fmla="*/ 217339 w 21600"/>
              <a:gd name="T1" fmla="*/ 0 h 20981"/>
              <a:gd name="T2" fmla="*/ 914400 w 21600"/>
              <a:gd name="T3" fmla="*/ 887413 h 20981"/>
              <a:gd name="T4" fmla="*/ 0 w 21600"/>
              <a:gd name="T5" fmla="*/ 887413 h 20981"/>
              <a:gd name="T6" fmla="*/ 0 60000 65536"/>
              <a:gd name="T7" fmla="*/ 0 60000 65536"/>
              <a:gd name="T8" fmla="*/ 0 60000 65536"/>
              <a:gd name="T9" fmla="*/ 0 w 21600"/>
              <a:gd name="T10" fmla="*/ 0 h 20981"/>
              <a:gd name="T11" fmla="*/ 21600 w 21600"/>
              <a:gd name="T12" fmla="*/ 20981 h 209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0981" fill="none" extrusionOk="0">
                <a:moveTo>
                  <a:pt x="5133" y="0"/>
                </a:moveTo>
                <a:cubicBezTo>
                  <a:pt x="14800" y="2365"/>
                  <a:pt x="21600" y="11029"/>
                  <a:pt x="21600" y="20981"/>
                </a:cubicBezTo>
              </a:path>
              <a:path w="21600" h="20981" stroke="0" extrusionOk="0">
                <a:moveTo>
                  <a:pt x="5133" y="0"/>
                </a:moveTo>
                <a:cubicBezTo>
                  <a:pt x="14800" y="2365"/>
                  <a:pt x="21600" y="11029"/>
                  <a:pt x="21600" y="20981"/>
                </a:cubicBezTo>
                <a:lnTo>
                  <a:pt x="0" y="20981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35" name="Text Box 15"/>
          <p:cNvSpPr txBox="1">
            <a:spLocks noChangeArrowheads="1"/>
          </p:cNvSpPr>
          <p:nvPr/>
        </p:nvSpPr>
        <p:spPr bwMode="auto">
          <a:xfrm>
            <a:off x="3140592" y="1985962"/>
            <a:ext cx="23447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 i="1"/>
              <a:t>r </a:t>
            </a:r>
            <a:r>
              <a:rPr lang="en-US" altLang="zh-CN" sz="3200" b="1">
                <a:sym typeface="Symbol" pitchFamily="18" charset="2"/>
              </a:rPr>
              <a:t> </a:t>
            </a:r>
            <a:r>
              <a:rPr lang="en-US" altLang="zh-CN" sz="2800" b="1" i="1">
                <a:sym typeface="Symbol" pitchFamily="18" charset="2"/>
              </a:rPr>
              <a:t>R</a:t>
            </a:r>
            <a:r>
              <a:rPr lang="zh-CN" altLang="en-US" sz="2800" b="1">
                <a:sym typeface="Symbol" pitchFamily="18" charset="2"/>
              </a:rPr>
              <a:t>处</a:t>
            </a:r>
            <a:endParaRPr lang="zh-CN" altLang="en-US" sz="3200" b="1"/>
          </a:p>
        </p:txBody>
      </p:sp>
      <p:sp>
        <p:nvSpPr>
          <p:cNvPr id="261136" name="Text Box 16"/>
          <p:cNvSpPr txBox="1">
            <a:spLocks noChangeArrowheads="1"/>
          </p:cNvSpPr>
          <p:nvPr/>
        </p:nvSpPr>
        <p:spPr bwMode="auto">
          <a:xfrm>
            <a:off x="3213617" y="4503737"/>
            <a:ext cx="2638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 i="1"/>
              <a:t>r </a:t>
            </a:r>
            <a:r>
              <a:rPr lang="en-US" altLang="zh-CN" sz="3200" b="1"/>
              <a:t>=</a:t>
            </a:r>
            <a:r>
              <a:rPr lang="en-US" altLang="zh-CN" sz="2800" b="1" i="1"/>
              <a:t>R </a:t>
            </a:r>
            <a:r>
              <a:rPr lang="zh-CN" altLang="en-US" sz="3200" b="1"/>
              <a:t>处</a:t>
            </a:r>
          </a:p>
        </p:txBody>
      </p:sp>
      <p:sp>
        <p:nvSpPr>
          <p:cNvPr id="261137" name="Text Box 17"/>
          <p:cNvSpPr txBox="1">
            <a:spLocks noChangeArrowheads="1"/>
          </p:cNvSpPr>
          <p:nvPr/>
        </p:nvSpPr>
        <p:spPr bwMode="auto">
          <a:xfrm>
            <a:off x="2713038" y="6089650"/>
            <a:ext cx="61420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tx2"/>
                </a:solidFill>
                <a:ea typeface="黑体" pitchFamily="2" charset="-122"/>
              </a:rPr>
              <a:t>E </a:t>
            </a:r>
            <a:r>
              <a:rPr lang="en-US" altLang="zh-CN" sz="2800" b="1">
                <a:solidFill>
                  <a:schemeClr val="tx2"/>
                </a:solidFill>
                <a:ea typeface="黑体" pitchFamily="2" charset="-122"/>
              </a:rPr>
              <a:t>=</a:t>
            </a:r>
            <a:r>
              <a:rPr lang="en-US" altLang="zh-CN" sz="3200" b="1">
                <a:solidFill>
                  <a:schemeClr val="tx2"/>
                </a:solidFill>
                <a:ea typeface="黑体" pitchFamily="2" charset="-122"/>
              </a:rPr>
              <a:t>0 </a:t>
            </a:r>
            <a:r>
              <a:rPr lang="zh-CN" altLang="en-US" sz="2800" b="1">
                <a:solidFill>
                  <a:schemeClr val="tx2"/>
                </a:solidFill>
                <a:ea typeface="黑体" pitchFamily="2" charset="-122"/>
              </a:rPr>
              <a:t>的区域 “</a:t>
            </a:r>
            <a:r>
              <a:rPr lang="en-US" altLang="zh-CN" sz="2800" b="1" i="1">
                <a:solidFill>
                  <a:schemeClr val="tx2"/>
                </a:solidFill>
                <a:ea typeface="黑体" pitchFamily="2" charset="-122"/>
              </a:rPr>
              <a:t>V </a:t>
            </a:r>
            <a:r>
              <a:rPr lang="en-US" altLang="zh-CN" sz="2800" b="1">
                <a:solidFill>
                  <a:schemeClr val="tx2"/>
                </a:solidFill>
                <a:ea typeface="黑体" pitchFamily="2" charset="-122"/>
              </a:rPr>
              <a:t>”</a:t>
            </a:r>
            <a:r>
              <a:rPr lang="zh-CN" altLang="en-US" sz="2800" b="1">
                <a:solidFill>
                  <a:schemeClr val="tx2"/>
                </a:solidFill>
                <a:ea typeface="黑体" pitchFamily="2" charset="-122"/>
              </a:rPr>
              <a:t>不见得为零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291529" y="3209925"/>
            <a:ext cx="444500" cy="558800"/>
            <a:chOff x="2544" y="2496"/>
            <a:chExt cx="280" cy="352"/>
          </a:xfrm>
        </p:grpSpPr>
        <p:sp>
          <p:nvSpPr>
            <p:cNvPr id="37954" name="Line 19"/>
            <p:cNvSpPr>
              <a:spLocks noChangeShapeType="1"/>
            </p:cNvSpPr>
            <p:nvPr/>
          </p:nvSpPr>
          <p:spPr bwMode="auto">
            <a:xfrm>
              <a:off x="2544" y="2496"/>
              <a:ext cx="144" cy="19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7913" name="Object 25"/>
            <p:cNvGraphicFramePr>
              <a:graphicFrameLocks noChangeAspect="1"/>
            </p:cNvGraphicFramePr>
            <p:nvPr/>
          </p:nvGraphicFramePr>
          <p:xfrm>
            <a:off x="2688" y="2640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16" name="Equation" r:id="rId7" imgW="215640" imgH="330120" progId="Equation.3">
                    <p:embed/>
                  </p:oleObj>
                </mc:Choice>
                <mc:Fallback>
                  <p:oleObj name="Equation" r:id="rId7" imgW="215640" imgH="330120" progId="Equation.3">
                    <p:embed/>
                    <p:pic>
                      <p:nvPicPr>
                        <p:cNvPr id="37913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640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1141" name="AutoShape 21"/>
          <p:cNvSpPr>
            <a:spLocks noChangeArrowheads="1"/>
          </p:cNvSpPr>
          <p:nvPr/>
        </p:nvSpPr>
        <p:spPr bwMode="auto">
          <a:xfrm>
            <a:off x="2975492" y="5010150"/>
            <a:ext cx="1676400" cy="1008062"/>
          </a:xfrm>
          <a:prstGeom prst="irregularSeal1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3200" b="1">
                <a:solidFill>
                  <a:srgbClr val="FF0000"/>
                </a:solidFill>
                <a:ea typeface="隶书" pitchFamily="49" charset="-122"/>
              </a:rPr>
              <a:t>注意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329129" y="1614487"/>
            <a:ext cx="1981200" cy="1971675"/>
            <a:chOff x="144" y="624"/>
            <a:chExt cx="1248" cy="1242"/>
          </a:xfrm>
        </p:grpSpPr>
        <p:sp>
          <p:nvSpPr>
            <p:cNvPr id="37950" name="Oval 23"/>
            <p:cNvSpPr>
              <a:spLocks noChangeArrowheads="1"/>
            </p:cNvSpPr>
            <p:nvPr/>
          </p:nvSpPr>
          <p:spPr bwMode="auto">
            <a:xfrm>
              <a:off x="288" y="768"/>
              <a:ext cx="942" cy="948"/>
            </a:xfrm>
            <a:prstGeom prst="ellipse">
              <a:avLst/>
            </a:prstGeom>
            <a:gradFill rotWithShape="0">
              <a:gsLst>
                <a:gs pos="0">
                  <a:srgbClr val="FF66CC"/>
                </a:gs>
                <a:gs pos="100000">
                  <a:srgbClr val="762F5E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7951" name="Line 24"/>
            <p:cNvSpPr>
              <a:spLocks noChangeShapeType="1"/>
            </p:cNvSpPr>
            <p:nvPr/>
          </p:nvSpPr>
          <p:spPr bwMode="auto">
            <a:xfrm flipH="1">
              <a:off x="781" y="1228"/>
              <a:ext cx="471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7903" name="Object 15"/>
            <p:cNvGraphicFramePr>
              <a:graphicFrameLocks noChangeAspect="1"/>
            </p:cNvGraphicFramePr>
            <p:nvPr/>
          </p:nvGraphicFramePr>
          <p:xfrm>
            <a:off x="864" y="1248"/>
            <a:ext cx="188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17" name="Equation" r:id="rId9" imgW="317160" imgH="317160" progId="Equation.3">
                    <p:embed/>
                  </p:oleObj>
                </mc:Choice>
                <mc:Fallback>
                  <p:oleObj name="Equation" r:id="rId9" imgW="317160" imgH="317160" progId="Equation.3">
                    <p:embed/>
                    <p:pic>
                      <p:nvPicPr>
                        <p:cNvPr id="37903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248"/>
                          <a:ext cx="188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4" name="Object 16"/>
            <p:cNvGraphicFramePr>
              <a:graphicFrameLocks noChangeAspect="1"/>
            </p:cNvGraphicFramePr>
            <p:nvPr/>
          </p:nvGraphicFramePr>
          <p:xfrm>
            <a:off x="720" y="633"/>
            <a:ext cx="144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18" name="Equation" r:id="rId11" imgW="266400" imgH="253800" progId="Equation.3">
                    <p:embed/>
                  </p:oleObj>
                </mc:Choice>
                <mc:Fallback>
                  <p:oleObj name="Equation" r:id="rId11" imgW="266400" imgH="253800" progId="Equation.3">
                    <p:embed/>
                    <p:pic>
                      <p:nvPicPr>
                        <p:cNvPr id="37904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633"/>
                          <a:ext cx="144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5" name="Object 17"/>
            <p:cNvGraphicFramePr>
              <a:graphicFrameLocks noChangeAspect="1"/>
            </p:cNvGraphicFramePr>
            <p:nvPr/>
          </p:nvGraphicFramePr>
          <p:xfrm>
            <a:off x="144" y="1200"/>
            <a:ext cx="144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19" name="Equation" r:id="rId13" imgW="266400" imgH="253800" progId="Equation.3">
                    <p:embed/>
                  </p:oleObj>
                </mc:Choice>
                <mc:Fallback>
                  <p:oleObj name="Equation" r:id="rId13" imgW="266400" imgH="253800" progId="Equation.3">
                    <p:embed/>
                    <p:pic>
                      <p:nvPicPr>
                        <p:cNvPr id="37905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1200"/>
                          <a:ext cx="144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6" name="Object 18"/>
            <p:cNvGraphicFramePr>
              <a:graphicFrameLocks noChangeAspect="1"/>
            </p:cNvGraphicFramePr>
            <p:nvPr/>
          </p:nvGraphicFramePr>
          <p:xfrm>
            <a:off x="1248" y="1152"/>
            <a:ext cx="144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20" name="Equation" r:id="rId14" imgW="266400" imgH="253800" progId="Equation.3">
                    <p:embed/>
                  </p:oleObj>
                </mc:Choice>
                <mc:Fallback>
                  <p:oleObj name="Equation" r:id="rId14" imgW="266400" imgH="253800" progId="Equation.3">
                    <p:embed/>
                    <p:pic>
                      <p:nvPicPr>
                        <p:cNvPr id="37906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152"/>
                          <a:ext cx="144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7" name="Object 19"/>
            <p:cNvGraphicFramePr>
              <a:graphicFrameLocks noChangeAspect="1"/>
            </p:cNvGraphicFramePr>
            <p:nvPr/>
          </p:nvGraphicFramePr>
          <p:xfrm>
            <a:off x="720" y="1728"/>
            <a:ext cx="144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21" name="Equation" r:id="rId15" imgW="266400" imgH="253800" progId="Equation.3">
                    <p:embed/>
                  </p:oleObj>
                </mc:Choice>
                <mc:Fallback>
                  <p:oleObj name="Equation" r:id="rId15" imgW="266400" imgH="253800" progId="Equation.3">
                    <p:embed/>
                    <p:pic>
                      <p:nvPicPr>
                        <p:cNvPr id="37907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728"/>
                          <a:ext cx="144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8" name="Object 20"/>
            <p:cNvGraphicFramePr>
              <a:graphicFrameLocks noChangeAspect="1"/>
            </p:cNvGraphicFramePr>
            <p:nvPr/>
          </p:nvGraphicFramePr>
          <p:xfrm>
            <a:off x="240" y="851"/>
            <a:ext cx="144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22" name="Equation" r:id="rId16" imgW="266400" imgH="253800" progId="Equation.3">
                    <p:embed/>
                  </p:oleObj>
                </mc:Choice>
                <mc:Fallback>
                  <p:oleObj name="Equation" r:id="rId16" imgW="266400" imgH="253800" progId="Equation.3">
                    <p:embed/>
                    <p:pic>
                      <p:nvPicPr>
                        <p:cNvPr id="37908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851"/>
                          <a:ext cx="144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9" name="Object 21"/>
            <p:cNvGraphicFramePr>
              <a:graphicFrameLocks noChangeAspect="1"/>
            </p:cNvGraphicFramePr>
            <p:nvPr/>
          </p:nvGraphicFramePr>
          <p:xfrm>
            <a:off x="1104" y="816"/>
            <a:ext cx="144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23" name="Equation" r:id="rId17" imgW="266400" imgH="253800" progId="Equation.3">
                    <p:embed/>
                  </p:oleObj>
                </mc:Choice>
                <mc:Fallback>
                  <p:oleObj name="Equation" r:id="rId17" imgW="266400" imgH="253800" progId="Equation.3">
                    <p:embed/>
                    <p:pic>
                      <p:nvPicPr>
                        <p:cNvPr id="37909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816"/>
                          <a:ext cx="144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0" name="Object 22"/>
            <p:cNvGraphicFramePr>
              <a:graphicFrameLocks noChangeAspect="1"/>
            </p:cNvGraphicFramePr>
            <p:nvPr/>
          </p:nvGraphicFramePr>
          <p:xfrm>
            <a:off x="288" y="1536"/>
            <a:ext cx="144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24" name="Equation" r:id="rId18" imgW="266400" imgH="253800" progId="Equation.3">
                    <p:embed/>
                  </p:oleObj>
                </mc:Choice>
                <mc:Fallback>
                  <p:oleObj name="Equation" r:id="rId18" imgW="266400" imgH="253800" progId="Equation.3">
                    <p:embed/>
                    <p:pic>
                      <p:nvPicPr>
                        <p:cNvPr id="3791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536"/>
                          <a:ext cx="144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1" name="Object 23"/>
            <p:cNvGraphicFramePr>
              <a:graphicFrameLocks noChangeAspect="1"/>
            </p:cNvGraphicFramePr>
            <p:nvPr/>
          </p:nvGraphicFramePr>
          <p:xfrm>
            <a:off x="1076" y="1544"/>
            <a:ext cx="124" cy="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25" name="Equation" r:id="rId19" imgW="266400" imgH="253800" progId="Equation.3">
                    <p:embed/>
                  </p:oleObj>
                </mc:Choice>
                <mc:Fallback>
                  <p:oleObj name="Equation" r:id="rId19" imgW="266400" imgH="253800" progId="Equation.3">
                    <p:embed/>
                    <p:pic>
                      <p:nvPicPr>
                        <p:cNvPr id="37911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6" y="1544"/>
                          <a:ext cx="124" cy="1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2" name="Object 24"/>
            <p:cNvGraphicFramePr>
              <a:graphicFrameLocks noChangeAspect="1"/>
            </p:cNvGraphicFramePr>
            <p:nvPr/>
          </p:nvGraphicFramePr>
          <p:xfrm>
            <a:off x="432" y="624"/>
            <a:ext cx="14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26" name="Equation" r:id="rId20" imgW="228600" imgH="330120" progId="Equation.3">
                    <p:embed/>
                  </p:oleObj>
                </mc:Choice>
                <mc:Fallback>
                  <p:oleObj name="Equation" r:id="rId20" imgW="228600" imgH="330120" progId="Equation.3">
                    <p:embed/>
                    <p:pic>
                      <p:nvPicPr>
                        <p:cNvPr id="37912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624"/>
                          <a:ext cx="143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52" name="Oval 35"/>
            <p:cNvSpPr>
              <a:spLocks noChangeArrowheads="1"/>
            </p:cNvSpPr>
            <p:nvPr/>
          </p:nvSpPr>
          <p:spPr bwMode="auto">
            <a:xfrm>
              <a:off x="722" y="1200"/>
              <a:ext cx="59" cy="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3" name="Text Box 36"/>
            <p:cNvSpPr txBox="1">
              <a:spLocks noChangeArrowheads="1"/>
            </p:cNvSpPr>
            <p:nvPr/>
          </p:nvSpPr>
          <p:spPr bwMode="auto">
            <a:xfrm>
              <a:off x="576" y="115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bg1"/>
                  </a:solidFill>
                </a:rPr>
                <a:t>o</a:t>
              </a:r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1243529" y="1919287"/>
            <a:ext cx="674688" cy="685800"/>
            <a:chOff x="1200" y="1920"/>
            <a:chExt cx="425" cy="432"/>
          </a:xfrm>
        </p:grpSpPr>
        <p:sp>
          <p:nvSpPr>
            <p:cNvPr id="37946" name="Line 38"/>
            <p:cNvSpPr>
              <a:spLocks noChangeShapeType="1"/>
            </p:cNvSpPr>
            <p:nvPr/>
          </p:nvSpPr>
          <p:spPr bwMode="auto">
            <a:xfrm flipV="1">
              <a:off x="1200" y="2208"/>
              <a:ext cx="288" cy="14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947" name="Group 39"/>
            <p:cNvGrpSpPr>
              <a:grpSpLocks/>
            </p:cNvGrpSpPr>
            <p:nvPr/>
          </p:nvGrpSpPr>
          <p:grpSpPr bwMode="auto">
            <a:xfrm>
              <a:off x="1392" y="1920"/>
              <a:ext cx="233" cy="288"/>
              <a:chOff x="912" y="816"/>
              <a:chExt cx="233" cy="288"/>
            </a:xfrm>
          </p:grpSpPr>
          <p:sp>
            <p:nvSpPr>
              <p:cNvPr id="37948" name="Text Box 40"/>
              <p:cNvSpPr txBox="1">
                <a:spLocks noChangeArrowheads="1"/>
              </p:cNvSpPr>
              <p:nvPr/>
            </p:nvSpPr>
            <p:spPr bwMode="auto">
              <a:xfrm>
                <a:off x="912" y="816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chemeClr val="bg1"/>
                    </a:solidFill>
                  </a:rPr>
                  <a:t>P</a:t>
                </a:r>
              </a:p>
            </p:txBody>
          </p:sp>
          <p:sp>
            <p:nvSpPr>
              <p:cNvPr id="37949" name="Oval 41"/>
              <p:cNvSpPr>
                <a:spLocks noChangeArrowheads="1"/>
              </p:cNvSpPr>
              <p:nvPr/>
            </p:nvSpPr>
            <p:spPr bwMode="auto">
              <a:xfrm>
                <a:off x="1008" y="1056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7902" name="Object 14"/>
            <p:cNvGraphicFramePr>
              <a:graphicFrameLocks noChangeAspect="1"/>
            </p:cNvGraphicFramePr>
            <p:nvPr/>
          </p:nvGraphicFramePr>
          <p:xfrm>
            <a:off x="1200" y="2112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27" name="Equation" r:id="rId22" imgW="215640" imgH="241200" progId="Equation.3">
                    <p:embed/>
                  </p:oleObj>
                </mc:Choice>
                <mc:Fallback>
                  <p:oleObj name="Equation" r:id="rId22" imgW="215640" imgH="241200" progId="Equation.3">
                    <p:embed/>
                    <p:pic>
                      <p:nvPicPr>
                        <p:cNvPr id="37902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112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116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682263"/>
              </p:ext>
            </p:extLst>
          </p:nvPr>
        </p:nvGraphicFramePr>
        <p:xfrm>
          <a:off x="2996129" y="1306512"/>
          <a:ext cx="1782763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28" name="Equation" r:id="rId24" imgW="1942920" imgH="647640" progId="Equation.DSMT4">
                  <p:embed/>
                </p:oleObj>
              </mc:Choice>
              <mc:Fallback>
                <p:oleObj name="Equation" r:id="rId24" imgW="1942920" imgH="647640" progId="Equation.DSMT4">
                  <p:embed/>
                  <p:pic>
                    <p:nvPicPr>
                      <p:cNvPr id="26116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6129" y="1306512"/>
                        <a:ext cx="1782763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6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730306"/>
              </p:ext>
            </p:extLst>
          </p:nvPr>
        </p:nvGraphicFramePr>
        <p:xfrm>
          <a:off x="3058042" y="2560637"/>
          <a:ext cx="1846262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29" name="Equation" r:id="rId26" imgW="1917360" imgH="939600" progId="Equation.DSMT4">
                  <p:embed/>
                </p:oleObj>
              </mc:Choice>
              <mc:Fallback>
                <p:oleObj name="Equation" r:id="rId26" imgW="1917360" imgH="939600" progId="Equation.DSMT4">
                  <p:embed/>
                  <p:pic>
                    <p:nvPicPr>
                      <p:cNvPr id="26116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8042" y="2560637"/>
                        <a:ext cx="1846262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6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511039"/>
              </p:ext>
            </p:extLst>
          </p:nvPr>
        </p:nvGraphicFramePr>
        <p:xfrm>
          <a:off x="5302251" y="4382783"/>
          <a:ext cx="165576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30" name="Equation" r:id="rId28" imgW="1777680" imgH="838080" progId="Equation.DSMT4">
                  <p:embed/>
                </p:oleObj>
              </mc:Choice>
              <mc:Fallback>
                <p:oleObj name="Equation" r:id="rId28" imgW="1777680" imgH="838080" progId="Equation.DSMT4">
                  <p:embed/>
                  <p:pic>
                    <p:nvPicPr>
                      <p:cNvPr id="26116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1" y="4382783"/>
                        <a:ext cx="1655762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6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052241"/>
              </p:ext>
            </p:extLst>
          </p:nvPr>
        </p:nvGraphicFramePr>
        <p:xfrm>
          <a:off x="6702942" y="1190625"/>
          <a:ext cx="1254125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31" name="Equation" r:id="rId30" imgW="1206360" imgH="838080" progId="Equation.DSMT4">
                  <p:embed/>
                </p:oleObj>
              </mc:Choice>
              <mc:Fallback>
                <p:oleObj name="Equation" r:id="rId30" imgW="1206360" imgH="838080" progId="Equation.DSMT4">
                  <p:embed/>
                  <p:pic>
                    <p:nvPicPr>
                      <p:cNvPr id="26116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2942" y="1190625"/>
                        <a:ext cx="1254125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6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400362"/>
              </p:ext>
            </p:extLst>
          </p:nvPr>
        </p:nvGraphicFramePr>
        <p:xfrm>
          <a:off x="5448817" y="3506787"/>
          <a:ext cx="1287462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32" name="Equation" r:id="rId32" imgW="1663560" imgH="1079280" progId="Equation.DSMT4">
                  <p:embed/>
                </p:oleObj>
              </mc:Choice>
              <mc:Fallback>
                <p:oleObj name="Equation" r:id="rId32" imgW="1663560" imgH="1079280" progId="Equation.DSMT4">
                  <p:embed/>
                  <p:pic>
                    <p:nvPicPr>
                      <p:cNvPr id="26116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817" y="3506787"/>
                        <a:ext cx="1287462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1287979" y="1389062"/>
            <a:ext cx="1533525" cy="1157288"/>
            <a:chOff x="4740" y="427"/>
            <a:chExt cx="966" cy="729"/>
          </a:xfrm>
        </p:grpSpPr>
        <p:sp>
          <p:nvSpPr>
            <p:cNvPr id="37943" name="Line 50"/>
            <p:cNvSpPr>
              <a:spLocks noChangeShapeType="1"/>
            </p:cNvSpPr>
            <p:nvPr/>
          </p:nvSpPr>
          <p:spPr bwMode="auto">
            <a:xfrm flipV="1">
              <a:off x="4740" y="724"/>
              <a:ext cx="873" cy="432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7901" name="Object 13"/>
            <p:cNvGraphicFramePr>
              <a:graphicFrameLocks noChangeAspect="1"/>
            </p:cNvGraphicFramePr>
            <p:nvPr/>
          </p:nvGraphicFramePr>
          <p:xfrm>
            <a:off x="5268" y="868"/>
            <a:ext cx="15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33" name="Equation" r:id="rId34" imgW="215640" imgH="241200" progId="Equation.3">
                    <p:embed/>
                  </p:oleObj>
                </mc:Choice>
                <mc:Fallback>
                  <p:oleObj name="Equation" r:id="rId34" imgW="215640" imgH="241200" progId="Equation.3">
                    <p:embed/>
                    <p:pic>
                      <p:nvPicPr>
                        <p:cNvPr id="37901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8" y="868"/>
                          <a:ext cx="15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44" name="Oval 52"/>
            <p:cNvSpPr>
              <a:spLocks noChangeArrowheads="1"/>
            </p:cNvSpPr>
            <p:nvPr/>
          </p:nvSpPr>
          <p:spPr bwMode="auto">
            <a:xfrm>
              <a:off x="5604" y="724"/>
              <a:ext cx="47" cy="53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5" name="Text Box 53"/>
            <p:cNvSpPr txBox="1">
              <a:spLocks noChangeArrowheads="1"/>
            </p:cNvSpPr>
            <p:nvPr/>
          </p:nvSpPr>
          <p:spPr bwMode="auto">
            <a:xfrm>
              <a:off x="5453" y="427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FF0000"/>
                  </a:solidFill>
                </a:rPr>
                <a:t>P</a:t>
              </a:r>
            </a:p>
          </p:txBody>
        </p:sp>
      </p:grp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878404" y="3389312"/>
            <a:ext cx="465138" cy="1787525"/>
            <a:chOff x="302" y="1706"/>
            <a:chExt cx="293" cy="1126"/>
          </a:xfrm>
        </p:grpSpPr>
        <p:sp>
          <p:nvSpPr>
            <p:cNvPr id="37940" name="Line 55"/>
            <p:cNvSpPr>
              <a:spLocks noChangeShapeType="1"/>
            </p:cNvSpPr>
            <p:nvPr/>
          </p:nvSpPr>
          <p:spPr bwMode="auto">
            <a:xfrm flipV="1">
              <a:off x="595" y="1824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1" name="Line 56"/>
            <p:cNvSpPr>
              <a:spLocks noChangeShapeType="1"/>
            </p:cNvSpPr>
            <p:nvPr/>
          </p:nvSpPr>
          <p:spPr bwMode="auto">
            <a:xfrm>
              <a:off x="595" y="2064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2" name="Text Box 57"/>
            <p:cNvSpPr txBox="1">
              <a:spLocks noChangeArrowheads="1"/>
            </p:cNvSpPr>
            <p:nvPr/>
          </p:nvSpPr>
          <p:spPr bwMode="auto">
            <a:xfrm>
              <a:off x="302" y="1706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 i="1"/>
                <a:t>V</a:t>
              </a:r>
            </a:p>
          </p:txBody>
        </p:sp>
      </p:grpSp>
      <p:sp>
        <p:nvSpPr>
          <p:cNvPr id="261178" name="Text Box 58"/>
          <p:cNvSpPr txBox="1">
            <a:spLocks noChangeArrowheads="1"/>
          </p:cNvSpPr>
          <p:nvPr/>
        </p:nvSpPr>
        <p:spPr bwMode="auto">
          <a:xfrm>
            <a:off x="4580454" y="688975"/>
            <a:ext cx="23050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 i="1"/>
              <a:t>r</a:t>
            </a:r>
            <a:r>
              <a:rPr lang="en-US" altLang="zh-CN" sz="3200" b="1"/>
              <a:t> </a:t>
            </a:r>
            <a:r>
              <a:rPr lang="en-US" altLang="zh-CN" sz="3200" b="1">
                <a:sym typeface="Symbol" pitchFamily="18" charset="2"/>
              </a:rPr>
              <a:t> </a:t>
            </a:r>
            <a:r>
              <a:rPr lang="en-US" altLang="zh-CN" sz="2800" b="1" i="1">
                <a:sym typeface="Symbol" pitchFamily="18" charset="2"/>
              </a:rPr>
              <a:t>R</a:t>
            </a:r>
            <a:r>
              <a:rPr lang="zh-CN" altLang="en-US" sz="2800" b="1">
                <a:sym typeface="Symbol" pitchFamily="18" charset="2"/>
              </a:rPr>
              <a:t>处</a:t>
            </a:r>
            <a:endParaRPr lang="zh-CN" altLang="en-US" sz="2800" b="1"/>
          </a:p>
        </p:txBody>
      </p:sp>
      <p:graphicFrame>
        <p:nvGraphicFramePr>
          <p:cNvPr id="26117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590407"/>
              </p:ext>
            </p:extLst>
          </p:nvPr>
        </p:nvGraphicFramePr>
        <p:xfrm>
          <a:off x="4818579" y="1265237"/>
          <a:ext cx="189706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34" name="Equation" r:id="rId36" imgW="2006280" imgH="799920" progId="Equation.DSMT4">
                  <p:embed/>
                </p:oleObj>
              </mc:Choice>
              <mc:Fallback>
                <p:oleObj name="Equation" r:id="rId36" imgW="2006280" imgH="799920" progId="Equation.DSMT4">
                  <p:embed/>
                  <p:pic>
                    <p:nvPicPr>
                      <p:cNvPr id="26117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8579" y="1265237"/>
                        <a:ext cx="1897063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8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86182"/>
              </p:ext>
            </p:extLst>
          </p:nvPr>
        </p:nvGraphicFramePr>
        <p:xfrm>
          <a:off x="3523179" y="3570287"/>
          <a:ext cx="1895475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35" name="Equation" r:id="rId38" imgW="2006280" imgH="799920" progId="Equation.DSMT4">
                  <p:embed/>
                </p:oleObj>
              </mc:Choice>
              <mc:Fallback>
                <p:oleObj name="Equation" r:id="rId38" imgW="2006280" imgH="799920" progId="Equation.DSMT4">
                  <p:embed/>
                  <p:pic>
                    <p:nvPicPr>
                      <p:cNvPr id="26118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3179" y="3570287"/>
                        <a:ext cx="1895475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81" name="AutoShape 61"/>
          <p:cNvSpPr>
            <a:spLocks noChangeArrowheads="1"/>
          </p:cNvSpPr>
          <p:nvPr/>
        </p:nvSpPr>
        <p:spPr bwMode="auto">
          <a:xfrm>
            <a:off x="7358579" y="3425825"/>
            <a:ext cx="935038" cy="2663825"/>
          </a:xfrm>
          <a:prstGeom prst="wedgeRoundRectCallout">
            <a:avLst>
              <a:gd name="adj1" fmla="val -120120"/>
              <a:gd name="adj2" fmla="val -31227"/>
              <a:gd name="adj3" fmla="val 16667"/>
            </a:avLst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zh-CN"/>
          </a:p>
        </p:txBody>
      </p:sp>
      <p:graphicFrame>
        <p:nvGraphicFramePr>
          <p:cNvPr id="2611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239031"/>
              </p:ext>
            </p:extLst>
          </p:nvPr>
        </p:nvGraphicFramePr>
        <p:xfrm>
          <a:off x="5045592" y="2705100"/>
          <a:ext cx="288448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36" name="Equation" r:id="rId40" imgW="3187440" imgH="647640" progId="Equation.DSMT4">
                  <p:embed/>
                </p:oleObj>
              </mc:Choice>
              <mc:Fallback>
                <p:oleObj name="Equation" r:id="rId40" imgW="3187440" imgH="647640" progId="Equation.DSMT4">
                  <p:embed/>
                  <p:pic>
                    <p:nvPicPr>
                      <p:cNvPr id="26118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592" y="2705100"/>
                        <a:ext cx="2884487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63"/>
          <p:cNvGrpSpPr>
            <a:grpSpLocks/>
          </p:cNvGrpSpPr>
          <p:nvPr/>
        </p:nvGrpSpPr>
        <p:grpSpPr bwMode="auto">
          <a:xfrm>
            <a:off x="1100654" y="5067300"/>
            <a:ext cx="2005013" cy="519112"/>
            <a:chOff x="248" y="3796"/>
            <a:chExt cx="1263" cy="327"/>
          </a:xfrm>
        </p:grpSpPr>
        <p:sp>
          <p:nvSpPr>
            <p:cNvPr id="37938" name="Line 64"/>
            <p:cNvSpPr>
              <a:spLocks noChangeShapeType="1"/>
            </p:cNvSpPr>
            <p:nvPr/>
          </p:nvSpPr>
          <p:spPr bwMode="auto">
            <a:xfrm>
              <a:off x="330" y="3861"/>
              <a:ext cx="11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7899" name="Object 11"/>
            <p:cNvGraphicFramePr>
              <a:graphicFrameLocks noChangeAspect="1"/>
            </p:cNvGraphicFramePr>
            <p:nvPr/>
          </p:nvGraphicFramePr>
          <p:xfrm>
            <a:off x="1364" y="3909"/>
            <a:ext cx="147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37" name="Equation" r:id="rId42" imgW="215640" imgH="241200" progId="Equation.3">
                    <p:embed/>
                  </p:oleObj>
                </mc:Choice>
                <mc:Fallback>
                  <p:oleObj name="Equation" r:id="rId42" imgW="215640" imgH="241200" progId="Equation.3">
                    <p:embed/>
                    <p:pic>
                      <p:nvPicPr>
                        <p:cNvPr id="37899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4" y="3909"/>
                          <a:ext cx="147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0" name="Object 12"/>
            <p:cNvGraphicFramePr>
              <a:graphicFrameLocks noChangeAspect="1"/>
            </p:cNvGraphicFramePr>
            <p:nvPr/>
          </p:nvGraphicFramePr>
          <p:xfrm>
            <a:off x="791" y="3884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38" name="Equation" r:id="rId44" imgW="317160" imgH="317160" progId="Equation.3">
                    <p:embed/>
                  </p:oleObj>
                </mc:Choice>
                <mc:Fallback>
                  <p:oleObj name="Equation" r:id="rId44" imgW="317160" imgH="317160" progId="Equation.3">
                    <p:embed/>
                    <p:pic>
                      <p:nvPicPr>
                        <p:cNvPr id="3790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1" y="3884"/>
                          <a:ext cx="2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39" name="Text Box 67"/>
            <p:cNvSpPr txBox="1">
              <a:spLocks noChangeArrowheads="1"/>
            </p:cNvSpPr>
            <p:nvPr/>
          </p:nvSpPr>
          <p:spPr bwMode="auto">
            <a:xfrm>
              <a:off x="248" y="379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o</a:t>
              </a: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C72314-F969-4B31-8CB5-6F7F61806990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340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26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725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225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75"/>
                                        <p:tgtEl>
                                          <p:spTgt spid="26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75"/>
                                        <p:tgtEl>
                                          <p:spTgt spid="26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6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1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1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1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1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75"/>
                                        <p:tgtEl>
                                          <p:spTgt spid="26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26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6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6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6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26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6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61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61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61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61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6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75"/>
                                        <p:tgtEl>
                                          <p:spTgt spid="26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75"/>
                                        <p:tgtEl>
                                          <p:spTgt spid="26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61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61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61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61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26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6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26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7" dur="500"/>
                                        <p:tgtEl>
                                          <p:spTgt spid="26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75"/>
                                        <p:tgtEl>
                                          <p:spTgt spid="261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2" grpId="0" autoUpdateAnimBg="0"/>
      <p:bldP spid="261123" grpId="0" autoUpdateAnimBg="0"/>
      <p:bldP spid="261124" grpId="0" animBg="1" autoUpdateAnimBg="0"/>
      <p:bldP spid="261126" grpId="0" animBg="1"/>
      <p:bldP spid="261127" grpId="0" animBg="1"/>
      <p:bldP spid="261131" grpId="0" autoUpdateAnimBg="0"/>
      <p:bldP spid="261132" grpId="0" animBg="1"/>
      <p:bldP spid="261133" grpId="0" animBg="1"/>
      <p:bldP spid="261134" grpId="0" animBg="1"/>
      <p:bldP spid="261135" grpId="0" autoUpdateAnimBg="0"/>
      <p:bldP spid="261136" grpId="0" autoUpdateAnimBg="0"/>
      <p:bldP spid="261137" grpId="0" build="p" autoUpdateAnimBg="0"/>
      <p:bldP spid="261141" grpId="0" animBg="1" autoUpdateAnimBg="0"/>
      <p:bldP spid="261178" grpId="0" autoUpdateAnimBg="0"/>
      <p:bldP spid="2611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Text Box 2"/>
          <p:cNvSpPr txBox="1">
            <a:spLocks noChangeArrowheads="1"/>
          </p:cNvSpPr>
          <p:nvPr/>
        </p:nvSpPr>
        <p:spPr bwMode="auto">
          <a:xfrm>
            <a:off x="109747" y="395288"/>
            <a:ext cx="81375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例</a:t>
            </a:r>
            <a:r>
              <a:rPr lang="en-US" altLang="zh-CN" sz="2800" b="1">
                <a:solidFill>
                  <a:srgbClr val="FF0000"/>
                </a:solidFill>
              </a:rPr>
              <a:t>21. </a:t>
            </a:r>
            <a:r>
              <a:rPr lang="zh-CN" altLang="en-US" sz="2800" b="1"/>
              <a:t>求半径为</a:t>
            </a:r>
            <a:r>
              <a:rPr lang="en-US" altLang="zh-CN" sz="2800" b="1" i="1"/>
              <a:t>R</a:t>
            </a:r>
            <a:r>
              <a:rPr lang="zh-CN" altLang="en-US" sz="2800" b="1"/>
              <a:t>，电荷体密度为</a:t>
            </a:r>
            <a:r>
              <a:rPr lang="zh-CN" altLang="en-US" sz="2800" b="1" i="1">
                <a:sym typeface="Symbol" pitchFamily="18" charset="2"/>
              </a:rPr>
              <a:t> </a:t>
            </a:r>
            <a:r>
              <a:rPr lang="zh-CN" altLang="en-US" sz="2800" b="1">
                <a:sym typeface="Symbol" pitchFamily="18" charset="2"/>
              </a:rPr>
              <a:t>的</a:t>
            </a:r>
            <a:r>
              <a:rPr lang="zh-CN" altLang="en-US" sz="2800" b="1"/>
              <a:t>无限长均匀</a:t>
            </a:r>
          </a:p>
          <a:p>
            <a:pPr eaLnBrk="1" hangingPunct="1"/>
            <a:r>
              <a:rPr lang="zh-CN" altLang="en-US" sz="2800" b="1"/>
              <a:t>          带电圆柱体的电势分布？</a:t>
            </a:r>
          </a:p>
        </p:txBody>
      </p:sp>
      <p:sp>
        <p:nvSpPr>
          <p:cNvPr id="262147" name="Text Box 3"/>
          <p:cNvSpPr txBox="1">
            <a:spLocks noChangeArrowheads="1"/>
          </p:cNvSpPr>
          <p:nvPr/>
        </p:nvSpPr>
        <p:spPr bwMode="auto">
          <a:xfrm>
            <a:off x="802826" y="1838324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/>
              <a:t>柱外 </a:t>
            </a:r>
            <a:r>
              <a:rPr lang="en-US" altLang="zh-CN" sz="2800" b="1" i="1" dirty="0"/>
              <a:t>r </a:t>
            </a:r>
            <a:r>
              <a:rPr lang="en-US" altLang="zh-CN" sz="2800" b="1" dirty="0">
                <a:cs typeface="Times New Roman" pitchFamily="18" charset="0"/>
                <a:sym typeface="Symbol" pitchFamily="18" charset="2"/>
              </a:rPr>
              <a:t></a:t>
            </a:r>
            <a:r>
              <a:rPr lang="en-US" altLang="zh-CN" sz="2800" b="1" i="1" dirty="0">
                <a:cs typeface="Times New Roman" pitchFamily="18" charset="0"/>
              </a:rPr>
              <a:t> </a:t>
            </a:r>
            <a:r>
              <a:rPr lang="en-US" altLang="zh-CN" sz="2800" b="1" i="1" dirty="0"/>
              <a:t>R</a:t>
            </a:r>
            <a:endParaRPr lang="en-US" altLang="zh-CN" sz="2800" b="1" dirty="0"/>
          </a:p>
        </p:txBody>
      </p:sp>
      <p:sp>
        <p:nvSpPr>
          <p:cNvPr id="262148" name="Text Box 4"/>
          <p:cNvSpPr txBox="1">
            <a:spLocks noChangeArrowheads="1"/>
          </p:cNvSpPr>
          <p:nvPr/>
        </p:nvSpPr>
        <p:spPr bwMode="auto">
          <a:xfrm>
            <a:off x="527394" y="2465918"/>
            <a:ext cx="3065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/>
              <a:t>柱内 </a:t>
            </a:r>
            <a:r>
              <a:rPr lang="en-US" altLang="zh-CN" sz="2800" b="1" i="1"/>
              <a:t>r</a:t>
            </a:r>
            <a:r>
              <a:rPr lang="en-US" altLang="zh-CN" sz="2800" b="1"/>
              <a:t> </a:t>
            </a:r>
            <a:r>
              <a:rPr lang="en-US" altLang="zh-CN" sz="2800" b="1">
                <a:cs typeface="Times New Roman" pitchFamily="18" charset="0"/>
              </a:rPr>
              <a:t>&lt; </a:t>
            </a:r>
            <a:r>
              <a:rPr lang="en-US" altLang="zh-CN" sz="2800" b="1" i="1"/>
              <a:t>R</a:t>
            </a:r>
            <a:endParaRPr lang="en-US" altLang="zh-CN" sz="2800" b="1"/>
          </a:p>
        </p:txBody>
      </p:sp>
      <p:graphicFrame>
        <p:nvGraphicFramePr>
          <p:cNvPr id="26214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548916"/>
              </p:ext>
            </p:extLst>
          </p:nvPr>
        </p:nvGraphicFramePr>
        <p:xfrm>
          <a:off x="2991060" y="1649413"/>
          <a:ext cx="1160462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4" name="Equation" r:id="rId4" imgW="1396800" imgH="914400" progId="Equation.DSMT4">
                  <p:embed/>
                </p:oleObj>
              </mc:Choice>
              <mc:Fallback>
                <p:oleObj name="Equation" r:id="rId4" imgW="1396800" imgH="914400" progId="Equation.DSMT4">
                  <p:embed/>
                  <p:pic>
                    <p:nvPicPr>
                      <p:cNvPr id="26214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1060" y="1649413"/>
                        <a:ext cx="1160462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952960"/>
              </p:ext>
            </p:extLst>
          </p:nvPr>
        </p:nvGraphicFramePr>
        <p:xfrm>
          <a:off x="2991060" y="2374900"/>
          <a:ext cx="107632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5" name="Equation" r:id="rId6" imgW="1244520" imgH="838080" progId="Equation.DSMT4">
                  <p:embed/>
                </p:oleObj>
              </mc:Choice>
              <mc:Fallback>
                <p:oleObj name="Equation" r:id="rId6" imgW="1244520" imgH="838080" progId="Equation.DSMT4">
                  <p:embed/>
                  <p:pic>
                    <p:nvPicPr>
                      <p:cNvPr id="26215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1060" y="2374900"/>
                        <a:ext cx="1076325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51" name="Text Box 7"/>
          <p:cNvSpPr txBox="1">
            <a:spLocks noChangeArrowheads="1"/>
          </p:cNvSpPr>
          <p:nvPr/>
        </p:nvSpPr>
        <p:spPr bwMode="auto">
          <a:xfrm>
            <a:off x="398672" y="1254125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解：</a:t>
            </a:r>
            <a:r>
              <a:rPr lang="zh-CN" altLang="en-US" sz="2800" b="1"/>
              <a:t>由高斯定理求得各处的电场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220714" y="1125538"/>
            <a:ext cx="990600" cy="3962400"/>
            <a:chOff x="4752" y="2112"/>
            <a:chExt cx="576" cy="2208"/>
          </a:xfrm>
        </p:grpSpPr>
        <p:grpSp>
          <p:nvGrpSpPr>
            <p:cNvPr id="38974" name="Group 9"/>
            <p:cNvGrpSpPr>
              <a:grpSpLocks/>
            </p:cNvGrpSpPr>
            <p:nvPr/>
          </p:nvGrpSpPr>
          <p:grpSpPr bwMode="auto">
            <a:xfrm>
              <a:off x="4752" y="2304"/>
              <a:ext cx="576" cy="2016"/>
              <a:chOff x="4512" y="480"/>
              <a:chExt cx="576" cy="2016"/>
            </a:xfrm>
          </p:grpSpPr>
          <p:sp>
            <p:nvSpPr>
              <p:cNvPr id="262154" name="AutoShape 10"/>
              <p:cNvSpPr>
                <a:spLocks noChangeArrowheads="1"/>
              </p:cNvSpPr>
              <p:nvPr/>
            </p:nvSpPr>
            <p:spPr bwMode="auto">
              <a:xfrm>
                <a:off x="4512" y="576"/>
                <a:ext cx="576" cy="1824"/>
              </a:xfrm>
              <a:prstGeom prst="can">
                <a:avLst>
                  <a:gd name="adj" fmla="val 47910"/>
                </a:avLst>
              </a:prstGeom>
              <a:gradFill rotWithShape="0">
                <a:gsLst>
                  <a:gs pos="0">
                    <a:srgbClr val="FFFF00">
                      <a:gamma/>
                      <a:shade val="46275"/>
                      <a:invGamma/>
                      <a:alpha val="46001"/>
                    </a:srgbClr>
                  </a:gs>
                  <a:gs pos="50000">
                    <a:srgbClr val="FFFF00">
                      <a:alpha val="42999"/>
                    </a:srgbClr>
                  </a:gs>
                  <a:gs pos="100000">
                    <a:srgbClr val="FFFF00">
                      <a:gamma/>
                      <a:shade val="46275"/>
                      <a:invGamma/>
                      <a:alpha val="46001"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38981" name="Line 11"/>
              <p:cNvSpPr>
                <a:spLocks noChangeShapeType="1"/>
              </p:cNvSpPr>
              <p:nvPr/>
            </p:nvSpPr>
            <p:spPr bwMode="auto">
              <a:xfrm>
                <a:off x="4800" y="720"/>
                <a:ext cx="0" cy="17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8928" name="Object 16"/>
              <p:cNvGraphicFramePr>
                <a:graphicFrameLocks noChangeAspect="1"/>
              </p:cNvGraphicFramePr>
              <p:nvPr/>
            </p:nvGraphicFramePr>
            <p:xfrm>
              <a:off x="4560" y="624"/>
              <a:ext cx="140" cy="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436" name="公式" r:id="rId8" imgW="139680" imgH="139680" progId="Equation.3">
                      <p:embed/>
                    </p:oleObj>
                  </mc:Choice>
                  <mc:Fallback>
                    <p:oleObj name="公式" r:id="rId8" imgW="139680" imgH="139680" progId="Equation.3">
                      <p:embed/>
                      <p:pic>
                        <p:nvPicPr>
                          <p:cNvPr id="38928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624"/>
                            <a:ext cx="140" cy="1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29" name="Object 17"/>
              <p:cNvGraphicFramePr>
                <a:graphicFrameLocks noChangeAspect="1"/>
              </p:cNvGraphicFramePr>
              <p:nvPr/>
            </p:nvGraphicFramePr>
            <p:xfrm>
              <a:off x="4752" y="576"/>
              <a:ext cx="140" cy="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437" name="公式" r:id="rId10" imgW="139680" imgH="139680" progId="Equation.3">
                      <p:embed/>
                    </p:oleObj>
                  </mc:Choice>
                  <mc:Fallback>
                    <p:oleObj name="公式" r:id="rId10" imgW="139680" imgH="139680" progId="Equation.3">
                      <p:embed/>
                      <p:pic>
                        <p:nvPicPr>
                          <p:cNvPr id="38929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576"/>
                            <a:ext cx="140" cy="1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30" name="Object 18"/>
              <p:cNvGraphicFramePr>
                <a:graphicFrameLocks noChangeAspect="1"/>
              </p:cNvGraphicFramePr>
              <p:nvPr/>
            </p:nvGraphicFramePr>
            <p:xfrm>
              <a:off x="4896" y="624"/>
              <a:ext cx="140" cy="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438" name="公式" r:id="rId11" imgW="139680" imgH="139680" progId="Equation.3">
                      <p:embed/>
                    </p:oleObj>
                  </mc:Choice>
                  <mc:Fallback>
                    <p:oleObj name="公式" r:id="rId11" imgW="139680" imgH="139680" progId="Equation.3">
                      <p:embed/>
                      <p:pic>
                        <p:nvPicPr>
                          <p:cNvPr id="3893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624"/>
                            <a:ext cx="140" cy="1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31" name="Object 19"/>
              <p:cNvGraphicFramePr>
                <a:graphicFrameLocks noChangeAspect="1"/>
              </p:cNvGraphicFramePr>
              <p:nvPr/>
            </p:nvGraphicFramePr>
            <p:xfrm>
              <a:off x="4752" y="720"/>
              <a:ext cx="140" cy="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439" name="公式" r:id="rId12" imgW="139680" imgH="139680" progId="Equation.3">
                      <p:embed/>
                    </p:oleObj>
                  </mc:Choice>
                  <mc:Fallback>
                    <p:oleObj name="公式" r:id="rId12" imgW="139680" imgH="139680" progId="Equation.3">
                      <p:embed/>
                      <p:pic>
                        <p:nvPicPr>
                          <p:cNvPr id="38931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720"/>
                            <a:ext cx="140" cy="1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32" name="Object 20"/>
              <p:cNvGraphicFramePr>
                <a:graphicFrameLocks noChangeAspect="1"/>
              </p:cNvGraphicFramePr>
              <p:nvPr/>
            </p:nvGraphicFramePr>
            <p:xfrm>
              <a:off x="4560" y="912"/>
              <a:ext cx="140" cy="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440" name="公式" r:id="rId13" imgW="139680" imgH="139680" progId="Equation.3">
                      <p:embed/>
                    </p:oleObj>
                  </mc:Choice>
                  <mc:Fallback>
                    <p:oleObj name="公式" r:id="rId13" imgW="139680" imgH="139680" progId="Equation.3">
                      <p:embed/>
                      <p:pic>
                        <p:nvPicPr>
                          <p:cNvPr id="38932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912"/>
                            <a:ext cx="140" cy="1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33" name="Object 21"/>
              <p:cNvGraphicFramePr>
                <a:graphicFrameLocks noChangeAspect="1"/>
              </p:cNvGraphicFramePr>
              <p:nvPr/>
            </p:nvGraphicFramePr>
            <p:xfrm>
              <a:off x="4560" y="1152"/>
              <a:ext cx="140" cy="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441" name="公式" r:id="rId14" imgW="139680" imgH="139680" progId="Equation.3">
                      <p:embed/>
                    </p:oleObj>
                  </mc:Choice>
                  <mc:Fallback>
                    <p:oleObj name="公式" r:id="rId14" imgW="139680" imgH="139680" progId="Equation.3">
                      <p:embed/>
                      <p:pic>
                        <p:nvPicPr>
                          <p:cNvPr id="38933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1152"/>
                            <a:ext cx="140" cy="1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34" name="Object 22"/>
              <p:cNvGraphicFramePr>
                <a:graphicFrameLocks noChangeAspect="1"/>
              </p:cNvGraphicFramePr>
              <p:nvPr/>
            </p:nvGraphicFramePr>
            <p:xfrm>
              <a:off x="4560" y="1632"/>
              <a:ext cx="140" cy="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442" name="公式" r:id="rId15" imgW="139680" imgH="139680" progId="Equation.3">
                      <p:embed/>
                    </p:oleObj>
                  </mc:Choice>
                  <mc:Fallback>
                    <p:oleObj name="公式" r:id="rId15" imgW="139680" imgH="139680" progId="Equation.3">
                      <p:embed/>
                      <p:pic>
                        <p:nvPicPr>
                          <p:cNvPr id="38934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1632"/>
                            <a:ext cx="140" cy="1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35" name="Object 23"/>
              <p:cNvGraphicFramePr>
                <a:graphicFrameLocks noChangeAspect="1"/>
              </p:cNvGraphicFramePr>
              <p:nvPr/>
            </p:nvGraphicFramePr>
            <p:xfrm>
              <a:off x="4560" y="1392"/>
              <a:ext cx="140" cy="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443" name="公式" r:id="rId16" imgW="139680" imgH="139680" progId="Equation.3">
                      <p:embed/>
                    </p:oleObj>
                  </mc:Choice>
                  <mc:Fallback>
                    <p:oleObj name="公式" r:id="rId16" imgW="139680" imgH="139680" progId="Equation.3">
                      <p:embed/>
                      <p:pic>
                        <p:nvPicPr>
                          <p:cNvPr id="38935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1392"/>
                            <a:ext cx="140" cy="1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36" name="Object 24"/>
              <p:cNvGraphicFramePr>
                <a:graphicFrameLocks noChangeAspect="1"/>
              </p:cNvGraphicFramePr>
              <p:nvPr/>
            </p:nvGraphicFramePr>
            <p:xfrm>
              <a:off x="4560" y="1872"/>
              <a:ext cx="140" cy="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444" name="公式" r:id="rId17" imgW="139680" imgH="139680" progId="Equation.3">
                      <p:embed/>
                    </p:oleObj>
                  </mc:Choice>
                  <mc:Fallback>
                    <p:oleObj name="公式" r:id="rId17" imgW="139680" imgH="139680" progId="Equation.3">
                      <p:embed/>
                      <p:pic>
                        <p:nvPicPr>
                          <p:cNvPr id="38936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1872"/>
                            <a:ext cx="140" cy="1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37" name="Object 25"/>
              <p:cNvGraphicFramePr>
                <a:graphicFrameLocks noChangeAspect="1"/>
              </p:cNvGraphicFramePr>
              <p:nvPr/>
            </p:nvGraphicFramePr>
            <p:xfrm>
              <a:off x="4560" y="2112"/>
              <a:ext cx="140" cy="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445" name="公式" r:id="rId18" imgW="139680" imgH="139680" progId="Equation.3">
                      <p:embed/>
                    </p:oleObj>
                  </mc:Choice>
                  <mc:Fallback>
                    <p:oleObj name="公式" r:id="rId18" imgW="139680" imgH="139680" progId="Equation.3">
                      <p:embed/>
                      <p:pic>
                        <p:nvPicPr>
                          <p:cNvPr id="38937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2112"/>
                            <a:ext cx="140" cy="1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38" name="Object 26"/>
              <p:cNvGraphicFramePr>
                <a:graphicFrameLocks noChangeAspect="1"/>
              </p:cNvGraphicFramePr>
              <p:nvPr/>
            </p:nvGraphicFramePr>
            <p:xfrm>
              <a:off x="4896" y="912"/>
              <a:ext cx="140" cy="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446" name="公式" r:id="rId19" imgW="139680" imgH="139680" progId="Equation.3">
                      <p:embed/>
                    </p:oleObj>
                  </mc:Choice>
                  <mc:Fallback>
                    <p:oleObj name="公式" r:id="rId19" imgW="139680" imgH="139680" progId="Equation.3">
                      <p:embed/>
                      <p:pic>
                        <p:nvPicPr>
                          <p:cNvPr id="38938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912"/>
                            <a:ext cx="140" cy="1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39" name="Object 27"/>
              <p:cNvGraphicFramePr>
                <a:graphicFrameLocks noChangeAspect="1"/>
              </p:cNvGraphicFramePr>
              <p:nvPr/>
            </p:nvGraphicFramePr>
            <p:xfrm>
              <a:off x="4896" y="1152"/>
              <a:ext cx="140" cy="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447" name="公式" r:id="rId20" imgW="139680" imgH="139680" progId="Equation.3">
                      <p:embed/>
                    </p:oleObj>
                  </mc:Choice>
                  <mc:Fallback>
                    <p:oleObj name="公式" r:id="rId20" imgW="139680" imgH="139680" progId="Equation.3">
                      <p:embed/>
                      <p:pic>
                        <p:nvPicPr>
                          <p:cNvPr id="38939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1152"/>
                            <a:ext cx="140" cy="1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40" name="Object 28"/>
              <p:cNvGraphicFramePr>
                <a:graphicFrameLocks noChangeAspect="1"/>
              </p:cNvGraphicFramePr>
              <p:nvPr/>
            </p:nvGraphicFramePr>
            <p:xfrm>
              <a:off x="4896" y="1392"/>
              <a:ext cx="140" cy="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448" name="公式" r:id="rId21" imgW="139680" imgH="139680" progId="Equation.3">
                      <p:embed/>
                    </p:oleObj>
                  </mc:Choice>
                  <mc:Fallback>
                    <p:oleObj name="公式" r:id="rId21" imgW="139680" imgH="139680" progId="Equation.3">
                      <p:embed/>
                      <p:pic>
                        <p:nvPicPr>
                          <p:cNvPr id="3894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1392"/>
                            <a:ext cx="140" cy="1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41" name="Object 29"/>
              <p:cNvGraphicFramePr>
                <a:graphicFrameLocks noChangeAspect="1"/>
              </p:cNvGraphicFramePr>
              <p:nvPr/>
            </p:nvGraphicFramePr>
            <p:xfrm>
              <a:off x="4896" y="1632"/>
              <a:ext cx="140" cy="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449" name="公式" r:id="rId22" imgW="139680" imgH="139680" progId="Equation.3">
                      <p:embed/>
                    </p:oleObj>
                  </mc:Choice>
                  <mc:Fallback>
                    <p:oleObj name="公式" r:id="rId22" imgW="139680" imgH="139680" progId="Equation.3">
                      <p:embed/>
                      <p:pic>
                        <p:nvPicPr>
                          <p:cNvPr id="38941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1632"/>
                            <a:ext cx="140" cy="1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42" name="Object 30"/>
              <p:cNvGraphicFramePr>
                <a:graphicFrameLocks noChangeAspect="1"/>
              </p:cNvGraphicFramePr>
              <p:nvPr/>
            </p:nvGraphicFramePr>
            <p:xfrm>
              <a:off x="4896" y="1872"/>
              <a:ext cx="140" cy="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450" name="公式" r:id="rId23" imgW="139680" imgH="139680" progId="Equation.3">
                      <p:embed/>
                    </p:oleObj>
                  </mc:Choice>
                  <mc:Fallback>
                    <p:oleObj name="公式" r:id="rId23" imgW="139680" imgH="139680" progId="Equation.3">
                      <p:embed/>
                      <p:pic>
                        <p:nvPicPr>
                          <p:cNvPr id="38942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1872"/>
                            <a:ext cx="140" cy="1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43" name="Object 31"/>
              <p:cNvGraphicFramePr>
                <a:graphicFrameLocks noChangeAspect="1"/>
              </p:cNvGraphicFramePr>
              <p:nvPr/>
            </p:nvGraphicFramePr>
            <p:xfrm>
              <a:off x="4896" y="2112"/>
              <a:ext cx="140" cy="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451" name="公式" r:id="rId24" imgW="139680" imgH="139680" progId="Equation.3">
                      <p:embed/>
                    </p:oleObj>
                  </mc:Choice>
                  <mc:Fallback>
                    <p:oleObj name="公式" r:id="rId24" imgW="139680" imgH="139680" progId="Equation.3">
                      <p:embed/>
                      <p:pic>
                        <p:nvPicPr>
                          <p:cNvPr id="38943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2112"/>
                            <a:ext cx="140" cy="1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82" name="Line 28"/>
              <p:cNvSpPr>
                <a:spLocks noChangeShapeType="1"/>
              </p:cNvSpPr>
              <p:nvPr/>
            </p:nvSpPr>
            <p:spPr bwMode="auto">
              <a:xfrm>
                <a:off x="4800" y="72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8944" name="Object 32"/>
              <p:cNvGraphicFramePr>
                <a:graphicFrameLocks noChangeAspect="1"/>
              </p:cNvGraphicFramePr>
              <p:nvPr/>
            </p:nvGraphicFramePr>
            <p:xfrm>
              <a:off x="4848" y="480"/>
              <a:ext cx="19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452" name="公式" r:id="rId25" imgW="152280" imgH="152280" progId="Equation.3">
                      <p:embed/>
                    </p:oleObj>
                  </mc:Choice>
                  <mc:Fallback>
                    <p:oleObj name="公式" r:id="rId25" imgW="152280" imgH="152280" progId="Equation.3">
                      <p:embed/>
                      <p:pic>
                        <p:nvPicPr>
                          <p:cNvPr id="38944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480"/>
                            <a:ext cx="19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45" name="Object 33"/>
              <p:cNvGraphicFramePr>
                <a:graphicFrameLocks noChangeAspect="1"/>
              </p:cNvGraphicFramePr>
              <p:nvPr/>
            </p:nvGraphicFramePr>
            <p:xfrm>
              <a:off x="4590" y="816"/>
              <a:ext cx="224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453" name="Equation" r:id="rId27" imgW="152280" imgH="164880" progId="Equation.DSMT4">
                      <p:embed/>
                    </p:oleObj>
                  </mc:Choice>
                  <mc:Fallback>
                    <p:oleObj name="Equation" r:id="rId27" imgW="152280" imgH="164880" progId="Equation.DSMT4">
                      <p:embed/>
                      <p:pic>
                        <p:nvPicPr>
                          <p:cNvPr id="38945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0" y="816"/>
                            <a:ext cx="224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8975" name="Group 31"/>
            <p:cNvGrpSpPr>
              <a:grpSpLocks/>
            </p:cNvGrpSpPr>
            <p:nvPr/>
          </p:nvGrpSpPr>
          <p:grpSpPr bwMode="auto">
            <a:xfrm>
              <a:off x="4752" y="2112"/>
              <a:ext cx="576" cy="432"/>
              <a:chOff x="4416" y="384"/>
              <a:chExt cx="576" cy="432"/>
            </a:xfrm>
          </p:grpSpPr>
          <p:sp>
            <p:nvSpPr>
              <p:cNvPr id="38976" name="Line 32"/>
              <p:cNvSpPr>
                <a:spLocks noChangeShapeType="1"/>
              </p:cNvSpPr>
              <p:nvPr/>
            </p:nvSpPr>
            <p:spPr bwMode="auto">
              <a:xfrm flipV="1">
                <a:off x="4416" y="384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77" name="Line 33"/>
              <p:cNvSpPr>
                <a:spLocks noChangeShapeType="1"/>
              </p:cNvSpPr>
              <p:nvPr/>
            </p:nvSpPr>
            <p:spPr bwMode="auto">
              <a:xfrm flipV="1">
                <a:off x="4992" y="384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62178" name="Line 34"/>
          <p:cNvSpPr>
            <a:spLocks noChangeShapeType="1"/>
          </p:cNvSpPr>
          <p:nvPr/>
        </p:nvSpPr>
        <p:spPr bwMode="auto">
          <a:xfrm>
            <a:off x="8217664" y="424815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179" name="Text Box 35"/>
          <p:cNvSpPr txBox="1">
            <a:spLocks noChangeArrowheads="1"/>
          </p:cNvSpPr>
          <p:nvPr/>
        </p:nvSpPr>
        <p:spPr bwMode="auto">
          <a:xfrm>
            <a:off x="7623939" y="5010150"/>
            <a:ext cx="1355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FF0000"/>
                </a:solidFill>
              </a:rPr>
              <a:t>V</a:t>
            </a:r>
            <a:r>
              <a:rPr lang="en-US" altLang="zh-CN" sz="2800" b="1" i="1" baseline="-25000">
                <a:solidFill>
                  <a:srgbClr val="FF0000"/>
                </a:solidFill>
              </a:rPr>
              <a:t>R</a:t>
            </a:r>
            <a:r>
              <a:rPr lang="en-US" altLang="zh-CN" sz="2800" b="1">
                <a:solidFill>
                  <a:srgbClr val="FF0000"/>
                </a:solidFill>
              </a:rPr>
              <a:t>=0</a:t>
            </a:r>
          </a:p>
        </p:txBody>
      </p:sp>
      <p:sp>
        <p:nvSpPr>
          <p:cNvPr id="262185" name="Rectangle 41"/>
          <p:cNvSpPr>
            <a:spLocks noChangeArrowheads="1"/>
          </p:cNvSpPr>
          <p:nvPr/>
        </p:nvSpPr>
        <p:spPr bwMode="auto">
          <a:xfrm>
            <a:off x="333585" y="2981325"/>
            <a:ext cx="41703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若令</a:t>
            </a:r>
            <a:r>
              <a:rPr lang="en-US" altLang="zh-CN" sz="2800" b="1" i="1"/>
              <a:t>V</a:t>
            </a:r>
            <a:r>
              <a:rPr lang="en-US" altLang="zh-CN" sz="2800" b="1" baseline="-25000">
                <a:sym typeface="Symbol" pitchFamily="18" charset="2"/>
              </a:rPr>
              <a:t></a:t>
            </a:r>
            <a:r>
              <a:rPr lang="en-US" altLang="zh-CN" sz="2800" b="1">
                <a:sym typeface="Symbol" pitchFamily="18" charset="2"/>
              </a:rPr>
              <a:t>= 0 </a:t>
            </a:r>
            <a:r>
              <a:rPr lang="zh-CN" altLang="en-US" sz="2800" b="1"/>
              <a:t>则有</a:t>
            </a:r>
          </a:p>
        </p:txBody>
      </p:sp>
      <p:sp>
        <p:nvSpPr>
          <p:cNvPr id="262186" name="AutoShape 42"/>
          <p:cNvSpPr>
            <a:spLocks/>
          </p:cNvSpPr>
          <p:nvPr/>
        </p:nvSpPr>
        <p:spPr bwMode="auto">
          <a:xfrm>
            <a:off x="1011447" y="1987550"/>
            <a:ext cx="260350" cy="914400"/>
          </a:xfrm>
          <a:prstGeom prst="leftBrace">
            <a:avLst>
              <a:gd name="adj1" fmla="val 29268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218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216346"/>
              </p:ext>
            </p:extLst>
          </p:nvPr>
        </p:nvGraphicFramePr>
        <p:xfrm>
          <a:off x="470110" y="3651250"/>
          <a:ext cx="8286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54" name="Equation" r:id="rId29" imgW="647640" imgH="380880" progId="Equation.DSMT4">
                  <p:embed/>
                </p:oleObj>
              </mc:Choice>
              <mc:Fallback>
                <p:oleObj name="Equation" r:id="rId29" imgW="647640" imgH="380880" progId="Equation.DSMT4">
                  <p:embed/>
                  <p:pic>
                    <p:nvPicPr>
                      <p:cNvPr id="26218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110" y="3651250"/>
                        <a:ext cx="82867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8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101679"/>
              </p:ext>
            </p:extLst>
          </p:nvPr>
        </p:nvGraphicFramePr>
        <p:xfrm>
          <a:off x="1416260" y="3530600"/>
          <a:ext cx="15446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55" name="Equation" r:id="rId31" imgW="1854000" imgH="647640" progId="Equation.DSMT4">
                  <p:embed/>
                </p:oleObj>
              </mc:Choice>
              <mc:Fallback>
                <p:oleObj name="Equation" r:id="rId31" imgW="1854000" imgH="647640" progId="Equation.DSMT4">
                  <p:embed/>
                  <p:pic>
                    <p:nvPicPr>
                      <p:cNvPr id="26218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260" y="3530600"/>
                        <a:ext cx="154463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8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884305"/>
              </p:ext>
            </p:extLst>
          </p:nvPr>
        </p:nvGraphicFramePr>
        <p:xfrm>
          <a:off x="2986297" y="3392488"/>
          <a:ext cx="144462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56" name="Equation" r:id="rId33" imgW="1638000" imgH="876240" progId="Equation.DSMT4">
                  <p:embed/>
                </p:oleObj>
              </mc:Choice>
              <mc:Fallback>
                <p:oleObj name="Equation" r:id="rId33" imgW="1638000" imgH="876240" progId="Equation.DSMT4">
                  <p:embed/>
                  <p:pic>
                    <p:nvPicPr>
                      <p:cNvPr id="26218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297" y="3392488"/>
                        <a:ext cx="1444625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90" name="Text Box 46"/>
          <p:cNvSpPr txBox="1">
            <a:spLocks noChangeArrowheads="1"/>
          </p:cNvSpPr>
          <p:nvPr/>
        </p:nvSpPr>
        <p:spPr bwMode="auto">
          <a:xfrm>
            <a:off x="6039615" y="2801662"/>
            <a:ext cx="685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en-US" sz="3200" b="1" dirty="0">
                <a:solidFill>
                  <a:schemeClr val="tx2"/>
                </a:solidFill>
                <a:sym typeface="Symbol" pitchFamily="18" charset="2"/>
              </a:rPr>
              <a:t></a:t>
            </a:r>
            <a:endParaRPr lang="en-US" altLang="zh-CN" sz="3200" b="1" dirty="0">
              <a:solidFill>
                <a:schemeClr val="tx2"/>
              </a:solidFill>
              <a:sym typeface="Symbol" pitchFamily="18" charset="2"/>
            </a:endParaRPr>
          </a:p>
        </p:txBody>
      </p:sp>
      <p:sp>
        <p:nvSpPr>
          <p:cNvPr id="262191" name="AutoShape 47"/>
          <p:cNvSpPr>
            <a:spLocks noChangeArrowheads="1"/>
          </p:cNvSpPr>
          <p:nvPr/>
        </p:nvSpPr>
        <p:spPr bwMode="auto">
          <a:xfrm>
            <a:off x="5235785" y="3451225"/>
            <a:ext cx="958850" cy="841375"/>
          </a:xfrm>
          <a:prstGeom prst="wedgeEllipseCallout">
            <a:avLst>
              <a:gd name="adj1" fmla="val 54634"/>
              <a:gd name="adj2" fmla="val -68681"/>
            </a:avLst>
          </a:prstGeom>
          <a:solidFill>
            <a:srgbClr val="FFFF00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graphicFrame>
        <p:nvGraphicFramePr>
          <p:cNvPr id="26219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684595"/>
              </p:ext>
            </p:extLst>
          </p:nvPr>
        </p:nvGraphicFramePr>
        <p:xfrm>
          <a:off x="4410285" y="3357563"/>
          <a:ext cx="1604962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57" name="Equation" r:id="rId35" imgW="1777680" imgH="914400" progId="Equation.DSMT4">
                  <p:embed/>
                </p:oleObj>
              </mc:Choice>
              <mc:Fallback>
                <p:oleObj name="Equation" r:id="rId35" imgW="1777680" imgH="914400" progId="Equation.DSMT4">
                  <p:embed/>
                  <p:pic>
                    <p:nvPicPr>
                      <p:cNvPr id="26219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0285" y="3357563"/>
                        <a:ext cx="1604962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9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118259"/>
              </p:ext>
            </p:extLst>
          </p:nvPr>
        </p:nvGraphicFramePr>
        <p:xfrm>
          <a:off x="1924260" y="4646613"/>
          <a:ext cx="19335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58" name="Equation" r:id="rId37" imgW="1917360" imgH="876240" progId="Equation.DSMT4">
                  <p:embed/>
                </p:oleObj>
              </mc:Choice>
              <mc:Fallback>
                <p:oleObj name="Equation" r:id="rId37" imgW="1917360" imgH="876240" progId="Equation.DSMT4">
                  <p:embed/>
                  <p:pic>
                    <p:nvPicPr>
                      <p:cNvPr id="26219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260" y="4646613"/>
                        <a:ext cx="193357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9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303308"/>
              </p:ext>
            </p:extLst>
          </p:nvPr>
        </p:nvGraphicFramePr>
        <p:xfrm>
          <a:off x="5512010" y="4933950"/>
          <a:ext cx="4667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59" name="Equation" r:id="rId39" imgW="520560" imgH="330120" progId="Equation.3">
                  <p:embed/>
                </p:oleObj>
              </mc:Choice>
              <mc:Fallback>
                <p:oleObj name="Equation" r:id="rId39" imgW="520560" imgH="330120" progId="Equation.3">
                  <p:embed/>
                  <p:pic>
                    <p:nvPicPr>
                      <p:cNvPr id="26219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2010" y="4933950"/>
                        <a:ext cx="46672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95" name="Rectangle 51"/>
          <p:cNvSpPr>
            <a:spLocks noChangeArrowheads="1"/>
          </p:cNvSpPr>
          <p:nvPr/>
        </p:nvSpPr>
        <p:spPr bwMode="auto">
          <a:xfrm>
            <a:off x="362160" y="4221163"/>
            <a:ext cx="5394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令柱面处</a:t>
            </a:r>
            <a:r>
              <a:rPr lang="en-US" altLang="zh-CN" sz="2800" b="1" i="1">
                <a:solidFill>
                  <a:srgbClr val="FF0000"/>
                </a:solidFill>
              </a:rPr>
              <a:t>V</a:t>
            </a:r>
            <a:r>
              <a:rPr lang="en-US" altLang="zh-CN" sz="2800" b="1" i="1" baseline="-25000">
                <a:solidFill>
                  <a:srgbClr val="FF0000"/>
                </a:solidFill>
              </a:rPr>
              <a:t>R</a:t>
            </a:r>
            <a:r>
              <a:rPr lang="en-US" altLang="zh-CN" sz="2800" b="1">
                <a:solidFill>
                  <a:srgbClr val="FF0000"/>
                </a:solidFill>
              </a:rPr>
              <a:t>=0</a:t>
            </a:r>
            <a:r>
              <a:rPr lang="zh-CN" altLang="en-US" sz="2800" b="1">
                <a:solidFill>
                  <a:srgbClr val="FF3300"/>
                </a:solidFill>
              </a:rPr>
              <a:t>，</a:t>
            </a:r>
            <a:r>
              <a:rPr lang="zh-CN" altLang="en-US" sz="2800" b="1"/>
              <a:t>则</a:t>
            </a:r>
          </a:p>
        </p:txBody>
      </p:sp>
      <p:sp>
        <p:nvSpPr>
          <p:cNvPr id="262196" name="Rectangle 52"/>
          <p:cNvSpPr>
            <a:spLocks noChangeArrowheads="1"/>
          </p:cNvSpPr>
          <p:nvPr/>
        </p:nvSpPr>
        <p:spPr bwMode="auto">
          <a:xfrm>
            <a:off x="445504" y="4765618"/>
            <a:ext cx="1793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 dirty="0">
                <a:solidFill>
                  <a:schemeClr val="tx2"/>
                </a:solidFill>
                <a:cs typeface="Times New Roman" pitchFamily="18" charset="0"/>
              </a:rPr>
              <a:t>r</a:t>
            </a:r>
            <a:r>
              <a:rPr lang="en-US" altLang="zh-CN" sz="2800" b="1" dirty="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en-US" altLang="zh-CN" sz="3200" b="1" dirty="0">
                <a:solidFill>
                  <a:schemeClr val="tx2"/>
                </a:solidFill>
                <a:cs typeface="Times New Roman" pitchFamily="18" charset="0"/>
              </a:rPr>
              <a:t>&gt;</a:t>
            </a:r>
            <a:r>
              <a:rPr lang="en-US" altLang="zh-CN" sz="2800" b="1" i="1" dirty="0">
                <a:solidFill>
                  <a:schemeClr val="tx2"/>
                </a:solidFill>
              </a:rPr>
              <a:t>R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graphicFrame>
        <p:nvGraphicFramePr>
          <p:cNvPr id="26219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575464"/>
              </p:ext>
            </p:extLst>
          </p:nvPr>
        </p:nvGraphicFramePr>
        <p:xfrm>
          <a:off x="3856247" y="4618038"/>
          <a:ext cx="158432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60" name="Equation" r:id="rId41" imgW="1714320" imgH="914400" progId="Equation.DSMT4">
                  <p:embed/>
                </p:oleObj>
              </mc:Choice>
              <mc:Fallback>
                <p:oleObj name="Equation" r:id="rId41" imgW="1714320" imgH="914400" progId="Equation.DSMT4">
                  <p:embed/>
                  <p:pic>
                    <p:nvPicPr>
                      <p:cNvPr id="26219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6247" y="4618038"/>
                        <a:ext cx="158432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9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766734"/>
              </p:ext>
            </p:extLst>
          </p:nvPr>
        </p:nvGraphicFramePr>
        <p:xfrm>
          <a:off x="1922552" y="5365750"/>
          <a:ext cx="18256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61" name="Equation" r:id="rId43" imgW="1892160" imgH="850680" progId="Equation.DSMT4">
                  <p:embed/>
                </p:oleObj>
              </mc:Choice>
              <mc:Fallback>
                <p:oleObj name="Equation" r:id="rId43" imgW="1892160" imgH="850680" progId="Equation.DSMT4">
                  <p:embed/>
                  <p:pic>
                    <p:nvPicPr>
                      <p:cNvPr id="26219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552" y="5365750"/>
                        <a:ext cx="182562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9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105049"/>
              </p:ext>
            </p:extLst>
          </p:nvPr>
        </p:nvGraphicFramePr>
        <p:xfrm>
          <a:off x="5683460" y="5595938"/>
          <a:ext cx="47625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62" name="Equation" r:id="rId45" imgW="520560" imgH="330120" progId="Equation.3">
                  <p:embed/>
                </p:oleObj>
              </mc:Choice>
              <mc:Fallback>
                <p:oleObj name="Equation" r:id="rId45" imgW="520560" imgH="330120" progId="Equation.3">
                  <p:embed/>
                  <p:pic>
                    <p:nvPicPr>
                      <p:cNvPr id="26219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460" y="5595938"/>
                        <a:ext cx="476250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200" name="Rectangle 56"/>
          <p:cNvSpPr>
            <a:spLocks noChangeArrowheads="1"/>
          </p:cNvSpPr>
          <p:nvPr/>
        </p:nvSpPr>
        <p:spPr bwMode="auto">
          <a:xfrm>
            <a:off x="646102" y="5430808"/>
            <a:ext cx="1368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 dirty="0">
                <a:solidFill>
                  <a:schemeClr val="tx2"/>
                </a:solidFill>
              </a:rPr>
              <a:t>r </a:t>
            </a:r>
            <a:r>
              <a:rPr lang="en-US" altLang="zh-CN" sz="3200" b="1" dirty="0">
                <a:solidFill>
                  <a:schemeClr val="tx2"/>
                </a:solidFill>
                <a:cs typeface="Times New Roman" pitchFamily="18" charset="0"/>
              </a:rPr>
              <a:t>&lt;</a:t>
            </a:r>
            <a:r>
              <a:rPr lang="en-US" altLang="zh-CN" sz="2800" b="1" i="1" dirty="0">
                <a:solidFill>
                  <a:schemeClr val="tx2"/>
                </a:solidFill>
              </a:rPr>
              <a:t>R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graphicFrame>
        <p:nvGraphicFramePr>
          <p:cNvPr id="2622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338374"/>
              </p:ext>
            </p:extLst>
          </p:nvPr>
        </p:nvGraphicFramePr>
        <p:xfrm>
          <a:off x="3738772" y="5386388"/>
          <a:ext cx="181768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63" name="Equation" r:id="rId47" imgW="2158920" imgH="838080" progId="Equation.DSMT4">
                  <p:embed/>
                </p:oleObj>
              </mc:Choice>
              <mc:Fallback>
                <p:oleObj name="Equation" r:id="rId47" imgW="2158920" imgH="838080" progId="Equation.DSMT4">
                  <p:embed/>
                  <p:pic>
                    <p:nvPicPr>
                      <p:cNvPr id="26220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772" y="5386388"/>
                        <a:ext cx="1817688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202" name="AutoShape 58"/>
          <p:cNvSpPr>
            <a:spLocks noChangeArrowheads="1"/>
          </p:cNvSpPr>
          <p:nvPr/>
        </p:nvSpPr>
        <p:spPr bwMode="auto">
          <a:xfrm>
            <a:off x="5400885" y="1841500"/>
            <a:ext cx="722312" cy="1408113"/>
          </a:xfrm>
          <a:prstGeom prst="wedgeRectCallout">
            <a:avLst>
              <a:gd name="adj1" fmla="val 24944"/>
              <a:gd name="adj2" fmla="val 75704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800" b="1">
                <a:solidFill>
                  <a:schemeClr val="bg1"/>
                </a:solidFill>
                <a:ea typeface="黑体" pitchFamily="2" charset="-122"/>
              </a:rPr>
              <a:t>无意义</a:t>
            </a:r>
          </a:p>
          <a:p>
            <a:endParaRPr lang="en-US" altLang="zh-CN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262207" name="Text Box 63"/>
          <p:cNvSpPr txBox="1">
            <a:spLocks noChangeArrowheads="1"/>
          </p:cNvSpPr>
          <p:nvPr/>
        </p:nvSpPr>
        <p:spPr bwMode="auto">
          <a:xfrm>
            <a:off x="240320" y="6096000"/>
            <a:ext cx="23701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chemeClr val="tx2"/>
                </a:solidFill>
              </a:rPr>
              <a:t>r </a:t>
            </a:r>
            <a:r>
              <a:rPr lang="en-US" altLang="zh-CN" sz="2800" b="1">
                <a:solidFill>
                  <a:schemeClr val="tx2"/>
                </a:solidFill>
              </a:rPr>
              <a:t>= 0</a:t>
            </a:r>
            <a:r>
              <a:rPr lang="zh-CN" altLang="en-US" sz="2800" b="1">
                <a:solidFill>
                  <a:schemeClr val="tx2"/>
                </a:solidFill>
              </a:rPr>
              <a:t>处</a:t>
            </a:r>
          </a:p>
        </p:txBody>
      </p:sp>
      <p:graphicFrame>
        <p:nvGraphicFramePr>
          <p:cNvPr id="26220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921394"/>
              </p:ext>
            </p:extLst>
          </p:nvPr>
        </p:nvGraphicFramePr>
        <p:xfrm>
          <a:off x="3952290" y="6033564"/>
          <a:ext cx="954088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64" name="Equation" r:id="rId49" imgW="1015920" imgH="838080" progId="Equation.DSMT4">
                  <p:embed/>
                </p:oleObj>
              </mc:Choice>
              <mc:Fallback>
                <p:oleObj name="Equation" r:id="rId49" imgW="1015920" imgH="838080" progId="Equation.DSMT4">
                  <p:embed/>
                  <p:pic>
                    <p:nvPicPr>
                      <p:cNvPr id="26220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290" y="6033564"/>
                        <a:ext cx="954088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209" name="Text Box 65"/>
          <p:cNvSpPr txBox="1">
            <a:spLocks noChangeArrowheads="1"/>
          </p:cNvSpPr>
          <p:nvPr/>
        </p:nvSpPr>
        <p:spPr bwMode="auto">
          <a:xfrm>
            <a:off x="1749635" y="6137275"/>
            <a:ext cx="2506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i="1"/>
              <a:t>V </a:t>
            </a:r>
            <a:r>
              <a:rPr lang="en-US" altLang="zh-CN" b="1"/>
              <a:t>= </a:t>
            </a:r>
            <a:r>
              <a:rPr lang="en-US" altLang="zh-CN" sz="2800" b="1" i="1"/>
              <a:t>V</a:t>
            </a:r>
            <a:r>
              <a:rPr lang="en-US" altLang="zh-CN" sz="2800" b="1" baseline="-25000"/>
              <a:t>max </a:t>
            </a:r>
            <a:r>
              <a:rPr lang="en-US" altLang="zh-CN" b="1"/>
              <a:t>=</a:t>
            </a:r>
          </a:p>
        </p:txBody>
      </p:sp>
      <p:sp>
        <p:nvSpPr>
          <p:cNvPr id="262210" name="Line 66"/>
          <p:cNvSpPr>
            <a:spLocks noChangeShapeType="1"/>
          </p:cNvSpPr>
          <p:nvPr/>
        </p:nvSpPr>
        <p:spPr bwMode="auto">
          <a:xfrm>
            <a:off x="2239379" y="3017837"/>
            <a:ext cx="360362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6807964" y="2709863"/>
            <a:ext cx="2068513" cy="1800225"/>
            <a:chOff x="4344" y="1707"/>
            <a:chExt cx="1303" cy="1134"/>
          </a:xfrm>
        </p:grpSpPr>
        <p:sp>
          <p:nvSpPr>
            <p:cNvPr id="38966" name="AutoShape 68"/>
            <p:cNvSpPr>
              <a:spLocks noChangeArrowheads="1"/>
            </p:cNvSpPr>
            <p:nvPr/>
          </p:nvSpPr>
          <p:spPr bwMode="auto">
            <a:xfrm>
              <a:off x="4714" y="1779"/>
              <a:ext cx="406" cy="487"/>
            </a:xfrm>
            <a:prstGeom prst="can">
              <a:avLst>
                <a:gd name="adj" fmla="val 29988"/>
              </a:avLst>
            </a:prstGeom>
            <a:noFill/>
            <a:ln w="38100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67" name="Line 37"/>
            <p:cNvSpPr>
              <a:spLocks noChangeShapeType="1"/>
            </p:cNvSpPr>
            <p:nvPr/>
          </p:nvSpPr>
          <p:spPr bwMode="auto">
            <a:xfrm>
              <a:off x="4923" y="2352"/>
              <a:ext cx="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8" name="Text Box 38"/>
            <p:cNvSpPr txBox="1">
              <a:spLocks noChangeArrowheads="1"/>
            </p:cNvSpPr>
            <p:nvPr/>
          </p:nvSpPr>
          <p:spPr bwMode="auto">
            <a:xfrm>
              <a:off x="5184" y="2224"/>
              <a:ext cx="39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 b="1" i="1"/>
                <a:t>r</a:t>
              </a:r>
            </a:p>
          </p:txBody>
        </p:sp>
        <p:sp>
          <p:nvSpPr>
            <p:cNvPr id="38969" name="Text Box 40"/>
            <p:cNvSpPr txBox="1">
              <a:spLocks noChangeArrowheads="1"/>
            </p:cNvSpPr>
            <p:nvPr/>
          </p:nvSpPr>
          <p:spPr bwMode="auto">
            <a:xfrm>
              <a:off x="5394" y="2188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FF0000"/>
                  </a:solidFill>
                </a:rPr>
                <a:t>P</a:t>
              </a:r>
            </a:p>
          </p:txBody>
        </p:sp>
        <p:grpSp>
          <p:nvGrpSpPr>
            <p:cNvPr id="38970" name="Group 60"/>
            <p:cNvGrpSpPr>
              <a:grpSpLocks/>
            </p:cNvGrpSpPr>
            <p:nvPr/>
          </p:nvGrpSpPr>
          <p:grpSpPr bwMode="auto">
            <a:xfrm>
              <a:off x="4921" y="1842"/>
              <a:ext cx="192" cy="200"/>
              <a:chOff x="4952" y="1584"/>
              <a:chExt cx="192" cy="200"/>
            </a:xfrm>
          </p:grpSpPr>
          <p:sp>
            <p:nvSpPr>
              <p:cNvPr id="38973" name="Line 61"/>
              <p:cNvSpPr>
                <a:spLocks noChangeShapeType="1"/>
              </p:cNvSpPr>
              <p:nvPr/>
            </p:nvSpPr>
            <p:spPr bwMode="auto">
              <a:xfrm>
                <a:off x="4952" y="158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8927" name="Object 15"/>
              <p:cNvGraphicFramePr>
                <a:graphicFrameLocks noChangeAspect="1"/>
              </p:cNvGraphicFramePr>
              <p:nvPr/>
            </p:nvGraphicFramePr>
            <p:xfrm>
              <a:off x="4992" y="1632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465" name="Equation" r:id="rId51" imgW="215640" imgH="241200" progId="Equation.3">
                      <p:embed/>
                    </p:oleObj>
                  </mc:Choice>
                  <mc:Fallback>
                    <p:oleObj name="Equation" r:id="rId51" imgW="215640" imgH="241200" progId="Equation.3">
                      <p:embed/>
                      <p:pic>
                        <p:nvPicPr>
                          <p:cNvPr id="38927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2" y="1632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38971" name="Picture 70"/>
            <p:cNvPicPr>
              <a:picLocks noChangeAspect="1" noChangeArrowheads="1"/>
            </p:cNvPicPr>
            <p:nvPr/>
          </p:nvPicPr>
          <p:blipFill>
            <a:blip r:embed="rId5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4" y="1707"/>
              <a:ext cx="1176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72" name="Oval 39"/>
            <p:cNvSpPr>
              <a:spLocks noChangeArrowheads="1"/>
            </p:cNvSpPr>
            <p:nvPr/>
          </p:nvSpPr>
          <p:spPr bwMode="auto">
            <a:xfrm>
              <a:off x="5354" y="230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C72314-F969-4B31-8CB5-6F7F61806990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462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26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75"/>
                                        <p:tgtEl>
                                          <p:spTgt spid="26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26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75"/>
                                        <p:tgtEl>
                                          <p:spTgt spid="26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875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375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75"/>
                                        <p:tgtEl>
                                          <p:spTgt spid="26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75"/>
                                        <p:tgtEl>
                                          <p:spTgt spid="26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62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2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2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2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62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262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62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6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75"/>
                                        <p:tgtEl>
                                          <p:spTgt spid="26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6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75"/>
                                        <p:tgtEl>
                                          <p:spTgt spid="26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75"/>
                                        <p:tgtEl>
                                          <p:spTgt spid="26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62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62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75"/>
                                        <p:tgtEl>
                                          <p:spTgt spid="26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6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62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62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62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62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62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75" fill="hold"/>
                                        <p:tgtEl>
                                          <p:spTgt spid="262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75" fill="hold"/>
                                        <p:tgtEl>
                                          <p:spTgt spid="262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75" fill="hold"/>
                                        <p:tgtEl>
                                          <p:spTgt spid="262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" fill="hold"/>
                                        <p:tgtEl>
                                          <p:spTgt spid="262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8" dur="500"/>
                                        <p:tgtEl>
                                          <p:spTgt spid="262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6" grpId="0" autoUpdateAnimBg="0"/>
      <p:bldP spid="262147" grpId="0" autoUpdateAnimBg="0"/>
      <p:bldP spid="262148" grpId="0" autoUpdateAnimBg="0"/>
      <p:bldP spid="262151" grpId="0" autoUpdateAnimBg="0"/>
      <p:bldP spid="262178" grpId="0" animBg="1"/>
      <p:bldP spid="262179" grpId="0" autoUpdateAnimBg="0"/>
      <p:bldP spid="262185" grpId="0" autoUpdateAnimBg="0"/>
      <p:bldP spid="262186" grpId="0" animBg="1"/>
      <p:bldP spid="262190" grpId="0" autoUpdateAnimBg="0"/>
      <p:bldP spid="262191" grpId="0" animBg="1" autoUpdateAnimBg="0"/>
      <p:bldP spid="262195" grpId="0" autoUpdateAnimBg="0"/>
      <p:bldP spid="262196" grpId="0" autoUpdateAnimBg="0"/>
      <p:bldP spid="262200" grpId="0" autoUpdateAnimBg="0"/>
      <p:bldP spid="262202" grpId="0" animBg="1" autoUpdateAnimBg="0"/>
      <p:bldP spid="262207" grpId="0" autoUpdateAnimBg="0"/>
      <p:bldP spid="262209" grpId="0" autoUpdateAnimBg="0"/>
      <p:bldP spid="262210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6430</TotalTime>
  <Words>1541</Words>
  <Application>Microsoft Office PowerPoint</Application>
  <PresentationFormat>全屏显示(4:3)</PresentationFormat>
  <Paragraphs>280</Paragraphs>
  <Slides>26</Slides>
  <Notes>11</Notes>
  <HiddenSlides>2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黑体</vt:lpstr>
      <vt:lpstr>楷体_GB2312</vt:lpstr>
      <vt:lpstr>隶书</vt:lpstr>
      <vt:lpstr>宋体</vt:lpstr>
      <vt:lpstr>Arial</vt:lpstr>
      <vt:lpstr>MT Extra</vt:lpstr>
      <vt:lpstr>Symbol</vt:lpstr>
      <vt:lpstr>Times New Roman</vt:lpstr>
      <vt:lpstr>Wingdings</vt:lpstr>
      <vt:lpstr>默认设计模板</vt:lpstr>
      <vt:lpstr>Equation</vt:lpstr>
      <vt:lpstr>公式</vt:lpstr>
      <vt:lpstr>剪辑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引力中心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</dc:creator>
  <cp:lastModifiedBy>Xiaosong Zhu</cp:lastModifiedBy>
  <cp:revision>184</cp:revision>
  <dcterms:created xsi:type="dcterms:W3CDTF">2002-04-18T01:21:42Z</dcterms:created>
  <dcterms:modified xsi:type="dcterms:W3CDTF">2024-05-27T13:41:04Z</dcterms:modified>
</cp:coreProperties>
</file>