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0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9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9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7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5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0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2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4577-929B-4D0F-BDA7-0698719E72F1}" type="datetimeFigureOut">
              <a:rPr lang="zh-CN" altLang="en-US" smtClean="0"/>
              <a:t>2023/6/5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4135-B101-4441-91BE-B4B8230AB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534C029-F4DD-4BDC-89D8-98251FE75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" y="0"/>
            <a:ext cx="9140428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B14C92-11FB-47F3-AFD7-920674530C4A}"/>
              </a:ext>
            </a:extLst>
          </p:cNvPr>
          <p:cNvSpPr txBox="1"/>
          <p:nvPr/>
        </p:nvSpPr>
        <p:spPr>
          <a:xfrm>
            <a:off x="4132163" y="2305615"/>
            <a:ext cx="4653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第三章 电路分析方程</a:t>
            </a:r>
            <a:endParaRPr lang="en-US" altLang="zh-CN" sz="2800" b="1" dirty="0"/>
          </a:p>
          <a:p>
            <a:r>
              <a:rPr lang="zh-CN" altLang="en-US" sz="2800" b="1" dirty="0"/>
              <a:t>节点法或网孔法</a:t>
            </a:r>
            <a:endParaRPr lang="en-US" altLang="zh-CN" sz="2800" b="1" dirty="0"/>
          </a:p>
          <a:p>
            <a:r>
              <a:rPr lang="zh-CN" altLang="en-US" sz="2800" b="1" dirty="0"/>
              <a:t>需要注意，电阻虽然等效掉了，但是最后计算功率的时候，需要加回来</a:t>
            </a:r>
          </a:p>
        </p:txBody>
      </p:sp>
    </p:spTree>
    <p:extLst>
      <p:ext uri="{BB962C8B-B14F-4D97-AF65-F5344CB8AC3E}">
        <p14:creationId xmlns:p14="http://schemas.microsoft.com/office/powerpoint/2010/main" val="3400816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41645-CB80-4FDD-9D08-D39051E8D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2FFB2D-59E3-475F-8A34-4DBEC5AEB50B}"/>
              </a:ext>
            </a:extLst>
          </p:cNvPr>
          <p:cNvSpPr txBox="1"/>
          <p:nvPr/>
        </p:nvSpPr>
        <p:spPr>
          <a:xfrm>
            <a:off x="4986528" y="2911897"/>
            <a:ext cx="3789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第十六章 二端口网络</a:t>
            </a:r>
            <a:endParaRPr lang="en-US" altLang="zh-CN" sz="2800" b="1" dirty="0"/>
          </a:p>
          <a:p>
            <a:r>
              <a:rPr lang="en-US" altLang="zh-CN" sz="2800" b="1" dirty="0"/>
              <a:t>T</a:t>
            </a:r>
            <a:r>
              <a:rPr lang="zh-CN" altLang="en-US" sz="2800" b="1" dirty="0"/>
              <a:t>参数模型，用短路使</a:t>
            </a:r>
            <a:r>
              <a:rPr lang="en-US" altLang="zh-CN" sz="2800" b="1" dirty="0"/>
              <a:t>U2</a:t>
            </a:r>
            <a:r>
              <a:rPr lang="zh-CN" altLang="en-US" sz="2800" b="1" dirty="0"/>
              <a:t>置零，计算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r>
              <a:rPr lang="zh-CN" altLang="en-US" sz="2800" b="1" dirty="0"/>
              <a:t>用开路使</a:t>
            </a:r>
            <a:r>
              <a:rPr lang="en-US" altLang="zh-CN" sz="2800" b="1" dirty="0"/>
              <a:t>I2</a:t>
            </a:r>
            <a:r>
              <a:rPr lang="zh-CN" altLang="en-US" sz="2800" b="1" dirty="0"/>
              <a:t>置零，计算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r>
              <a:rPr lang="zh-CN" altLang="en-US" sz="2800" b="1" dirty="0"/>
              <a:t>然后，是给定传输参数后，求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形等效电路，可以列些端口电压电流关系求取。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4657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A6FEAB0-6F2C-4407-8CF3-BC1ED62E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15" y="0"/>
            <a:ext cx="5007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1F0FB6-A0BF-4A0B-B1AD-51CEDFBC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9BB1AE-F946-4EE7-A671-E860340777F6}"/>
              </a:ext>
            </a:extLst>
          </p:cNvPr>
          <p:cNvSpPr txBox="1"/>
          <p:nvPr/>
        </p:nvSpPr>
        <p:spPr>
          <a:xfrm>
            <a:off x="4489192" y="2710729"/>
            <a:ext cx="4653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第四章 电路定理</a:t>
            </a:r>
            <a:endParaRPr lang="en-US" altLang="zh-CN" sz="2800" b="1" dirty="0"/>
          </a:p>
          <a:p>
            <a:r>
              <a:rPr lang="zh-CN" altLang="en-US" sz="2800" b="1" dirty="0"/>
              <a:t>戴维南定理和诺顿定理</a:t>
            </a:r>
            <a:endParaRPr lang="en-US" altLang="zh-CN" sz="2800" b="1" dirty="0"/>
          </a:p>
          <a:p>
            <a:r>
              <a:rPr lang="zh-CN" altLang="en-US" sz="2800" b="1" dirty="0"/>
              <a:t>加压求流法或者加流求压法</a:t>
            </a:r>
            <a:endParaRPr lang="en-US" altLang="zh-CN" sz="2800" b="1" dirty="0"/>
          </a:p>
          <a:p>
            <a:r>
              <a:rPr lang="zh-CN" altLang="en-US" sz="2800" b="1" dirty="0"/>
              <a:t>开路电压，短路电流法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最后再使用最大功率传输定理</a:t>
            </a:r>
          </a:p>
        </p:txBody>
      </p:sp>
    </p:spTree>
    <p:extLst>
      <p:ext uri="{BB962C8B-B14F-4D97-AF65-F5344CB8AC3E}">
        <p14:creationId xmlns:p14="http://schemas.microsoft.com/office/powerpoint/2010/main" val="13874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D49D31-EFB8-4A7D-AD88-0747F56AA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A5C1AD-4C7A-4D17-8258-830751455E8A}"/>
              </a:ext>
            </a:extLst>
          </p:cNvPr>
          <p:cNvSpPr txBox="1"/>
          <p:nvPr/>
        </p:nvSpPr>
        <p:spPr>
          <a:xfrm>
            <a:off x="4489192" y="2710729"/>
            <a:ext cx="4653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第四章 电路定理</a:t>
            </a:r>
            <a:endParaRPr lang="en-US" altLang="zh-CN" sz="2800" b="1" dirty="0"/>
          </a:p>
          <a:p>
            <a:r>
              <a:rPr lang="zh-CN" altLang="en-US" sz="2800" b="1" dirty="0"/>
              <a:t>戴维南定理和诺顿定理</a:t>
            </a:r>
            <a:endParaRPr lang="en-US" altLang="zh-CN" sz="2800" b="1" dirty="0"/>
          </a:p>
          <a:p>
            <a:r>
              <a:rPr lang="zh-CN" altLang="en-US" sz="2800" b="1" dirty="0"/>
              <a:t>叠加定理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需要注意，不要害怕含源网络，左右两边分别计算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7830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97DC63-41B1-49AA-892D-00E1E08A1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68151C-3027-4075-8F80-D6DF3166B9C6}"/>
              </a:ext>
            </a:extLst>
          </p:cNvPr>
          <p:cNvSpPr txBox="1"/>
          <p:nvPr/>
        </p:nvSpPr>
        <p:spPr>
          <a:xfrm>
            <a:off x="1201982" y="5303728"/>
            <a:ext cx="7293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第五章 含运算放大器的电路</a:t>
            </a:r>
            <a:endParaRPr lang="en-US" altLang="zh-CN" sz="2800" b="1" dirty="0"/>
          </a:p>
          <a:p>
            <a:r>
              <a:rPr lang="zh-CN" altLang="en-US" sz="2800" b="1" dirty="0"/>
              <a:t>需要注意，牢记虚短虚断，设置节点电压，推导一遍即可，</a:t>
            </a:r>
            <a:r>
              <a:rPr lang="zh-CN" altLang="en-US" sz="2800" b="1" dirty="0">
                <a:solidFill>
                  <a:srgbClr val="FF0000"/>
                </a:solidFill>
              </a:rPr>
              <a:t>不可口算！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53E5CF-6505-4BC8-9E78-39298F51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858C22-030D-4697-94E6-B739139CD369}"/>
              </a:ext>
            </a:extLst>
          </p:cNvPr>
          <p:cNvSpPr txBox="1"/>
          <p:nvPr/>
        </p:nvSpPr>
        <p:spPr>
          <a:xfrm>
            <a:off x="4489192" y="2911897"/>
            <a:ext cx="4653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第八章 一阶电路暂态分析</a:t>
            </a:r>
            <a:endParaRPr lang="en-US" altLang="zh-CN" sz="2800" b="1" dirty="0"/>
          </a:p>
          <a:p>
            <a:r>
              <a:rPr lang="zh-CN" altLang="en-US" sz="2800" b="1" dirty="0"/>
              <a:t>初始状态计算，稳定状态计算，等效电阻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的计算。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需要注意，记忆住三要素法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  <p:graphicFrame>
        <p:nvGraphicFramePr>
          <p:cNvPr id="7" name="Object 50">
            <a:extLst>
              <a:ext uri="{FF2B5EF4-FFF2-40B4-BE49-F238E27FC236}">
                <a16:creationId xmlns:a16="http://schemas.microsoft.com/office/drawing/2014/main" id="{DF8819CA-4196-4316-B324-D77E25912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08798"/>
              </p:ext>
            </p:extLst>
          </p:nvPr>
        </p:nvGraphicFramePr>
        <p:xfrm>
          <a:off x="4004728" y="5099126"/>
          <a:ext cx="5004075" cy="98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公式" r:id="rId4" imgW="2070100" imgH="406400" progId="Equation.3">
                  <p:embed/>
                </p:oleObj>
              </mc:Choice>
              <mc:Fallback>
                <p:oleObj name="公式" r:id="rId4" imgW="2070100" imgH="406400" progId="Equation.3">
                  <p:embed/>
                  <p:pic>
                    <p:nvPicPr>
                      <p:cNvPr id="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728" y="5099126"/>
                        <a:ext cx="5004075" cy="980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94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F310AD-1FDF-4686-A3E6-149968D7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FA708B-7ADA-48DF-8575-8FAE0CA83F56}"/>
              </a:ext>
            </a:extLst>
          </p:cNvPr>
          <p:cNvSpPr txBox="1"/>
          <p:nvPr/>
        </p:nvSpPr>
        <p:spPr>
          <a:xfrm>
            <a:off x="4678168" y="3216697"/>
            <a:ext cx="46530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第十章 正弦稳态分析</a:t>
            </a:r>
            <a:endParaRPr lang="en-US" altLang="zh-CN" sz="2800" b="1" dirty="0"/>
          </a:p>
          <a:p>
            <a:r>
              <a:rPr lang="zh-CN" altLang="en-US" sz="2800" b="1" dirty="0"/>
              <a:t>利用好电压和电流的相位关系和功率关系，先求电流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，再求各个阻抗。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解题的关键点在于，先把并联的做串联算，然后再回推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014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B43927-02B4-4EF8-8D84-F66A01865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262113-8F48-4E2F-9A2D-AA5E046C021A}"/>
              </a:ext>
            </a:extLst>
          </p:cNvPr>
          <p:cNvSpPr txBox="1"/>
          <p:nvPr/>
        </p:nvSpPr>
        <p:spPr>
          <a:xfrm>
            <a:off x="5352288" y="2619289"/>
            <a:ext cx="37899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第十二章 三相正弦稳态分析</a:t>
            </a:r>
            <a:endParaRPr lang="en-US" altLang="zh-CN" sz="2800" b="1" dirty="0"/>
          </a:p>
          <a:p>
            <a:r>
              <a:rPr lang="zh-CN" altLang="en-US" sz="2800" b="1" dirty="0"/>
              <a:t>注意线电压和相电压的关系，注意星三角变换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此题可以运用分压原理计算电压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483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1E390A-6765-4DAE-86CD-56546B6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CF8D8D-54CB-48C4-9414-6B362F940F81}"/>
              </a:ext>
            </a:extLst>
          </p:cNvPr>
          <p:cNvSpPr txBox="1"/>
          <p:nvPr/>
        </p:nvSpPr>
        <p:spPr>
          <a:xfrm>
            <a:off x="5352288" y="3308137"/>
            <a:ext cx="3789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第十三章 磁耦合电路</a:t>
            </a:r>
            <a:endParaRPr lang="en-US" altLang="zh-CN" sz="2800" b="1" dirty="0"/>
          </a:p>
          <a:p>
            <a:r>
              <a:rPr lang="zh-CN" altLang="en-US" sz="2800" b="1" dirty="0"/>
              <a:t>一系列的巧合构成此题，先计算功率，那</a:t>
            </a:r>
            <a:r>
              <a:rPr lang="en-US" altLang="zh-CN" sz="2800" b="1" dirty="0"/>
              <a:t>R2</a:t>
            </a:r>
            <a:r>
              <a:rPr lang="zh-CN" altLang="en-US" sz="2800" b="1" dirty="0"/>
              <a:t>必须被短路才行，就可以算出角频率；</a:t>
            </a:r>
            <a:endParaRPr lang="en-US" altLang="zh-CN" sz="2800" b="1" dirty="0"/>
          </a:p>
          <a:p>
            <a:r>
              <a:rPr lang="zh-CN" altLang="en-US" sz="2800" b="1" dirty="0"/>
              <a:t>然后计算等效阻抗，算出互感系数。</a:t>
            </a:r>
            <a:endParaRPr lang="en-US" altLang="zh-CN" sz="2800" b="1" dirty="0"/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38016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927702-55A2-472B-B23F-1B3BFDC4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D4AF2D-FD2D-43FA-89EE-A4FFD26AAE9B}"/>
              </a:ext>
            </a:extLst>
          </p:cNvPr>
          <p:cNvSpPr txBox="1"/>
          <p:nvPr/>
        </p:nvSpPr>
        <p:spPr>
          <a:xfrm>
            <a:off x="4925568" y="2887682"/>
            <a:ext cx="37899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第十五章 非正弦周期电路</a:t>
            </a:r>
            <a:endParaRPr lang="en-US" altLang="zh-CN" sz="2800" b="1" dirty="0"/>
          </a:p>
          <a:p>
            <a:r>
              <a:rPr lang="zh-CN" altLang="en-US" sz="2800" b="1" dirty="0"/>
              <a:t>也是一系列的巧合构成此题。将信号源拆解，先计算直流分量，再计算交流分量。电流表相当于短路，</a:t>
            </a:r>
            <a:r>
              <a:rPr lang="en-US" altLang="zh-CN" sz="2800" b="1" dirty="0"/>
              <a:t>L2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发生并联谐振。电流表读数为电流的有效值。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9328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342</Words>
  <Application>Microsoft Office PowerPoint</Application>
  <PresentationFormat>全屏显示(4:3)</PresentationFormat>
  <Paragraphs>37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Fanrong Wei</dc:creator>
  <cp:lastModifiedBy>Fanrong Wei</cp:lastModifiedBy>
  <cp:revision>15</cp:revision>
  <dcterms:created xsi:type="dcterms:W3CDTF">2023-06-05T01:05:49Z</dcterms:created>
  <dcterms:modified xsi:type="dcterms:W3CDTF">2023-06-05T07:22:40Z</dcterms:modified>
</cp:coreProperties>
</file>