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theme/theme41.xml" ContentType="application/vnd.openxmlformats-officedocument.theme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theme/theme42.xml" ContentType="application/vnd.openxmlformats-officedocument.theme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theme/theme43.xml" ContentType="application/vnd.openxmlformats-officedocument.theme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theme/theme44.xml" ContentType="application/vnd.openxmlformats-officedocument.theme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theme/theme45.xml" ContentType="application/vnd.openxmlformats-officedocument.theme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theme/theme46.xml" ContentType="application/vnd.openxmlformats-officedocument.theme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theme/theme47.xml" ContentType="application/vnd.openxmlformats-officedocument.theme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theme/theme48.xml" ContentType="application/vnd.openxmlformats-officedocument.theme+xml"/>
  <Override PartName="/ppt/slideLayouts/slideLayout529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theme/theme49.xml" ContentType="application/vnd.openxmlformats-officedocument.theme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0.xml" ContentType="application/vnd.openxmlformats-officedocument.presentationml.slideLayout+xml"/>
  <Override PartName="/ppt/theme/theme50.xml" ContentType="application/vnd.openxmlformats-officedocument.theme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theme/theme51.xml" ContentType="application/vnd.openxmlformats-officedocument.theme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theme/theme52.xml" ContentType="application/vnd.openxmlformats-officedocument.theme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theme/theme53.xml" ContentType="application/vnd.openxmlformats-officedocument.theme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theme/theme54.xml" ContentType="application/vnd.openxmlformats-officedocument.theme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theme/theme55.xml" ContentType="application/vnd.openxmlformats-officedocument.theme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theme/theme56.xml" ContentType="application/vnd.openxmlformats-officedocument.theme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theme/theme57.xml" ContentType="application/vnd.openxmlformats-officedocument.theme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0.xml" ContentType="application/vnd.openxmlformats-officedocument.presentationml.slideLayout+xml"/>
  <Override PartName="/ppt/slideLayouts/slideLayout631.xml" ContentType="application/vnd.openxmlformats-officedocument.presentationml.slideLayout+xml"/>
  <Override PartName="/ppt/slideLayouts/slideLayout632.xml" ContentType="application/vnd.openxmlformats-officedocument.presentationml.slideLayout+xml"/>
  <Override PartName="/ppt/slideLayouts/slideLayout633.xml" ContentType="application/vnd.openxmlformats-officedocument.presentationml.slideLayout+xml"/>
  <Override PartName="/ppt/slideLayouts/slideLayout634.xml" ContentType="application/vnd.openxmlformats-officedocument.presentationml.slideLayout+xml"/>
  <Override PartName="/ppt/slideLayouts/slideLayout635.xml" ContentType="application/vnd.openxmlformats-officedocument.presentationml.slideLayout+xml"/>
  <Override PartName="/ppt/slideLayouts/slideLayout636.xml" ContentType="application/vnd.openxmlformats-officedocument.presentationml.slideLayout+xml"/>
  <Override PartName="/ppt/slideLayouts/slideLayout637.xml" ContentType="application/vnd.openxmlformats-officedocument.presentationml.slideLayout+xml"/>
  <Override PartName="/ppt/slideLayouts/slideLayout638.xml" ContentType="application/vnd.openxmlformats-officedocument.presentationml.slideLayout+xml"/>
  <Override PartName="/ppt/theme/theme58.xml" ContentType="application/vnd.openxmlformats-officedocument.theme+xml"/>
  <Override PartName="/ppt/slideLayouts/slideLayout639.xml" ContentType="application/vnd.openxmlformats-officedocument.presentationml.slideLayout+xml"/>
  <Override PartName="/ppt/slideLayouts/slideLayout640.xml" ContentType="application/vnd.openxmlformats-officedocument.presentationml.slideLayout+xml"/>
  <Override PartName="/ppt/slideLayouts/slideLayout641.xml" ContentType="application/vnd.openxmlformats-officedocument.presentationml.slideLayout+xml"/>
  <Override PartName="/ppt/slideLayouts/slideLayout642.xml" ContentType="application/vnd.openxmlformats-officedocument.presentationml.slideLayout+xml"/>
  <Override PartName="/ppt/slideLayouts/slideLayout643.xml" ContentType="application/vnd.openxmlformats-officedocument.presentationml.slideLayout+xml"/>
  <Override PartName="/ppt/slideLayouts/slideLayout644.xml" ContentType="application/vnd.openxmlformats-officedocument.presentationml.slideLayout+xml"/>
  <Override PartName="/ppt/slideLayouts/slideLayout645.xml" ContentType="application/vnd.openxmlformats-officedocument.presentationml.slideLayout+xml"/>
  <Override PartName="/ppt/slideLayouts/slideLayout646.xml" ContentType="application/vnd.openxmlformats-officedocument.presentationml.slideLayout+xml"/>
  <Override PartName="/ppt/slideLayouts/slideLayout647.xml" ContentType="application/vnd.openxmlformats-officedocument.presentationml.slideLayout+xml"/>
  <Override PartName="/ppt/slideLayouts/slideLayout648.xml" ContentType="application/vnd.openxmlformats-officedocument.presentationml.slideLayout+xml"/>
  <Override PartName="/ppt/slideLayouts/slideLayout649.xml" ContentType="application/vnd.openxmlformats-officedocument.presentationml.slideLayout+xml"/>
  <Override PartName="/ppt/theme/theme59.xml" ContentType="application/vnd.openxmlformats-officedocument.theme+xml"/>
  <Override PartName="/ppt/slideLayouts/slideLayout650.xml" ContentType="application/vnd.openxmlformats-officedocument.presentationml.slideLayout+xml"/>
  <Override PartName="/ppt/slideLayouts/slideLayout651.xml" ContentType="application/vnd.openxmlformats-officedocument.presentationml.slideLayout+xml"/>
  <Override PartName="/ppt/slideLayouts/slideLayout652.xml" ContentType="application/vnd.openxmlformats-officedocument.presentationml.slideLayout+xml"/>
  <Override PartName="/ppt/slideLayouts/slideLayout653.xml" ContentType="application/vnd.openxmlformats-officedocument.presentationml.slideLayout+xml"/>
  <Override PartName="/ppt/slideLayouts/slideLayout654.xml" ContentType="application/vnd.openxmlformats-officedocument.presentationml.slideLayout+xml"/>
  <Override PartName="/ppt/slideLayouts/slideLayout655.xml" ContentType="application/vnd.openxmlformats-officedocument.presentationml.slideLayout+xml"/>
  <Override PartName="/ppt/slideLayouts/slideLayout656.xml" ContentType="application/vnd.openxmlformats-officedocument.presentationml.slideLayout+xml"/>
  <Override PartName="/ppt/slideLayouts/slideLayout657.xml" ContentType="application/vnd.openxmlformats-officedocument.presentationml.slideLayout+xml"/>
  <Override PartName="/ppt/slideLayouts/slideLayout658.xml" ContentType="application/vnd.openxmlformats-officedocument.presentationml.slideLayout+xml"/>
  <Override PartName="/ppt/slideLayouts/slideLayout659.xml" ContentType="application/vnd.openxmlformats-officedocument.presentationml.slideLayout+xml"/>
  <Override PartName="/ppt/slideLayouts/slideLayout660.xml" ContentType="application/vnd.openxmlformats-officedocument.presentationml.slideLayout+xml"/>
  <Override PartName="/ppt/theme/theme60.xml" ContentType="application/vnd.openxmlformats-officedocument.theme+xml"/>
  <Override PartName="/ppt/slideLayouts/slideLayout661.xml" ContentType="application/vnd.openxmlformats-officedocument.presentationml.slideLayout+xml"/>
  <Override PartName="/ppt/slideLayouts/slideLayout662.xml" ContentType="application/vnd.openxmlformats-officedocument.presentationml.slideLayout+xml"/>
  <Override PartName="/ppt/slideLayouts/slideLayout663.xml" ContentType="application/vnd.openxmlformats-officedocument.presentationml.slideLayout+xml"/>
  <Override PartName="/ppt/slideLayouts/slideLayout664.xml" ContentType="application/vnd.openxmlformats-officedocument.presentationml.slideLayout+xml"/>
  <Override PartName="/ppt/slideLayouts/slideLayout665.xml" ContentType="application/vnd.openxmlformats-officedocument.presentationml.slideLayout+xml"/>
  <Override PartName="/ppt/slideLayouts/slideLayout666.xml" ContentType="application/vnd.openxmlformats-officedocument.presentationml.slideLayout+xml"/>
  <Override PartName="/ppt/slideLayouts/slideLayout667.xml" ContentType="application/vnd.openxmlformats-officedocument.presentationml.slideLayout+xml"/>
  <Override PartName="/ppt/slideLayouts/slideLayout668.xml" ContentType="application/vnd.openxmlformats-officedocument.presentationml.slideLayout+xml"/>
  <Override PartName="/ppt/slideLayouts/slideLayout669.xml" ContentType="application/vnd.openxmlformats-officedocument.presentationml.slideLayout+xml"/>
  <Override PartName="/ppt/slideLayouts/slideLayout670.xml" ContentType="application/vnd.openxmlformats-officedocument.presentationml.slideLayout+xml"/>
  <Override PartName="/ppt/slideLayouts/slideLayout671.xml" ContentType="application/vnd.openxmlformats-officedocument.presentationml.slideLayout+xml"/>
  <Override PartName="/ppt/theme/theme61.xml" ContentType="application/vnd.openxmlformats-officedocument.theme+xml"/>
  <Override PartName="/ppt/slideLayouts/slideLayout672.xml" ContentType="application/vnd.openxmlformats-officedocument.presentationml.slideLayout+xml"/>
  <Override PartName="/ppt/slideLayouts/slideLayout673.xml" ContentType="application/vnd.openxmlformats-officedocument.presentationml.slideLayout+xml"/>
  <Override PartName="/ppt/slideLayouts/slideLayout674.xml" ContentType="application/vnd.openxmlformats-officedocument.presentationml.slideLayout+xml"/>
  <Override PartName="/ppt/slideLayouts/slideLayout675.xml" ContentType="application/vnd.openxmlformats-officedocument.presentationml.slideLayout+xml"/>
  <Override PartName="/ppt/slideLayouts/slideLayout676.xml" ContentType="application/vnd.openxmlformats-officedocument.presentationml.slideLayout+xml"/>
  <Override PartName="/ppt/slideLayouts/slideLayout677.xml" ContentType="application/vnd.openxmlformats-officedocument.presentationml.slideLayout+xml"/>
  <Override PartName="/ppt/slideLayouts/slideLayout678.xml" ContentType="application/vnd.openxmlformats-officedocument.presentationml.slideLayout+xml"/>
  <Override PartName="/ppt/slideLayouts/slideLayout679.xml" ContentType="application/vnd.openxmlformats-officedocument.presentationml.slideLayout+xml"/>
  <Override PartName="/ppt/slideLayouts/slideLayout680.xml" ContentType="application/vnd.openxmlformats-officedocument.presentationml.slideLayout+xml"/>
  <Override PartName="/ppt/slideLayouts/slideLayout681.xml" ContentType="application/vnd.openxmlformats-officedocument.presentationml.slideLayout+xml"/>
  <Override PartName="/ppt/slideLayouts/slideLayout682.xml" ContentType="application/vnd.openxmlformats-officedocument.presentationml.slideLayout+xml"/>
  <Override PartName="/ppt/theme/theme62.xml" ContentType="application/vnd.openxmlformats-officedocument.theme+xml"/>
  <Override PartName="/ppt/slideLayouts/slideLayout683.xml" ContentType="application/vnd.openxmlformats-officedocument.presentationml.slideLayout+xml"/>
  <Override PartName="/ppt/slideLayouts/slideLayout684.xml" ContentType="application/vnd.openxmlformats-officedocument.presentationml.slideLayout+xml"/>
  <Override PartName="/ppt/slideLayouts/slideLayout685.xml" ContentType="application/vnd.openxmlformats-officedocument.presentationml.slideLayout+xml"/>
  <Override PartName="/ppt/slideLayouts/slideLayout686.xml" ContentType="application/vnd.openxmlformats-officedocument.presentationml.slideLayout+xml"/>
  <Override PartName="/ppt/slideLayouts/slideLayout687.xml" ContentType="application/vnd.openxmlformats-officedocument.presentationml.slideLayout+xml"/>
  <Override PartName="/ppt/slideLayouts/slideLayout688.xml" ContentType="application/vnd.openxmlformats-officedocument.presentationml.slideLayout+xml"/>
  <Override PartName="/ppt/slideLayouts/slideLayout689.xml" ContentType="application/vnd.openxmlformats-officedocument.presentationml.slideLayout+xml"/>
  <Override PartName="/ppt/slideLayouts/slideLayout690.xml" ContentType="application/vnd.openxmlformats-officedocument.presentationml.slideLayout+xml"/>
  <Override PartName="/ppt/slideLayouts/slideLayout691.xml" ContentType="application/vnd.openxmlformats-officedocument.presentationml.slideLayout+xml"/>
  <Override PartName="/ppt/slideLayouts/slideLayout692.xml" ContentType="application/vnd.openxmlformats-officedocument.presentationml.slideLayout+xml"/>
  <Override PartName="/ppt/slideLayouts/slideLayout693.xml" ContentType="application/vnd.openxmlformats-officedocument.presentationml.slideLayout+xml"/>
  <Override PartName="/ppt/theme/theme63.xml" ContentType="application/vnd.openxmlformats-officedocument.theme+xml"/>
  <Override PartName="/ppt/slideLayouts/slideLayout694.xml" ContentType="application/vnd.openxmlformats-officedocument.presentationml.slideLayout+xml"/>
  <Override PartName="/ppt/slideLayouts/slideLayout695.xml" ContentType="application/vnd.openxmlformats-officedocument.presentationml.slideLayout+xml"/>
  <Override PartName="/ppt/slideLayouts/slideLayout696.xml" ContentType="application/vnd.openxmlformats-officedocument.presentationml.slideLayout+xml"/>
  <Override PartName="/ppt/slideLayouts/slideLayout697.xml" ContentType="application/vnd.openxmlformats-officedocument.presentationml.slideLayout+xml"/>
  <Override PartName="/ppt/slideLayouts/slideLayout698.xml" ContentType="application/vnd.openxmlformats-officedocument.presentationml.slideLayout+xml"/>
  <Override PartName="/ppt/slideLayouts/slideLayout699.xml" ContentType="application/vnd.openxmlformats-officedocument.presentationml.slideLayout+xml"/>
  <Override PartName="/ppt/slideLayouts/slideLayout700.xml" ContentType="application/vnd.openxmlformats-officedocument.presentationml.slideLayout+xml"/>
  <Override PartName="/ppt/slideLayouts/slideLayout701.xml" ContentType="application/vnd.openxmlformats-officedocument.presentationml.slideLayout+xml"/>
  <Override PartName="/ppt/slideLayouts/slideLayout702.xml" ContentType="application/vnd.openxmlformats-officedocument.presentationml.slideLayout+xml"/>
  <Override PartName="/ppt/slideLayouts/slideLayout703.xml" ContentType="application/vnd.openxmlformats-officedocument.presentationml.slideLayout+xml"/>
  <Override PartName="/ppt/slideLayouts/slideLayout704.xml" ContentType="application/vnd.openxmlformats-officedocument.presentationml.slideLayout+xml"/>
  <Override PartName="/ppt/theme/theme64.xml" ContentType="application/vnd.openxmlformats-officedocument.theme+xml"/>
  <Override PartName="/ppt/slideLayouts/slideLayout705.xml" ContentType="application/vnd.openxmlformats-officedocument.presentationml.slideLayout+xml"/>
  <Override PartName="/ppt/slideLayouts/slideLayout706.xml" ContentType="application/vnd.openxmlformats-officedocument.presentationml.slideLayout+xml"/>
  <Override PartName="/ppt/slideLayouts/slideLayout707.xml" ContentType="application/vnd.openxmlformats-officedocument.presentationml.slideLayout+xml"/>
  <Override PartName="/ppt/slideLayouts/slideLayout708.xml" ContentType="application/vnd.openxmlformats-officedocument.presentationml.slideLayout+xml"/>
  <Override PartName="/ppt/slideLayouts/slideLayout709.xml" ContentType="application/vnd.openxmlformats-officedocument.presentationml.slideLayout+xml"/>
  <Override PartName="/ppt/slideLayouts/slideLayout710.xml" ContentType="application/vnd.openxmlformats-officedocument.presentationml.slideLayout+xml"/>
  <Override PartName="/ppt/slideLayouts/slideLayout711.xml" ContentType="application/vnd.openxmlformats-officedocument.presentationml.slideLayout+xml"/>
  <Override PartName="/ppt/slideLayouts/slideLayout712.xml" ContentType="application/vnd.openxmlformats-officedocument.presentationml.slideLayout+xml"/>
  <Override PartName="/ppt/slideLayouts/slideLayout7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slideLayouts/slideLayout715.xml" ContentType="application/vnd.openxmlformats-officedocument.presentationml.slideLayout+xml"/>
  <Override PartName="/ppt/theme/theme65.xml" ContentType="application/vnd.openxmlformats-officedocument.theme+xml"/>
  <Override PartName="/ppt/slideLayouts/slideLayout716.xml" ContentType="application/vnd.openxmlformats-officedocument.presentationml.slideLayout+xml"/>
  <Override PartName="/ppt/slideLayouts/slideLayout717.xml" ContentType="application/vnd.openxmlformats-officedocument.presentationml.slideLayout+xml"/>
  <Override PartName="/ppt/slideLayouts/slideLayout718.xml" ContentType="application/vnd.openxmlformats-officedocument.presentationml.slideLayout+xml"/>
  <Override PartName="/ppt/slideLayouts/slideLayout719.xml" ContentType="application/vnd.openxmlformats-officedocument.presentationml.slideLayout+xml"/>
  <Override PartName="/ppt/slideLayouts/slideLayout720.xml" ContentType="application/vnd.openxmlformats-officedocument.presentationml.slideLayout+xml"/>
  <Override PartName="/ppt/slideLayouts/slideLayout721.xml" ContentType="application/vnd.openxmlformats-officedocument.presentationml.slideLayout+xml"/>
  <Override PartName="/ppt/slideLayouts/slideLayout722.xml" ContentType="application/vnd.openxmlformats-officedocument.presentationml.slideLayout+xml"/>
  <Override PartName="/ppt/slideLayouts/slideLayout723.xml" ContentType="application/vnd.openxmlformats-officedocument.presentationml.slideLayout+xml"/>
  <Override PartName="/ppt/slideLayouts/slideLayout724.xml" ContentType="application/vnd.openxmlformats-officedocument.presentationml.slideLayout+xml"/>
  <Override PartName="/ppt/slideLayouts/slideLayout725.xml" ContentType="application/vnd.openxmlformats-officedocument.presentationml.slideLayout+xml"/>
  <Override PartName="/ppt/slideLayouts/slideLayout726.xml" ContentType="application/vnd.openxmlformats-officedocument.presentationml.slideLayout+xml"/>
  <Override PartName="/ppt/theme/theme66.xml" ContentType="application/vnd.openxmlformats-officedocument.theme+xml"/>
  <Override PartName="/ppt/slideLayouts/slideLayout727.xml" ContentType="application/vnd.openxmlformats-officedocument.presentationml.slideLayout+xml"/>
  <Override PartName="/ppt/slideLayouts/slideLayout728.xml" ContentType="application/vnd.openxmlformats-officedocument.presentationml.slideLayout+xml"/>
  <Override PartName="/ppt/slideLayouts/slideLayout729.xml" ContentType="application/vnd.openxmlformats-officedocument.presentationml.slideLayout+xml"/>
  <Override PartName="/ppt/slideLayouts/slideLayout730.xml" ContentType="application/vnd.openxmlformats-officedocument.presentationml.slideLayout+xml"/>
  <Override PartName="/ppt/slideLayouts/slideLayout731.xml" ContentType="application/vnd.openxmlformats-officedocument.presentationml.slideLayout+xml"/>
  <Override PartName="/ppt/slideLayouts/slideLayout732.xml" ContentType="application/vnd.openxmlformats-officedocument.presentationml.slideLayout+xml"/>
  <Override PartName="/ppt/slideLayouts/slideLayout733.xml" ContentType="application/vnd.openxmlformats-officedocument.presentationml.slideLayout+xml"/>
  <Override PartName="/ppt/slideLayouts/slideLayout734.xml" ContentType="application/vnd.openxmlformats-officedocument.presentationml.slideLayout+xml"/>
  <Override PartName="/ppt/slideLayouts/slideLayout735.xml" ContentType="application/vnd.openxmlformats-officedocument.presentationml.slideLayout+xml"/>
  <Override PartName="/ppt/slideLayouts/slideLayout736.xml" ContentType="application/vnd.openxmlformats-officedocument.presentationml.slideLayout+xml"/>
  <Override PartName="/ppt/slideLayouts/slideLayout737.xml" ContentType="application/vnd.openxmlformats-officedocument.presentationml.slideLayout+xml"/>
  <Override PartName="/ppt/theme/theme67.xml" ContentType="application/vnd.openxmlformats-officedocument.theme+xml"/>
  <Override PartName="/ppt/slideLayouts/slideLayout738.xml" ContentType="application/vnd.openxmlformats-officedocument.presentationml.slideLayout+xml"/>
  <Override PartName="/ppt/slideLayouts/slideLayout739.xml" ContentType="application/vnd.openxmlformats-officedocument.presentationml.slideLayout+xml"/>
  <Override PartName="/ppt/slideLayouts/slideLayout740.xml" ContentType="application/vnd.openxmlformats-officedocument.presentationml.slideLayout+xml"/>
  <Override PartName="/ppt/slideLayouts/slideLayout741.xml" ContentType="application/vnd.openxmlformats-officedocument.presentationml.slideLayout+xml"/>
  <Override PartName="/ppt/slideLayouts/slideLayout742.xml" ContentType="application/vnd.openxmlformats-officedocument.presentationml.slideLayout+xml"/>
  <Override PartName="/ppt/slideLayouts/slideLayout743.xml" ContentType="application/vnd.openxmlformats-officedocument.presentationml.slideLayout+xml"/>
  <Override PartName="/ppt/slideLayouts/slideLayout744.xml" ContentType="application/vnd.openxmlformats-officedocument.presentationml.slideLayout+xml"/>
  <Override PartName="/ppt/slideLayouts/slideLayout745.xml" ContentType="application/vnd.openxmlformats-officedocument.presentationml.slideLayout+xml"/>
  <Override PartName="/ppt/slideLayouts/slideLayout746.xml" ContentType="application/vnd.openxmlformats-officedocument.presentationml.slideLayout+xml"/>
  <Override PartName="/ppt/slideLayouts/slideLayout747.xml" ContentType="application/vnd.openxmlformats-officedocument.presentationml.slideLayout+xml"/>
  <Override PartName="/ppt/slideLayouts/slideLayout748.xml" ContentType="application/vnd.openxmlformats-officedocument.presentationml.slideLayout+xml"/>
  <Override PartName="/ppt/theme/theme68.xml" ContentType="application/vnd.openxmlformats-officedocument.theme+xml"/>
  <Override PartName="/ppt/slideLayouts/slideLayout749.xml" ContentType="application/vnd.openxmlformats-officedocument.presentationml.slideLayout+xml"/>
  <Override PartName="/ppt/slideLayouts/slideLayout750.xml" ContentType="application/vnd.openxmlformats-officedocument.presentationml.slideLayout+xml"/>
  <Override PartName="/ppt/slideLayouts/slideLayout751.xml" ContentType="application/vnd.openxmlformats-officedocument.presentationml.slideLayout+xml"/>
  <Override PartName="/ppt/slideLayouts/slideLayout752.xml" ContentType="application/vnd.openxmlformats-officedocument.presentationml.slideLayout+xml"/>
  <Override PartName="/ppt/slideLayouts/slideLayout753.xml" ContentType="application/vnd.openxmlformats-officedocument.presentationml.slideLayout+xml"/>
  <Override PartName="/ppt/slideLayouts/slideLayout754.xml" ContentType="application/vnd.openxmlformats-officedocument.presentationml.slideLayout+xml"/>
  <Override PartName="/ppt/slideLayouts/slideLayout755.xml" ContentType="application/vnd.openxmlformats-officedocument.presentationml.slideLayout+xml"/>
  <Override PartName="/ppt/slideLayouts/slideLayout756.xml" ContentType="application/vnd.openxmlformats-officedocument.presentationml.slideLayout+xml"/>
  <Override PartName="/ppt/slideLayouts/slideLayout757.xml" ContentType="application/vnd.openxmlformats-officedocument.presentationml.slideLayout+xml"/>
  <Override PartName="/ppt/slideLayouts/slideLayout758.xml" ContentType="application/vnd.openxmlformats-officedocument.presentationml.slideLayout+xml"/>
  <Override PartName="/ppt/slideLayouts/slideLayout759.xml" ContentType="application/vnd.openxmlformats-officedocument.presentationml.slideLayout+xml"/>
  <Override PartName="/ppt/theme/theme69.xml" ContentType="application/vnd.openxmlformats-officedocument.theme+xml"/>
  <Override PartName="/ppt/slideLayouts/slideLayout760.xml" ContentType="application/vnd.openxmlformats-officedocument.presentationml.slideLayout+xml"/>
  <Override PartName="/ppt/slideLayouts/slideLayout761.xml" ContentType="application/vnd.openxmlformats-officedocument.presentationml.slideLayout+xml"/>
  <Override PartName="/ppt/slideLayouts/slideLayout762.xml" ContentType="application/vnd.openxmlformats-officedocument.presentationml.slideLayout+xml"/>
  <Override PartName="/ppt/slideLayouts/slideLayout763.xml" ContentType="application/vnd.openxmlformats-officedocument.presentationml.slideLayout+xml"/>
  <Override PartName="/ppt/slideLayouts/slideLayout764.xml" ContentType="application/vnd.openxmlformats-officedocument.presentationml.slideLayout+xml"/>
  <Override PartName="/ppt/slideLayouts/slideLayout765.xml" ContentType="application/vnd.openxmlformats-officedocument.presentationml.slideLayout+xml"/>
  <Override PartName="/ppt/slideLayouts/slideLayout766.xml" ContentType="application/vnd.openxmlformats-officedocument.presentationml.slideLayout+xml"/>
  <Override PartName="/ppt/slideLayouts/slideLayout767.xml" ContentType="application/vnd.openxmlformats-officedocument.presentationml.slideLayout+xml"/>
  <Override PartName="/ppt/slideLayouts/slideLayout768.xml" ContentType="application/vnd.openxmlformats-officedocument.presentationml.slideLayout+xml"/>
  <Override PartName="/ppt/slideLayouts/slideLayout769.xml" ContentType="application/vnd.openxmlformats-officedocument.presentationml.slideLayout+xml"/>
  <Override PartName="/ppt/slideLayouts/slideLayout770.xml" ContentType="application/vnd.openxmlformats-officedocument.presentationml.slideLayout+xml"/>
  <Override PartName="/ppt/theme/theme70.xml" ContentType="application/vnd.openxmlformats-officedocument.theme+xml"/>
  <Override PartName="/ppt/slideLayouts/slideLayout771.xml" ContentType="application/vnd.openxmlformats-officedocument.presentationml.slideLayout+xml"/>
  <Override PartName="/ppt/slideLayouts/slideLayout772.xml" ContentType="application/vnd.openxmlformats-officedocument.presentationml.slideLayout+xml"/>
  <Override PartName="/ppt/slideLayouts/slideLayout773.xml" ContentType="application/vnd.openxmlformats-officedocument.presentationml.slideLayout+xml"/>
  <Override PartName="/ppt/slideLayouts/slideLayout774.xml" ContentType="application/vnd.openxmlformats-officedocument.presentationml.slideLayout+xml"/>
  <Override PartName="/ppt/slideLayouts/slideLayout775.xml" ContentType="application/vnd.openxmlformats-officedocument.presentationml.slideLayout+xml"/>
  <Override PartName="/ppt/slideLayouts/slideLayout776.xml" ContentType="application/vnd.openxmlformats-officedocument.presentationml.slideLayout+xml"/>
  <Override PartName="/ppt/slideLayouts/slideLayout777.xml" ContentType="application/vnd.openxmlformats-officedocument.presentationml.slideLayout+xml"/>
  <Override PartName="/ppt/slideLayouts/slideLayout778.xml" ContentType="application/vnd.openxmlformats-officedocument.presentationml.slideLayout+xml"/>
  <Override PartName="/ppt/slideLayouts/slideLayout779.xml" ContentType="application/vnd.openxmlformats-officedocument.presentationml.slideLayout+xml"/>
  <Override PartName="/ppt/slideLayouts/slideLayout780.xml" ContentType="application/vnd.openxmlformats-officedocument.presentationml.slideLayout+xml"/>
  <Override PartName="/ppt/slideLayouts/slideLayout781.xml" ContentType="application/vnd.openxmlformats-officedocument.presentationml.slideLayout+xml"/>
  <Override PartName="/ppt/theme/theme71.xml" ContentType="application/vnd.openxmlformats-officedocument.theme+xml"/>
  <Override PartName="/ppt/slideLayouts/slideLayout782.xml" ContentType="application/vnd.openxmlformats-officedocument.presentationml.slideLayout+xml"/>
  <Override PartName="/ppt/slideLayouts/slideLayout783.xml" ContentType="application/vnd.openxmlformats-officedocument.presentationml.slideLayout+xml"/>
  <Override PartName="/ppt/slideLayouts/slideLayout784.xml" ContentType="application/vnd.openxmlformats-officedocument.presentationml.slideLayout+xml"/>
  <Override PartName="/ppt/slideLayouts/slideLayout785.xml" ContentType="application/vnd.openxmlformats-officedocument.presentationml.slideLayout+xml"/>
  <Override PartName="/ppt/slideLayouts/slideLayout786.xml" ContentType="application/vnd.openxmlformats-officedocument.presentationml.slideLayout+xml"/>
  <Override PartName="/ppt/slideLayouts/slideLayout787.xml" ContentType="application/vnd.openxmlformats-officedocument.presentationml.slideLayout+xml"/>
  <Override PartName="/ppt/slideLayouts/slideLayout788.xml" ContentType="application/vnd.openxmlformats-officedocument.presentationml.slideLayout+xml"/>
  <Override PartName="/ppt/slideLayouts/slideLayout789.xml" ContentType="application/vnd.openxmlformats-officedocument.presentationml.slideLayout+xml"/>
  <Override PartName="/ppt/slideLayouts/slideLayout790.xml" ContentType="application/vnd.openxmlformats-officedocument.presentationml.slideLayout+xml"/>
  <Override PartName="/ppt/slideLayouts/slideLayout791.xml" ContentType="application/vnd.openxmlformats-officedocument.presentationml.slideLayout+xml"/>
  <Override PartName="/ppt/slideLayouts/slideLayout792.xml" ContentType="application/vnd.openxmlformats-officedocument.presentationml.slideLayout+xml"/>
  <Override PartName="/ppt/theme/theme72.xml" ContentType="application/vnd.openxmlformats-officedocument.theme+xml"/>
  <Override PartName="/ppt/slideLayouts/slideLayout793.xml" ContentType="application/vnd.openxmlformats-officedocument.presentationml.slideLayout+xml"/>
  <Override PartName="/ppt/slideLayouts/slideLayout794.xml" ContentType="application/vnd.openxmlformats-officedocument.presentationml.slideLayout+xml"/>
  <Override PartName="/ppt/slideLayouts/slideLayout795.xml" ContentType="application/vnd.openxmlformats-officedocument.presentationml.slideLayout+xml"/>
  <Override PartName="/ppt/slideLayouts/slideLayout796.xml" ContentType="application/vnd.openxmlformats-officedocument.presentationml.slideLayout+xml"/>
  <Override PartName="/ppt/slideLayouts/slideLayout797.xml" ContentType="application/vnd.openxmlformats-officedocument.presentationml.slideLayout+xml"/>
  <Override PartName="/ppt/slideLayouts/slideLayout798.xml" ContentType="application/vnd.openxmlformats-officedocument.presentationml.slideLayout+xml"/>
  <Override PartName="/ppt/slideLayouts/slideLayout799.xml" ContentType="application/vnd.openxmlformats-officedocument.presentationml.slideLayout+xml"/>
  <Override PartName="/ppt/slideLayouts/slideLayout800.xml" ContentType="application/vnd.openxmlformats-officedocument.presentationml.slideLayout+xml"/>
  <Override PartName="/ppt/slideLayouts/slideLayout801.xml" ContentType="application/vnd.openxmlformats-officedocument.presentationml.slideLayout+xml"/>
  <Override PartName="/ppt/slideLayouts/slideLayout802.xml" ContentType="application/vnd.openxmlformats-officedocument.presentationml.slideLayout+xml"/>
  <Override PartName="/ppt/slideLayouts/slideLayout803.xml" ContentType="application/vnd.openxmlformats-officedocument.presentationml.slideLayout+xml"/>
  <Override PartName="/ppt/theme/theme73.xml" ContentType="application/vnd.openxmlformats-officedocument.theme+xml"/>
  <Override PartName="/ppt/slideLayouts/slideLayout804.xml" ContentType="application/vnd.openxmlformats-officedocument.presentationml.slideLayout+xml"/>
  <Override PartName="/ppt/slideLayouts/slideLayout805.xml" ContentType="application/vnd.openxmlformats-officedocument.presentationml.slideLayout+xml"/>
  <Override PartName="/ppt/slideLayouts/slideLayout806.xml" ContentType="application/vnd.openxmlformats-officedocument.presentationml.slideLayout+xml"/>
  <Override PartName="/ppt/slideLayouts/slideLayout807.xml" ContentType="application/vnd.openxmlformats-officedocument.presentationml.slideLayout+xml"/>
  <Override PartName="/ppt/slideLayouts/slideLayout808.xml" ContentType="application/vnd.openxmlformats-officedocument.presentationml.slideLayout+xml"/>
  <Override PartName="/ppt/slideLayouts/slideLayout809.xml" ContentType="application/vnd.openxmlformats-officedocument.presentationml.slideLayout+xml"/>
  <Override PartName="/ppt/slideLayouts/slideLayout810.xml" ContentType="application/vnd.openxmlformats-officedocument.presentationml.slideLayout+xml"/>
  <Override PartName="/ppt/slideLayouts/slideLayout811.xml" ContentType="application/vnd.openxmlformats-officedocument.presentationml.slideLayout+xml"/>
  <Override PartName="/ppt/slideLayouts/slideLayout812.xml" ContentType="application/vnd.openxmlformats-officedocument.presentationml.slideLayout+xml"/>
  <Override PartName="/ppt/slideLayouts/slideLayout813.xml" ContentType="application/vnd.openxmlformats-officedocument.presentationml.slideLayout+xml"/>
  <Override PartName="/ppt/slideLayouts/slideLayout814.xml" ContentType="application/vnd.openxmlformats-officedocument.presentationml.slideLayout+xml"/>
  <Override PartName="/ppt/theme/theme74.xml" ContentType="application/vnd.openxmlformats-officedocument.theme+xml"/>
  <Override PartName="/ppt/slideLayouts/slideLayout815.xml" ContentType="application/vnd.openxmlformats-officedocument.presentationml.slideLayout+xml"/>
  <Override PartName="/ppt/slideLayouts/slideLayout816.xml" ContentType="application/vnd.openxmlformats-officedocument.presentationml.slideLayout+xml"/>
  <Override PartName="/ppt/slideLayouts/slideLayout817.xml" ContentType="application/vnd.openxmlformats-officedocument.presentationml.slideLayout+xml"/>
  <Override PartName="/ppt/slideLayouts/slideLayout818.xml" ContentType="application/vnd.openxmlformats-officedocument.presentationml.slideLayout+xml"/>
  <Override PartName="/ppt/slideLayouts/slideLayout819.xml" ContentType="application/vnd.openxmlformats-officedocument.presentationml.slideLayout+xml"/>
  <Override PartName="/ppt/slideLayouts/slideLayout820.xml" ContentType="application/vnd.openxmlformats-officedocument.presentationml.slideLayout+xml"/>
  <Override PartName="/ppt/slideLayouts/slideLayout821.xml" ContentType="application/vnd.openxmlformats-officedocument.presentationml.slideLayout+xml"/>
  <Override PartName="/ppt/slideLayouts/slideLayout822.xml" ContentType="application/vnd.openxmlformats-officedocument.presentationml.slideLayout+xml"/>
  <Override PartName="/ppt/slideLayouts/slideLayout823.xml" ContentType="application/vnd.openxmlformats-officedocument.presentationml.slideLayout+xml"/>
  <Override PartName="/ppt/slideLayouts/slideLayout824.xml" ContentType="application/vnd.openxmlformats-officedocument.presentationml.slideLayout+xml"/>
  <Override PartName="/ppt/slideLayouts/slideLayout825.xml" ContentType="application/vnd.openxmlformats-officedocument.presentationml.slideLayout+xml"/>
  <Override PartName="/ppt/theme/theme75.xml" ContentType="application/vnd.openxmlformats-officedocument.theme+xml"/>
  <Override PartName="/ppt/slideLayouts/slideLayout826.xml" ContentType="application/vnd.openxmlformats-officedocument.presentationml.slideLayout+xml"/>
  <Override PartName="/ppt/slideLayouts/slideLayout827.xml" ContentType="application/vnd.openxmlformats-officedocument.presentationml.slideLayout+xml"/>
  <Override PartName="/ppt/slideLayouts/slideLayout828.xml" ContentType="application/vnd.openxmlformats-officedocument.presentationml.slideLayout+xml"/>
  <Override PartName="/ppt/slideLayouts/slideLayout829.xml" ContentType="application/vnd.openxmlformats-officedocument.presentationml.slideLayout+xml"/>
  <Override PartName="/ppt/slideLayouts/slideLayout830.xml" ContentType="application/vnd.openxmlformats-officedocument.presentationml.slideLayout+xml"/>
  <Override PartName="/ppt/slideLayouts/slideLayout831.xml" ContentType="application/vnd.openxmlformats-officedocument.presentationml.slideLayout+xml"/>
  <Override PartName="/ppt/slideLayouts/slideLayout832.xml" ContentType="application/vnd.openxmlformats-officedocument.presentationml.slideLayout+xml"/>
  <Override PartName="/ppt/slideLayouts/slideLayout833.xml" ContentType="application/vnd.openxmlformats-officedocument.presentationml.slideLayout+xml"/>
  <Override PartName="/ppt/slideLayouts/slideLayout834.xml" ContentType="application/vnd.openxmlformats-officedocument.presentationml.slideLayout+xml"/>
  <Override PartName="/ppt/slideLayouts/slideLayout835.xml" ContentType="application/vnd.openxmlformats-officedocument.presentationml.slideLayout+xml"/>
  <Override PartName="/ppt/slideLayouts/slideLayout836.xml" ContentType="application/vnd.openxmlformats-officedocument.presentationml.slideLayout+xml"/>
  <Override PartName="/ppt/theme/theme76.xml" ContentType="application/vnd.openxmlformats-officedocument.theme+xml"/>
  <Override PartName="/ppt/slideLayouts/slideLayout837.xml" ContentType="application/vnd.openxmlformats-officedocument.presentationml.slideLayout+xml"/>
  <Override PartName="/ppt/slideLayouts/slideLayout838.xml" ContentType="application/vnd.openxmlformats-officedocument.presentationml.slideLayout+xml"/>
  <Override PartName="/ppt/slideLayouts/slideLayout839.xml" ContentType="application/vnd.openxmlformats-officedocument.presentationml.slideLayout+xml"/>
  <Override PartName="/ppt/slideLayouts/slideLayout840.xml" ContentType="application/vnd.openxmlformats-officedocument.presentationml.slideLayout+xml"/>
  <Override PartName="/ppt/slideLayouts/slideLayout841.xml" ContentType="application/vnd.openxmlformats-officedocument.presentationml.slideLayout+xml"/>
  <Override PartName="/ppt/slideLayouts/slideLayout842.xml" ContentType="application/vnd.openxmlformats-officedocument.presentationml.slideLayout+xml"/>
  <Override PartName="/ppt/slideLayouts/slideLayout843.xml" ContentType="application/vnd.openxmlformats-officedocument.presentationml.slideLayout+xml"/>
  <Override PartName="/ppt/slideLayouts/slideLayout844.xml" ContentType="application/vnd.openxmlformats-officedocument.presentationml.slideLayout+xml"/>
  <Override PartName="/ppt/slideLayouts/slideLayout845.xml" ContentType="application/vnd.openxmlformats-officedocument.presentationml.slideLayout+xml"/>
  <Override PartName="/ppt/slideLayouts/slideLayout846.xml" ContentType="application/vnd.openxmlformats-officedocument.presentationml.slideLayout+xml"/>
  <Override PartName="/ppt/slideLayouts/slideLayout847.xml" ContentType="application/vnd.openxmlformats-officedocument.presentationml.slideLayout+xml"/>
  <Override PartName="/ppt/theme/theme77.xml" ContentType="application/vnd.openxmlformats-officedocument.theme+xml"/>
  <Override PartName="/ppt/slideLayouts/slideLayout848.xml" ContentType="application/vnd.openxmlformats-officedocument.presentationml.slideLayout+xml"/>
  <Override PartName="/ppt/slideLayouts/slideLayout849.xml" ContentType="application/vnd.openxmlformats-officedocument.presentationml.slideLayout+xml"/>
  <Override PartName="/ppt/slideLayouts/slideLayout850.xml" ContentType="application/vnd.openxmlformats-officedocument.presentationml.slideLayout+xml"/>
  <Override PartName="/ppt/slideLayouts/slideLayout851.xml" ContentType="application/vnd.openxmlformats-officedocument.presentationml.slideLayout+xml"/>
  <Override PartName="/ppt/slideLayouts/slideLayout852.xml" ContentType="application/vnd.openxmlformats-officedocument.presentationml.slideLayout+xml"/>
  <Override PartName="/ppt/slideLayouts/slideLayout853.xml" ContentType="application/vnd.openxmlformats-officedocument.presentationml.slideLayout+xml"/>
  <Override PartName="/ppt/slideLayouts/slideLayout854.xml" ContentType="application/vnd.openxmlformats-officedocument.presentationml.slideLayout+xml"/>
  <Override PartName="/ppt/slideLayouts/slideLayout855.xml" ContentType="application/vnd.openxmlformats-officedocument.presentationml.slideLayout+xml"/>
  <Override PartName="/ppt/slideLayouts/slideLayout856.xml" ContentType="application/vnd.openxmlformats-officedocument.presentationml.slideLayout+xml"/>
  <Override PartName="/ppt/slideLayouts/slideLayout857.xml" ContentType="application/vnd.openxmlformats-officedocument.presentationml.slideLayout+xml"/>
  <Override PartName="/ppt/slideLayouts/slideLayout858.xml" ContentType="application/vnd.openxmlformats-officedocument.presentationml.slideLayout+xml"/>
  <Override PartName="/ppt/theme/theme78.xml" ContentType="application/vnd.openxmlformats-officedocument.theme+xml"/>
  <Override PartName="/ppt/slideLayouts/slideLayout859.xml" ContentType="application/vnd.openxmlformats-officedocument.presentationml.slideLayout+xml"/>
  <Override PartName="/ppt/slideLayouts/slideLayout860.xml" ContentType="application/vnd.openxmlformats-officedocument.presentationml.slideLayout+xml"/>
  <Override PartName="/ppt/slideLayouts/slideLayout861.xml" ContentType="application/vnd.openxmlformats-officedocument.presentationml.slideLayout+xml"/>
  <Override PartName="/ppt/slideLayouts/slideLayout862.xml" ContentType="application/vnd.openxmlformats-officedocument.presentationml.slideLayout+xml"/>
  <Override PartName="/ppt/slideLayouts/slideLayout863.xml" ContentType="application/vnd.openxmlformats-officedocument.presentationml.slideLayout+xml"/>
  <Override PartName="/ppt/slideLayouts/slideLayout864.xml" ContentType="application/vnd.openxmlformats-officedocument.presentationml.slideLayout+xml"/>
  <Override PartName="/ppt/slideLayouts/slideLayout865.xml" ContentType="application/vnd.openxmlformats-officedocument.presentationml.slideLayout+xml"/>
  <Override PartName="/ppt/slideLayouts/slideLayout866.xml" ContentType="application/vnd.openxmlformats-officedocument.presentationml.slideLayout+xml"/>
  <Override PartName="/ppt/slideLayouts/slideLayout867.xml" ContentType="application/vnd.openxmlformats-officedocument.presentationml.slideLayout+xml"/>
  <Override PartName="/ppt/slideLayouts/slideLayout868.xml" ContentType="application/vnd.openxmlformats-officedocument.presentationml.slideLayout+xml"/>
  <Override PartName="/ppt/slideLayouts/slideLayout869.xml" ContentType="application/vnd.openxmlformats-officedocument.presentationml.slideLayout+xml"/>
  <Override PartName="/ppt/theme/theme79.xml" ContentType="application/vnd.openxmlformats-officedocument.theme+xml"/>
  <Override PartName="/ppt/slideLayouts/slideLayout870.xml" ContentType="application/vnd.openxmlformats-officedocument.presentationml.slideLayout+xml"/>
  <Override PartName="/ppt/slideLayouts/slideLayout871.xml" ContentType="application/vnd.openxmlformats-officedocument.presentationml.slideLayout+xml"/>
  <Override PartName="/ppt/slideLayouts/slideLayout872.xml" ContentType="application/vnd.openxmlformats-officedocument.presentationml.slideLayout+xml"/>
  <Override PartName="/ppt/slideLayouts/slideLayout873.xml" ContentType="application/vnd.openxmlformats-officedocument.presentationml.slideLayout+xml"/>
  <Override PartName="/ppt/slideLayouts/slideLayout874.xml" ContentType="application/vnd.openxmlformats-officedocument.presentationml.slideLayout+xml"/>
  <Override PartName="/ppt/slideLayouts/slideLayout875.xml" ContentType="application/vnd.openxmlformats-officedocument.presentationml.slideLayout+xml"/>
  <Override PartName="/ppt/slideLayouts/slideLayout876.xml" ContentType="application/vnd.openxmlformats-officedocument.presentationml.slideLayout+xml"/>
  <Override PartName="/ppt/slideLayouts/slideLayout877.xml" ContentType="application/vnd.openxmlformats-officedocument.presentationml.slideLayout+xml"/>
  <Override PartName="/ppt/slideLayouts/slideLayout878.xml" ContentType="application/vnd.openxmlformats-officedocument.presentationml.slideLayout+xml"/>
  <Override PartName="/ppt/slideLayouts/slideLayout879.xml" ContentType="application/vnd.openxmlformats-officedocument.presentationml.slideLayout+xml"/>
  <Override PartName="/ppt/slideLayouts/slideLayout880.xml" ContentType="application/vnd.openxmlformats-officedocument.presentationml.slideLayout+xml"/>
  <Override PartName="/ppt/theme/theme80.xml" ContentType="application/vnd.openxmlformats-officedocument.theme+xml"/>
  <Override PartName="/ppt/slideLayouts/slideLayout881.xml" ContentType="application/vnd.openxmlformats-officedocument.presentationml.slideLayout+xml"/>
  <Override PartName="/ppt/slideLayouts/slideLayout882.xml" ContentType="application/vnd.openxmlformats-officedocument.presentationml.slideLayout+xml"/>
  <Override PartName="/ppt/slideLayouts/slideLayout883.xml" ContentType="application/vnd.openxmlformats-officedocument.presentationml.slideLayout+xml"/>
  <Override PartName="/ppt/slideLayouts/slideLayout884.xml" ContentType="application/vnd.openxmlformats-officedocument.presentationml.slideLayout+xml"/>
  <Override PartName="/ppt/slideLayouts/slideLayout885.xml" ContentType="application/vnd.openxmlformats-officedocument.presentationml.slideLayout+xml"/>
  <Override PartName="/ppt/slideLayouts/slideLayout886.xml" ContentType="application/vnd.openxmlformats-officedocument.presentationml.slideLayout+xml"/>
  <Override PartName="/ppt/slideLayouts/slideLayout887.xml" ContentType="application/vnd.openxmlformats-officedocument.presentationml.slideLayout+xml"/>
  <Override PartName="/ppt/slideLayouts/slideLayout888.xml" ContentType="application/vnd.openxmlformats-officedocument.presentationml.slideLayout+xml"/>
  <Override PartName="/ppt/slideLayouts/slideLayout889.xml" ContentType="application/vnd.openxmlformats-officedocument.presentationml.slideLayout+xml"/>
  <Override PartName="/ppt/slideLayouts/slideLayout890.xml" ContentType="application/vnd.openxmlformats-officedocument.presentationml.slideLayout+xml"/>
  <Override PartName="/ppt/slideLayouts/slideLayout891.xml" ContentType="application/vnd.openxmlformats-officedocument.presentationml.slideLayout+xml"/>
  <Override PartName="/ppt/theme/theme81.xml" ContentType="application/vnd.openxmlformats-officedocument.theme+xml"/>
  <Override PartName="/ppt/slideLayouts/slideLayout892.xml" ContentType="application/vnd.openxmlformats-officedocument.presentationml.slideLayout+xml"/>
  <Override PartName="/ppt/slideLayouts/slideLayout893.xml" ContentType="application/vnd.openxmlformats-officedocument.presentationml.slideLayout+xml"/>
  <Override PartName="/ppt/slideLayouts/slideLayout894.xml" ContentType="application/vnd.openxmlformats-officedocument.presentationml.slideLayout+xml"/>
  <Override PartName="/ppt/slideLayouts/slideLayout895.xml" ContentType="application/vnd.openxmlformats-officedocument.presentationml.slideLayout+xml"/>
  <Override PartName="/ppt/slideLayouts/slideLayout896.xml" ContentType="application/vnd.openxmlformats-officedocument.presentationml.slideLayout+xml"/>
  <Override PartName="/ppt/slideLayouts/slideLayout897.xml" ContentType="application/vnd.openxmlformats-officedocument.presentationml.slideLayout+xml"/>
  <Override PartName="/ppt/slideLayouts/slideLayout898.xml" ContentType="application/vnd.openxmlformats-officedocument.presentationml.slideLayout+xml"/>
  <Override PartName="/ppt/slideLayouts/slideLayout899.xml" ContentType="application/vnd.openxmlformats-officedocument.presentationml.slideLayout+xml"/>
  <Override PartName="/ppt/slideLayouts/slideLayout900.xml" ContentType="application/vnd.openxmlformats-officedocument.presentationml.slideLayout+xml"/>
  <Override PartName="/ppt/slideLayouts/slideLayout901.xml" ContentType="application/vnd.openxmlformats-officedocument.presentationml.slideLayout+xml"/>
  <Override PartName="/ppt/slideLayouts/slideLayout902.xml" ContentType="application/vnd.openxmlformats-officedocument.presentationml.slideLayout+xml"/>
  <Override PartName="/ppt/theme/theme82.xml" ContentType="application/vnd.openxmlformats-officedocument.theme+xml"/>
  <Override PartName="/ppt/slideLayouts/slideLayout903.xml" ContentType="application/vnd.openxmlformats-officedocument.presentationml.slideLayout+xml"/>
  <Override PartName="/ppt/slideLayouts/slideLayout904.xml" ContentType="application/vnd.openxmlformats-officedocument.presentationml.slideLayout+xml"/>
  <Override PartName="/ppt/slideLayouts/slideLayout905.xml" ContentType="application/vnd.openxmlformats-officedocument.presentationml.slideLayout+xml"/>
  <Override PartName="/ppt/slideLayouts/slideLayout906.xml" ContentType="application/vnd.openxmlformats-officedocument.presentationml.slideLayout+xml"/>
  <Override PartName="/ppt/slideLayouts/slideLayout907.xml" ContentType="application/vnd.openxmlformats-officedocument.presentationml.slideLayout+xml"/>
  <Override PartName="/ppt/slideLayouts/slideLayout908.xml" ContentType="application/vnd.openxmlformats-officedocument.presentationml.slideLayout+xml"/>
  <Override PartName="/ppt/slideLayouts/slideLayout909.xml" ContentType="application/vnd.openxmlformats-officedocument.presentationml.slideLayout+xml"/>
  <Override PartName="/ppt/slideLayouts/slideLayout9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slideLayouts/slideLayout9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83.xml" ContentType="application/vnd.openxmlformats-officedocument.theme+xml"/>
  <Override PartName="/ppt/slideLayouts/slideLayout914.xml" ContentType="application/vnd.openxmlformats-officedocument.presentationml.slideLayout+xml"/>
  <Override PartName="/ppt/slideLayouts/slideLayout915.xml" ContentType="application/vnd.openxmlformats-officedocument.presentationml.slideLayout+xml"/>
  <Override PartName="/ppt/slideLayouts/slideLayout916.xml" ContentType="application/vnd.openxmlformats-officedocument.presentationml.slideLayout+xml"/>
  <Override PartName="/ppt/slideLayouts/slideLayout917.xml" ContentType="application/vnd.openxmlformats-officedocument.presentationml.slideLayout+xml"/>
  <Override PartName="/ppt/slideLayouts/slideLayout918.xml" ContentType="application/vnd.openxmlformats-officedocument.presentationml.slideLayout+xml"/>
  <Override PartName="/ppt/slideLayouts/slideLayout919.xml" ContentType="application/vnd.openxmlformats-officedocument.presentationml.slideLayout+xml"/>
  <Override PartName="/ppt/slideLayouts/slideLayout920.xml" ContentType="application/vnd.openxmlformats-officedocument.presentationml.slideLayout+xml"/>
  <Override PartName="/ppt/slideLayouts/slideLayout9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Layouts/slideLayout923.xml" ContentType="application/vnd.openxmlformats-officedocument.presentationml.slideLayout+xml"/>
  <Override PartName="/ppt/slideLayouts/slideLayout924.xml" ContentType="application/vnd.openxmlformats-officedocument.presentationml.slideLayout+xml"/>
  <Override PartName="/ppt/theme/theme84.xml" ContentType="application/vnd.openxmlformats-officedocument.theme+xml"/>
  <Override PartName="/ppt/slideLayouts/slideLayout925.xml" ContentType="application/vnd.openxmlformats-officedocument.presentationml.slideLayout+xml"/>
  <Override PartName="/ppt/slideLayouts/slideLayout926.xml" ContentType="application/vnd.openxmlformats-officedocument.presentationml.slideLayout+xml"/>
  <Override PartName="/ppt/slideLayouts/slideLayout927.xml" ContentType="application/vnd.openxmlformats-officedocument.presentationml.slideLayout+xml"/>
  <Override PartName="/ppt/slideLayouts/slideLayout928.xml" ContentType="application/vnd.openxmlformats-officedocument.presentationml.slideLayout+xml"/>
  <Override PartName="/ppt/slideLayouts/slideLayout929.xml" ContentType="application/vnd.openxmlformats-officedocument.presentationml.slideLayout+xml"/>
  <Override PartName="/ppt/slideLayouts/slideLayout930.xml" ContentType="application/vnd.openxmlformats-officedocument.presentationml.slideLayout+xml"/>
  <Override PartName="/ppt/slideLayouts/slideLayout931.xml" ContentType="application/vnd.openxmlformats-officedocument.presentationml.slideLayout+xml"/>
  <Override PartName="/ppt/slideLayouts/slideLayout932.xml" ContentType="application/vnd.openxmlformats-officedocument.presentationml.slideLayout+xml"/>
  <Override PartName="/ppt/slideLayouts/slideLayout933.xml" ContentType="application/vnd.openxmlformats-officedocument.presentationml.slideLayout+xml"/>
  <Override PartName="/ppt/slideLayouts/slideLayout934.xml" ContentType="application/vnd.openxmlformats-officedocument.presentationml.slideLayout+xml"/>
  <Override PartName="/ppt/slideLayouts/slideLayout935.xml" ContentType="application/vnd.openxmlformats-officedocument.presentationml.slideLayout+xml"/>
  <Override PartName="/ppt/theme/theme85.xml" ContentType="application/vnd.openxmlformats-officedocument.theme+xml"/>
  <Override PartName="/ppt/slideLayouts/slideLayout936.xml" ContentType="application/vnd.openxmlformats-officedocument.presentationml.slideLayout+xml"/>
  <Override PartName="/ppt/slideLayouts/slideLayout937.xml" ContentType="application/vnd.openxmlformats-officedocument.presentationml.slideLayout+xml"/>
  <Override PartName="/ppt/slideLayouts/slideLayout938.xml" ContentType="application/vnd.openxmlformats-officedocument.presentationml.slideLayout+xml"/>
  <Override PartName="/ppt/slideLayouts/slideLayout939.xml" ContentType="application/vnd.openxmlformats-officedocument.presentationml.slideLayout+xml"/>
  <Override PartName="/ppt/slideLayouts/slideLayout940.xml" ContentType="application/vnd.openxmlformats-officedocument.presentationml.slideLayout+xml"/>
  <Override PartName="/ppt/slideLayouts/slideLayout941.xml" ContentType="application/vnd.openxmlformats-officedocument.presentationml.slideLayout+xml"/>
  <Override PartName="/ppt/slideLayouts/slideLayout942.xml" ContentType="application/vnd.openxmlformats-officedocument.presentationml.slideLayout+xml"/>
  <Override PartName="/ppt/slideLayouts/slideLayout943.xml" ContentType="application/vnd.openxmlformats-officedocument.presentationml.slideLayout+xml"/>
  <Override PartName="/ppt/slideLayouts/slideLayout944.xml" ContentType="application/vnd.openxmlformats-officedocument.presentationml.slideLayout+xml"/>
  <Override PartName="/ppt/slideLayouts/slideLayout945.xml" ContentType="application/vnd.openxmlformats-officedocument.presentationml.slideLayout+xml"/>
  <Override PartName="/ppt/slideLayouts/slideLayout946.xml" ContentType="application/vnd.openxmlformats-officedocument.presentationml.slideLayout+xml"/>
  <Override PartName="/ppt/theme/theme86.xml" ContentType="application/vnd.openxmlformats-officedocument.theme+xml"/>
  <Override PartName="/ppt/slideLayouts/slideLayout947.xml" ContentType="application/vnd.openxmlformats-officedocument.presentationml.slideLayout+xml"/>
  <Override PartName="/ppt/slideLayouts/slideLayout948.xml" ContentType="application/vnd.openxmlformats-officedocument.presentationml.slideLayout+xml"/>
  <Override PartName="/ppt/slideLayouts/slideLayout949.xml" ContentType="application/vnd.openxmlformats-officedocument.presentationml.slideLayout+xml"/>
  <Override PartName="/ppt/slideLayouts/slideLayout950.xml" ContentType="application/vnd.openxmlformats-officedocument.presentationml.slideLayout+xml"/>
  <Override PartName="/ppt/slideLayouts/slideLayout951.xml" ContentType="application/vnd.openxmlformats-officedocument.presentationml.slideLayout+xml"/>
  <Override PartName="/ppt/slideLayouts/slideLayout952.xml" ContentType="application/vnd.openxmlformats-officedocument.presentationml.slideLayout+xml"/>
  <Override PartName="/ppt/slideLayouts/slideLayout953.xml" ContentType="application/vnd.openxmlformats-officedocument.presentationml.slideLayout+xml"/>
  <Override PartName="/ppt/slideLayouts/slideLayout954.xml" ContentType="application/vnd.openxmlformats-officedocument.presentationml.slideLayout+xml"/>
  <Override PartName="/ppt/slideLayouts/slideLayout955.xml" ContentType="application/vnd.openxmlformats-officedocument.presentationml.slideLayout+xml"/>
  <Override PartName="/ppt/slideLayouts/slideLayout956.xml" ContentType="application/vnd.openxmlformats-officedocument.presentationml.slideLayout+xml"/>
  <Override PartName="/ppt/slideLayouts/slideLayout957.xml" ContentType="application/vnd.openxmlformats-officedocument.presentationml.slideLayout+xml"/>
  <Override PartName="/ppt/theme/theme87.xml" ContentType="application/vnd.openxmlformats-officedocument.theme+xml"/>
  <Override PartName="/ppt/slideLayouts/slideLayout958.xml" ContentType="application/vnd.openxmlformats-officedocument.presentationml.slideLayout+xml"/>
  <Override PartName="/ppt/slideLayouts/slideLayout959.xml" ContentType="application/vnd.openxmlformats-officedocument.presentationml.slideLayout+xml"/>
  <Override PartName="/ppt/slideLayouts/slideLayout960.xml" ContentType="application/vnd.openxmlformats-officedocument.presentationml.slideLayout+xml"/>
  <Override PartName="/ppt/slideLayouts/slideLayout961.xml" ContentType="application/vnd.openxmlformats-officedocument.presentationml.slideLayout+xml"/>
  <Override PartName="/ppt/slideLayouts/slideLayout962.xml" ContentType="application/vnd.openxmlformats-officedocument.presentationml.slideLayout+xml"/>
  <Override PartName="/ppt/slideLayouts/slideLayout963.xml" ContentType="application/vnd.openxmlformats-officedocument.presentationml.slideLayout+xml"/>
  <Override PartName="/ppt/slideLayouts/slideLayout964.xml" ContentType="application/vnd.openxmlformats-officedocument.presentationml.slideLayout+xml"/>
  <Override PartName="/ppt/slideLayouts/slideLayout965.xml" ContentType="application/vnd.openxmlformats-officedocument.presentationml.slideLayout+xml"/>
  <Override PartName="/ppt/slideLayouts/slideLayout966.xml" ContentType="application/vnd.openxmlformats-officedocument.presentationml.slideLayout+xml"/>
  <Override PartName="/ppt/slideLayouts/slideLayout967.xml" ContentType="application/vnd.openxmlformats-officedocument.presentationml.slideLayout+xml"/>
  <Override PartName="/ppt/slideLayouts/slideLayout968.xml" ContentType="application/vnd.openxmlformats-officedocument.presentationml.slideLayout+xml"/>
  <Override PartName="/ppt/theme/theme88.xml" ContentType="application/vnd.openxmlformats-officedocument.theme+xml"/>
  <Override PartName="/ppt/slideLayouts/slideLayout969.xml" ContentType="application/vnd.openxmlformats-officedocument.presentationml.slideLayout+xml"/>
  <Override PartName="/ppt/slideLayouts/slideLayout970.xml" ContentType="application/vnd.openxmlformats-officedocument.presentationml.slideLayout+xml"/>
  <Override PartName="/ppt/slideLayouts/slideLayout971.xml" ContentType="application/vnd.openxmlformats-officedocument.presentationml.slideLayout+xml"/>
  <Override PartName="/ppt/slideLayouts/slideLayout972.xml" ContentType="application/vnd.openxmlformats-officedocument.presentationml.slideLayout+xml"/>
  <Override PartName="/ppt/slideLayouts/slideLayout973.xml" ContentType="application/vnd.openxmlformats-officedocument.presentationml.slideLayout+xml"/>
  <Override PartName="/ppt/slideLayouts/slideLayout974.xml" ContentType="application/vnd.openxmlformats-officedocument.presentationml.slideLayout+xml"/>
  <Override PartName="/ppt/slideLayouts/slideLayout975.xml" ContentType="application/vnd.openxmlformats-officedocument.presentationml.slideLayout+xml"/>
  <Override PartName="/ppt/slideLayouts/slideLayout976.xml" ContentType="application/vnd.openxmlformats-officedocument.presentationml.slideLayout+xml"/>
  <Override PartName="/ppt/slideLayouts/slideLayout977.xml" ContentType="application/vnd.openxmlformats-officedocument.presentationml.slideLayout+xml"/>
  <Override PartName="/ppt/slideLayouts/slideLayout978.xml" ContentType="application/vnd.openxmlformats-officedocument.presentationml.slideLayout+xml"/>
  <Override PartName="/ppt/slideLayouts/slideLayout979.xml" ContentType="application/vnd.openxmlformats-officedocument.presentationml.slideLayout+xml"/>
  <Override PartName="/ppt/theme/theme89.xml" ContentType="application/vnd.openxmlformats-officedocument.theme+xml"/>
  <Override PartName="/ppt/slideLayouts/slideLayout980.xml" ContentType="application/vnd.openxmlformats-officedocument.presentationml.slideLayout+xml"/>
  <Override PartName="/ppt/slideLayouts/slideLayout981.xml" ContentType="application/vnd.openxmlformats-officedocument.presentationml.slideLayout+xml"/>
  <Override PartName="/ppt/slideLayouts/slideLayout982.xml" ContentType="application/vnd.openxmlformats-officedocument.presentationml.slideLayout+xml"/>
  <Override PartName="/ppt/slideLayouts/slideLayout983.xml" ContentType="application/vnd.openxmlformats-officedocument.presentationml.slideLayout+xml"/>
  <Override PartName="/ppt/slideLayouts/slideLayout984.xml" ContentType="application/vnd.openxmlformats-officedocument.presentationml.slideLayout+xml"/>
  <Override PartName="/ppt/slideLayouts/slideLayout985.xml" ContentType="application/vnd.openxmlformats-officedocument.presentationml.slideLayout+xml"/>
  <Override PartName="/ppt/slideLayouts/slideLayout986.xml" ContentType="application/vnd.openxmlformats-officedocument.presentationml.slideLayout+xml"/>
  <Override PartName="/ppt/slideLayouts/slideLayout987.xml" ContentType="application/vnd.openxmlformats-officedocument.presentationml.slideLayout+xml"/>
  <Override PartName="/ppt/slideLayouts/slideLayout988.xml" ContentType="application/vnd.openxmlformats-officedocument.presentationml.slideLayout+xml"/>
  <Override PartName="/ppt/slideLayouts/slideLayout989.xml" ContentType="application/vnd.openxmlformats-officedocument.presentationml.slideLayout+xml"/>
  <Override PartName="/ppt/slideLayouts/slideLayout990.xml" ContentType="application/vnd.openxmlformats-officedocument.presentationml.slideLayout+xml"/>
  <Override PartName="/ppt/theme/theme90.xml" ContentType="application/vnd.openxmlformats-officedocument.theme+xml"/>
  <Override PartName="/ppt/slideLayouts/slideLayout991.xml" ContentType="application/vnd.openxmlformats-officedocument.presentationml.slideLayout+xml"/>
  <Override PartName="/ppt/slideLayouts/slideLayout992.xml" ContentType="application/vnd.openxmlformats-officedocument.presentationml.slideLayout+xml"/>
  <Override PartName="/ppt/slideLayouts/slideLayout993.xml" ContentType="application/vnd.openxmlformats-officedocument.presentationml.slideLayout+xml"/>
  <Override PartName="/ppt/slideLayouts/slideLayout994.xml" ContentType="application/vnd.openxmlformats-officedocument.presentationml.slideLayout+xml"/>
  <Override PartName="/ppt/slideLayouts/slideLayout995.xml" ContentType="application/vnd.openxmlformats-officedocument.presentationml.slideLayout+xml"/>
  <Override PartName="/ppt/slideLayouts/slideLayout996.xml" ContentType="application/vnd.openxmlformats-officedocument.presentationml.slideLayout+xml"/>
  <Override PartName="/ppt/slideLayouts/slideLayout997.xml" ContentType="application/vnd.openxmlformats-officedocument.presentationml.slideLayout+xml"/>
  <Override PartName="/ppt/slideLayouts/slideLayout998.xml" ContentType="application/vnd.openxmlformats-officedocument.presentationml.slideLayout+xml"/>
  <Override PartName="/ppt/slideLayouts/slideLayout999.xml" ContentType="application/vnd.openxmlformats-officedocument.presentationml.slideLayout+xml"/>
  <Override PartName="/ppt/slideLayouts/slideLayout1000.xml" ContentType="application/vnd.openxmlformats-officedocument.presentationml.slideLayout+xml"/>
  <Override PartName="/ppt/slideLayouts/slideLayout1001.xml" ContentType="application/vnd.openxmlformats-officedocument.presentationml.slideLayout+xml"/>
  <Override PartName="/ppt/theme/theme91.xml" ContentType="application/vnd.openxmlformats-officedocument.theme+xml"/>
  <Override PartName="/ppt/slideLayouts/slideLayout1002.xml" ContentType="application/vnd.openxmlformats-officedocument.presentationml.slideLayout+xml"/>
  <Override PartName="/ppt/slideLayouts/slideLayout1003.xml" ContentType="application/vnd.openxmlformats-officedocument.presentationml.slideLayout+xml"/>
  <Override PartName="/ppt/slideLayouts/slideLayout1004.xml" ContentType="application/vnd.openxmlformats-officedocument.presentationml.slideLayout+xml"/>
  <Override PartName="/ppt/slideLayouts/slideLayout1005.xml" ContentType="application/vnd.openxmlformats-officedocument.presentationml.slideLayout+xml"/>
  <Override PartName="/ppt/slideLayouts/slideLayout1006.xml" ContentType="application/vnd.openxmlformats-officedocument.presentationml.slideLayout+xml"/>
  <Override PartName="/ppt/slideLayouts/slideLayout1007.xml" ContentType="application/vnd.openxmlformats-officedocument.presentationml.slideLayout+xml"/>
  <Override PartName="/ppt/slideLayouts/slideLayout1008.xml" ContentType="application/vnd.openxmlformats-officedocument.presentationml.slideLayout+xml"/>
  <Override PartName="/ppt/slideLayouts/slideLayout1009.xml" ContentType="application/vnd.openxmlformats-officedocument.presentationml.slideLayout+xml"/>
  <Override PartName="/ppt/slideLayouts/slideLayout10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theme/theme92.xml" ContentType="application/vnd.openxmlformats-officedocument.theme+xml"/>
  <Override PartName="/ppt/slideLayouts/slideLayout1013.xml" ContentType="application/vnd.openxmlformats-officedocument.presentationml.slideLayout+xml"/>
  <Override PartName="/ppt/slideLayouts/slideLayout1014.xml" ContentType="application/vnd.openxmlformats-officedocument.presentationml.slideLayout+xml"/>
  <Override PartName="/ppt/slideLayouts/slideLayout1015.xml" ContentType="application/vnd.openxmlformats-officedocument.presentationml.slideLayout+xml"/>
  <Override PartName="/ppt/slideLayouts/slideLayout1016.xml" ContentType="application/vnd.openxmlformats-officedocument.presentationml.slideLayout+xml"/>
  <Override PartName="/ppt/slideLayouts/slideLayout1017.xml" ContentType="application/vnd.openxmlformats-officedocument.presentationml.slideLayout+xml"/>
  <Override PartName="/ppt/slideLayouts/slideLayout1018.xml" ContentType="application/vnd.openxmlformats-officedocument.presentationml.slideLayout+xml"/>
  <Override PartName="/ppt/slideLayouts/slideLayout10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1021.xml" ContentType="application/vnd.openxmlformats-officedocument.presentationml.slideLayout+xml"/>
  <Override PartName="/ppt/slideLayouts/slideLayout1022.xml" ContentType="application/vnd.openxmlformats-officedocument.presentationml.slideLayout+xml"/>
  <Override PartName="/ppt/slideLayouts/slideLayout1023.xml" ContentType="application/vnd.openxmlformats-officedocument.presentationml.slideLayout+xml"/>
  <Override PartName="/ppt/theme/theme93.xml" ContentType="application/vnd.openxmlformats-officedocument.theme+xml"/>
  <Override PartName="/ppt/slideLayouts/slideLayout1024.xml" ContentType="application/vnd.openxmlformats-officedocument.presentationml.slideLayout+xml"/>
  <Override PartName="/ppt/slideLayouts/slideLayout1025.xml" ContentType="application/vnd.openxmlformats-officedocument.presentationml.slideLayout+xml"/>
  <Override PartName="/ppt/slideLayouts/slideLayout1026.xml" ContentType="application/vnd.openxmlformats-officedocument.presentationml.slideLayout+xml"/>
  <Override PartName="/ppt/slideLayouts/slideLayout1027.xml" ContentType="application/vnd.openxmlformats-officedocument.presentationml.slideLayout+xml"/>
  <Override PartName="/ppt/slideLayouts/slideLayout1028.xml" ContentType="application/vnd.openxmlformats-officedocument.presentationml.slideLayout+xml"/>
  <Override PartName="/ppt/slideLayouts/slideLayout1029.xml" ContentType="application/vnd.openxmlformats-officedocument.presentationml.slideLayout+xml"/>
  <Override PartName="/ppt/slideLayouts/slideLayout1030.xml" ContentType="application/vnd.openxmlformats-officedocument.presentationml.slideLayout+xml"/>
  <Override PartName="/ppt/slideLayouts/slideLayout1031.xml" ContentType="application/vnd.openxmlformats-officedocument.presentationml.slideLayout+xml"/>
  <Override PartName="/ppt/slideLayouts/slideLayout1032.xml" ContentType="application/vnd.openxmlformats-officedocument.presentationml.slideLayout+xml"/>
  <Override PartName="/ppt/slideLayouts/slideLayout1033.xml" ContentType="application/vnd.openxmlformats-officedocument.presentationml.slideLayout+xml"/>
  <Override PartName="/ppt/slideLayouts/slideLayout1034.xml" ContentType="application/vnd.openxmlformats-officedocument.presentationml.slideLayout+xml"/>
  <Override PartName="/ppt/theme/theme94.xml" ContentType="application/vnd.openxmlformats-officedocument.theme+xml"/>
  <Override PartName="/ppt/slideLayouts/slideLayout1035.xml" ContentType="application/vnd.openxmlformats-officedocument.presentationml.slideLayout+xml"/>
  <Override PartName="/ppt/slideLayouts/slideLayout1036.xml" ContentType="application/vnd.openxmlformats-officedocument.presentationml.slideLayout+xml"/>
  <Override PartName="/ppt/slideLayouts/slideLayout1037.xml" ContentType="application/vnd.openxmlformats-officedocument.presentationml.slideLayout+xml"/>
  <Override PartName="/ppt/slideLayouts/slideLayout1038.xml" ContentType="application/vnd.openxmlformats-officedocument.presentationml.slideLayout+xml"/>
  <Override PartName="/ppt/slideLayouts/slideLayout1039.xml" ContentType="application/vnd.openxmlformats-officedocument.presentationml.slideLayout+xml"/>
  <Override PartName="/ppt/slideLayouts/slideLayout1040.xml" ContentType="application/vnd.openxmlformats-officedocument.presentationml.slideLayout+xml"/>
  <Override PartName="/ppt/slideLayouts/slideLayout1041.xml" ContentType="application/vnd.openxmlformats-officedocument.presentationml.slideLayout+xml"/>
  <Override PartName="/ppt/slideLayouts/slideLayout1042.xml" ContentType="application/vnd.openxmlformats-officedocument.presentationml.slideLayout+xml"/>
  <Override PartName="/ppt/slideLayouts/slideLayout1043.xml" ContentType="application/vnd.openxmlformats-officedocument.presentationml.slideLayout+xml"/>
  <Override PartName="/ppt/slideLayouts/slideLayout1044.xml" ContentType="application/vnd.openxmlformats-officedocument.presentationml.slideLayout+xml"/>
  <Override PartName="/ppt/slideLayouts/slideLayout1045.xml" ContentType="application/vnd.openxmlformats-officedocument.presentationml.slideLayout+xml"/>
  <Override PartName="/ppt/theme/theme95.xml" ContentType="application/vnd.openxmlformats-officedocument.theme+xml"/>
  <Override PartName="/ppt/slideLayouts/slideLayout1046.xml" ContentType="application/vnd.openxmlformats-officedocument.presentationml.slideLayout+xml"/>
  <Override PartName="/ppt/slideLayouts/slideLayout1047.xml" ContentType="application/vnd.openxmlformats-officedocument.presentationml.slideLayout+xml"/>
  <Override PartName="/ppt/slideLayouts/slideLayout1048.xml" ContentType="application/vnd.openxmlformats-officedocument.presentationml.slideLayout+xml"/>
  <Override PartName="/ppt/slideLayouts/slideLayout1049.xml" ContentType="application/vnd.openxmlformats-officedocument.presentationml.slideLayout+xml"/>
  <Override PartName="/ppt/slideLayouts/slideLayout1050.xml" ContentType="application/vnd.openxmlformats-officedocument.presentationml.slideLayout+xml"/>
  <Override PartName="/ppt/slideLayouts/slideLayout1051.xml" ContentType="application/vnd.openxmlformats-officedocument.presentationml.slideLayout+xml"/>
  <Override PartName="/ppt/slideLayouts/slideLayout1052.xml" ContentType="application/vnd.openxmlformats-officedocument.presentationml.slideLayout+xml"/>
  <Override PartName="/ppt/slideLayouts/slideLayout1053.xml" ContentType="application/vnd.openxmlformats-officedocument.presentationml.slideLayout+xml"/>
  <Override PartName="/ppt/slideLayouts/slideLayout1054.xml" ContentType="application/vnd.openxmlformats-officedocument.presentationml.slideLayout+xml"/>
  <Override PartName="/ppt/slideLayouts/slideLayout1055.xml" ContentType="application/vnd.openxmlformats-officedocument.presentationml.slideLayout+xml"/>
  <Override PartName="/ppt/slideLayouts/slideLayout1056.xml" ContentType="application/vnd.openxmlformats-officedocument.presentationml.slideLayout+xml"/>
  <Override PartName="/ppt/theme/theme96.xml" ContentType="application/vnd.openxmlformats-officedocument.theme+xml"/>
  <Override PartName="/ppt/slideLayouts/slideLayout1057.xml" ContentType="application/vnd.openxmlformats-officedocument.presentationml.slideLayout+xml"/>
  <Override PartName="/ppt/slideLayouts/slideLayout1058.xml" ContentType="application/vnd.openxmlformats-officedocument.presentationml.slideLayout+xml"/>
  <Override PartName="/ppt/slideLayouts/slideLayout1059.xml" ContentType="application/vnd.openxmlformats-officedocument.presentationml.slideLayout+xml"/>
  <Override PartName="/ppt/slideLayouts/slideLayout1060.xml" ContentType="application/vnd.openxmlformats-officedocument.presentationml.slideLayout+xml"/>
  <Override PartName="/ppt/slideLayouts/slideLayout1061.xml" ContentType="application/vnd.openxmlformats-officedocument.presentationml.slideLayout+xml"/>
  <Override PartName="/ppt/slideLayouts/slideLayout1062.xml" ContentType="application/vnd.openxmlformats-officedocument.presentationml.slideLayout+xml"/>
  <Override PartName="/ppt/slideLayouts/slideLayout1063.xml" ContentType="application/vnd.openxmlformats-officedocument.presentationml.slideLayout+xml"/>
  <Override PartName="/ppt/slideLayouts/slideLayout1064.xml" ContentType="application/vnd.openxmlformats-officedocument.presentationml.slideLayout+xml"/>
  <Override PartName="/ppt/slideLayouts/slideLayout1065.xml" ContentType="application/vnd.openxmlformats-officedocument.presentationml.slideLayout+xml"/>
  <Override PartName="/ppt/slideLayouts/slideLayout1066.xml" ContentType="application/vnd.openxmlformats-officedocument.presentationml.slideLayout+xml"/>
  <Override PartName="/ppt/slideLayouts/slideLayout1067.xml" ContentType="application/vnd.openxmlformats-officedocument.presentationml.slideLayout+xml"/>
  <Override PartName="/ppt/theme/theme97.xml" ContentType="application/vnd.openxmlformats-officedocument.theme+xml"/>
  <Override PartName="/ppt/slideLayouts/slideLayout1068.xml" ContentType="application/vnd.openxmlformats-officedocument.presentationml.slideLayout+xml"/>
  <Override PartName="/ppt/slideLayouts/slideLayout1069.xml" ContentType="application/vnd.openxmlformats-officedocument.presentationml.slideLayout+xml"/>
  <Override PartName="/ppt/slideLayouts/slideLayout1070.xml" ContentType="application/vnd.openxmlformats-officedocument.presentationml.slideLayout+xml"/>
  <Override PartName="/ppt/slideLayouts/slideLayout1071.xml" ContentType="application/vnd.openxmlformats-officedocument.presentationml.slideLayout+xml"/>
  <Override PartName="/ppt/slideLayouts/slideLayout1072.xml" ContentType="application/vnd.openxmlformats-officedocument.presentationml.slideLayout+xml"/>
  <Override PartName="/ppt/slideLayouts/slideLayout1073.xml" ContentType="application/vnd.openxmlformats-officedocument.presentationml.slideLayout+xml"/>
  <Override PartName="/ppt/slideLayouts/slideLayout1074.xml" ContentType="application/vnd.openxmlformats-officedocument.presentationml.slideLayout+xml"/>
  <Override PartName="/ppt/slideLayouts/slideLayout1075.xml" ContentType="application/vnd.openxmlformats-officedocument.presentationml.slideLayout+xml"/>
  <Override PartName="/ppt/slideLayouts/slideLayout1076.xml" ContentType="application/vnd.openxmlformats-officedocument.presentationml.slideLayout+xml"/>
  <Override PartName="/ppt/slideLayouts/slideLayout1077.xml" ContentType="application/vnd.openxmlformats-officedocument.presentationml.slideLayout+xml"/>
  <Override PartName="/ppt/slideLayouts/slideLayout1078.xml" ContentType="application/vnd.openxmlformats-officedocument.presentationml.slideLayout+xml"/>
  <Override PartName="/ppt/theme/theme98.xml" ContentType="application/vnd.openxmlformats-officedocument.theme+xml"/>
  <Override PartName="/ppt/slideLayouts/slideLayout1079.xml" ContentType="application/vnd.openxmlformats-officedocument.presentationml.slideLayout+xml"/>
  <Override PartName="/ppt/slideLayouts/slideLayout1080.xml" ContentType="application/vnd.openxmlformats-officedocument.presentationml.slideLayout+xml"/>
  <Override PartName="/ppt/slideLayouts/slideLayout1081.xml" ContentType="application/vnd.openxmlformats-officedocument.presentationml.slideLayout+xml"/>
  <Override PartName="/ppt/slideLayouts/slideLayout1082.xml" ContentType="application/vnd.openxmlformats-officedocument.presentationml.slideLayout+xml"/>
  <Override PartName="/ppt/slideLayouts/slideLayout1083.xml" ContentType="application/vnd.openxmlformats-officedocument.presentationml.slideLayout+xml"/>
  <Override PartName="/ppt/slideLayouts/slideLayout1084.xml" ContentType="application/vnd.openxmlformats-officedocument.presentationml.slideLayout+xml"/>
  <Override PartName="/ppt/slideLayouts/slideLayout1085.xml" ContentType="application/vnd.openxmlformats-officedocument.presentationml.slideLayout+xml"/>
  <Override PartName="/ppt/slideLayouts/slideLayout1086.xml" ContentType="application/vnd.openxmlformats-officedocument.presentationml.slideLayout+xml"/>
  <Override PartName="/ppt/slideLayouts/slideLayout1087.xml" ContentType="application/vnd.openxmlformats-officedocument.presentationml.slideLayout+xml"/>
  <Override PartName="/ppt/slideLayouts/slideLayout1088.xml" ContentType="application/vnd.openxmlformats-officedocument.presentationml.slideLayout+xml"/>
  <Override PartName="/ppt/slideLayouts/slideLayout1089.xml" ContentType="application/vnd.openxmlformats-officedocument.presentationml.slideLayout+xml"/>
  <Override PartName="/ppt/theme/theme99.xml" ContentType="application/vnd.openxmlformats-officedocument.theme+xml"/>
  <Override PartName="/ppt/slideLayouts/slideLayout1090.xml" ContentType="application/vnd.openxmlformats-officedocument.presentationml.slideLayout+xml"/>
  <Override PartName="/ppt/slideLayouts/slideLayout1091.xml" ContentType="application/vnd.openxmlformats-officedocument.presentationml.slideLayout+xml"/>
  <Override PartName="/ppt/slideLayouts/slideLayout1092.xml" ContentType="application/vnd.openxmlformats-officedocument.presentationml.slideLayout+xml"/>
  <Override PartName="/ppt/slideLayouts/slideLayout1093.xml" ContentType="application/vnd.openxmlformats-officedocument.presentationml.slideLayout+xml"/>
  <Override PartName="/ppt/slideLayouts/slideLayout1094.xml" ContentType="application/vnd.openxmlformats-officedocument.presentationml.slideLayout+xml"/>
  <Override PartName="/ppt/slideLayouts/slideLayout1095.xml" ContentType="application/vnd.openxmlformats-officedocument.presentationml.slideLayout+xml"/>
  <Override PartName="/ppt/slideLayouts/slideLayout1096.xml" ContentType="application/vnd.openxmlformats-officedocument.presentationml.slideLayout+xml"/>
  <Override PartName="/ppt/slideLayouts/slideLayout1097.xml" ContentType="application/vnd.openxmlformats-officedocument.presentationml.slideLayout+xml"/>
  <Override PartName="/ppt/slideLayouts/slideLayout1098.xml" ContentType="application/vnd.openxmlformats-officedocument.presentationml.slideLayout+xml"/>
  <Override PartName="/ppt/slideLayouts/slideLayout1099.xml" ContentType="application/vnd.openxmlformats-officedocument.presentationml.slideLayout+xml"/>
  <Override PartName="/ppt/slideLayouts/slideLayout1100.xml" ContentType="application/vnd.openxmlformats-officedocument.presentationml.slideLayout+xml"/>
  <Override PartName="/ppt/theme/theme100.xml" ContentType="application/vnd.openxmlformats-officedocument.theme+xml"/>
  <Override PartName="/ppt/slideLayouts/slideLayout1101.xml" ContentType="application/vnd.openxmlformats-officedocument.presentationml.slideLayout+xml"/>
  <Override PartName="/ppt/slideLayouts/slideLayout1102.xml" ContentType="application/vnd.openxmlformats-officedocument.presentationml.slideLayout+xml"/>
  <Override PartName="/ppt/slideLayouts/slideLayout1103.xml" ContentType="application/vnd.openxmlformats-officedocument.presentationml.slideLayout+xml"/>
  <Override PartName="/ppt/slideLayouts/slideLayout1104.xml" ContentType="application/vnd.openxmlformats-officedocument.presentationml.slideLayout+xml"/>
  <Override PartName="/ppt/slideLayouts/slideLayout1105.xml" ContentType="application/vnd.openxmlformats-officedocument.presentationml.slideLayout+xml"/>
  <Override PartName="/ppt/slideLayouts/slideLayout1106.xml" ContentType="application/vnd.openxmlformats-officedocument.presentationml.slideLayout+xml"/>
  <Override PartName="/ppt/slideLayouts/slideLayout1107.xml" ContentType="application/vnd.openxmlformats-officedocument.presentationml.slideLayout+xml"/>
  <Override PartName="/ppt/slideLayouts/slideLayout1108.xml" ContentType="application/vnd.openxmlformats-officedocument.presentationml.slideLayout+xml"/>
  <Override PartName="/ppt/slideLayouts/slideLayout110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1111.xml" ContentType="application/vnd.openxmlformats-officedocument.presentationml.slideLayout+xml"/>
  <Override PartName="/ppt/theme/theme101.xml" ContentType="application/vnd.openxmlformats-officedocument.theme+xml"/>
  <Override PartName="/ppt/slideLayouts/slideLayout1112.xml" ContentType="application/vnd.openxmlformats-officedocument.presentationml.slideLayout+xml"/>
  <Override PartName="/ppt/slideLayouts/slideLayout1113.xml" ContentType="application/vnd.openxmlformats-officedocument.presentationml.slideLayout+xml"/>
  <Override PartName="/ppt/slideLayouts/slideLayout1114.xml" ContentType="application/vnd.openxmlformats-officedocument.presentationml.slideLayout+xml"/>
  <Override PartName="/ppt/slideLayouts/slideLayout1115.xml" ContentType="application/vnd.openxmlformats-officedocument.presentationml.slideLayout+xml"/>
  <Override PartName="/ppt/slideLayouts/slideLayout1116.xml" ContentType="application/vnd.openxmlformats-officedocument.presentationml.slideLayout+xml"/>
  <Override PartName="/ppt/slideLayouts/slideLayout11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1119.xml" ContentType="application/vnd.openxmlformats-officedocument.presentationml.slideLayout+xml"/>
  <Override PartName="/ppt/slideLayouts/slideLayout1120.xml" ContentType="application/vnd.openxmlformats-officedocument.presentationml.slideLayout+xml"/>
  <Override PartName="/ppt/slideLayouts/slideLayout1121.xml" ContentType="application/vnd.openxmlformats-officedocument.presentationml.slideLayout+xml"/>
  <Override PartName="/ppt/slideLayouts/slideLayout1122.xml" ContentType="application/vnd.openxmlformats-officedocument.presentationml.slideLayout+xml"/>
  <Override PartName="/ppt/theme/theme102.xml" ContentType="application/vnd.openxmlformats-officedocument.theme+xml"/>
  <Override PartName="/ppt/slideLayouts/slideLayout1123.xml" ContentType="application/vnd.openxmlformats-officedocument.presentationml.slideLayout+xml"/>
  <Override PartName="/ppt/slideLayouts/slideLayout1124.xml" ContentType="application/vnd.openxmlformats-officedocument.presentationml.slideLayout+xml"/>
  <Override PartName="/ppt/slideLayouts/slideLayout1125.xml" ContentType="application/vnd.openxmlformats-officedocument.presentationml.slideLayout+xml"/>
  <Override PartName="/ppt/slideLayouts/slideLayout1126.xml" ContentType="application/vnd.openxmlformats-officedocument.presentationml.slideLayout+xml"/>
  <Override PartName="/ppt/slideLayouts/slideLayout1127.xml" ContentType="application/vnd.openxmlformats-officedocument.presentationml.slideLayout+xml"/>
  <Override PartName="/ppt/slideLayouts/slideLayout1128.xml" ContentType="application/vnd.openxmlformats-officedocument.presentationml.slideLayout+xml"/>
  <Override PartName="/ppt/slideLayouts/slideLayout1129.xml" ContentType="application/vnd.openxmlformats-officedocument.presentationml.slideLayout+xml"/>
  <Override PartName="/ppt/slideLayouts/slideLayout1130.xml" ContentType="application/vnd.openxmlformats-officedocument.presentationml.slideLayout+xml"/>
  <Override PartName="/ppt/slideLayouts/slideLayout1131.xml" ContentType="application/vnd.openxmlformats-officedocument.presentationml.slideLayout+xml"/>
  <Override PartName="/ppt/slideLayouts/slideLayout1132.xml" ContentType="application/vnd.openxmlformats-officedocument.presentationml.slideLayout+xml"/>
  <Override PartName="/ppt/slideLayouts/slideLayout1133.xml" ContentType="application/vnd.openxmlformats-officedocument.presentationml.slideLayout+xml"/>
  <Override PartName="/ppt/theme/theme103.xml" ContentType="application/vnd.openxmlformats-officedocument.theme+xml"/>
  <Override PartName="/ppt/slideLayouts/slideLayout1134.xml" ContentType="application/vnd.openxmlformats-officedocument.presentationml.slideLayout+xml"/>
  <Override PartName="/ppt/slideLayouts/slideLayout1135.xml" ContentType="application/vnd.openxmlformats-officedocument.presentationml.slideLayout+xml"/>
  <Override PartName="/ppt/slideLayouts/slideLayout1136.xml" ContentType="application/vnd.openxmlformats-officedocument.presentationml.slideLayout+xml"/>
  <Override PartName="/ppt/slideLayouts/slideLayout1137.xml" ContentType="application/vnd.openxmlformats-officedocument.presentationml.slideLayout+xml"/>
  <Override PartName="/ppt/slideLayouts/slideLayout1138.xml" ContentType="application/vnd.openxmlformats-officedocument.presentationml.slideLayout+xml"/>
  <Override PartName="/ppt/slideLayouts/slideLayout1139.xml" ContentType="application/vnd.openxmlformats-officedocument.presentationml.slideLayout+xml"/>
  <Override PartName="/ppt/slideLayouts/slideLayout1140.xml" ContentType="application/vnd.openxmlformats-officedocument.presentationml.slideLayout+xml"/>
  <Override PartName="/ppt/slideLayouts/slideLayout1141.xml" ContentType="application/vnd.openxmlformats-officedocument.presentationml.slideLayout+xml"/>
  <Override PartName="/ppt/slideLayouts/slideLayout1142.xml" ContentType="application/vnd.openxmlformats-officedocument.presentationml.slideLayout+xml"/>
  <Override PartName="/ppt/slideLayouts/slideLayout1143.xml" ContentType="application/vnd.openxmlformats-officedocument.presentationml.slideLayout+xml"/>
  <Override PartName="/ppt/slideLayouts/slideLayout1144.xml" ContentType="application/vnd.openxmlformats-officedocument.presentationml.slideLayout+xml"/>
  <Override PartName="/ppt/theme/theme104.xml" ContentType="application/vnd.openxmlformats-officedocument.theme+xml"/>
  <Override PartName="/ppt/slideLayouts/slideLayout1145.xml" ContentType="application/vnd.openxmlformats-officedocument.presentationml.slideLayout+xml"/>
  <Override PartName="/ppt/slideLayouts/slideLayout1146.xml" ContentType="application/vnd.openxmlformats-officedocument.presentationml.slideLayout+xml"/>
  <Override PartName="/ppt/slideLayouts/slideLayout1147.xml" ContentType="application/vnd.openxmlformats-officedocument.presentationml.slideLayout+xml"/>
  <Override PartName="/ppt/slideLayouts/slideLayout1148.xml" ContentType="application/vnd.openxmlformats-officedocument.presentationml.slideLayout+xml"/>
  <Override PartName="/ppt/slideLayouts/slideLayout1149.xml" ContentType="application/vnd.openxmlformats-officedocument.presentationml.slideLayout+xml"/>
  <Override PartName="/ppt/slideLayouts/slideLayout1150.xml" ContentType="application/vnd.openxmlformats-officedocument.presentationml.slideLayout+xml"/>
  <Override PartName="/ppt/slideLayouts/slideLayout1151.xml" ContentType="application/vnd.openxmlformats-officedocument.presentationml.slideLayout+xml"/>
  <Override PartName="/ppt/slideLayouts/slideLayout1152.xml" ContentType="application/vnd.openxmlformats-officedocument.presentationml.slideLayout+xml"/>
  <Override PartName="/ppt/slideLayouts/slideLayout1153.xml" ContentType="application/vnd.openxmlformats-officedocument.presentationml.slideLayout+xml"/>
  <Override PartName="/ppt/slideLayouts/slideLayout1154.xml" ContentType="application/vnd.openxmlformats-officedocument.presentationml.slideLayout+xml"/>
  <Override PartName="/ppt/slideLayouts/slideLayout1155.xml" ContentType="application/vnd.openxmlformats-officedocument.presentationml.slideLayout+xml"/>
  <Override PartName="/ppt/theme/theme105.xml" ContentType="application/vnd.openxmlformats-officedocument.theme+xml"/>
  <Override PartName="/ppt/slideLayouts/slideLayout1156.xml" ContentType="application/vnd.openxmlformats-officedocument.presentationml.slideLayout+xml"/>
  <Override PartName="/ppt/slideLayouts/slideLayout1157.xml" ContentType="application/vnd.openxmlformats-officedocument.presentationml.slideLayout+xml"/>
  <Override PartName="/ppt/slideLayouts/slideLayout1158.xml" ContentType="application/vnd.openxmlformats-officedocument.presentationml.slideLayout+xml"/>
  <Override PartName="/ppt/slideLayouts/slideLayout1159.xml" ContentType="application/vnd.openxmlformats-officedocument.presentationml.slideLayout+xml"/>
  <Override PartName="/ppt/slideLayouts/slideLayout1160.xml" ContentType="application/vnd.openxmlformats-officedocument.presentationml.slideLayout+xml"/>
  <Override PartName="/ppt/slideLayouts/slideLayout1161.xml" ContentType="application/vnd.openxmlformats-officedocument.presentationml.slideLayout+xml"/>
  <Override PartName="/ppt/slideLayouts/slideLayout1162.xml" ContentType="application/vnd.openxmlformats-officedocument.presentationml.slideLayout+xml"/>
  <Override PartName="/ppt/slideLayouts/slideLayout1163.xml" ContentType="application/vnd.openxmlformats-officedocument.presentationml.slideLayout+xml"/>
  <Override PartName="/ppt/slideLayouts/slideLayout1164.xml" ContentType="application/vnd.openxmlformats-officedocument.presentationml.slideLayout+xml"/>
  <Override PartName="/ppt/slideLayouts/slideLayout1165.xml" ContentType="application/vnd.openxmlformats-officedocument.presentationml.slideLayout+xml"/>
  <Override PartName="/ppt/slideLayouts/slideLayout1166.xml" ContentType="application/vnd.openxmlformats-officedocument.presentationml.slideLayout+xml"/>
  <Override PartName="/ppt/theme/theme106.xml" ContentType="application/vnd.openxmlformats-officedocument.theme+xml"/>
  <Override PartName="/ppt/theme/theme107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6.xml" ContentType="application/vnd.openxmlformats-officedocument.presentationml.notesSlide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notesSlides/notesSlide8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notesSlides/notesSlide10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1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2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7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8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2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3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4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5.xml" ContentType="application/vnd.openxmlformats-officedocument.presentationml.notesSlide+xml"/>
  <Override PartName="/ppt/tags/tag130.xml" ContentType="application/vnd.openxmlformats-officedocument.presentationml.tags+xml"/>
  <Override PartName="/ppt/notesSlides/notesSlide26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7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8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9.xml" ContentType="application/vnd.openxmlformats-officedocument.presentationml.notesSlide+xml"/>
  <Override PartName="/ppt/tags/tag14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42.xml" ContentType="application/vnd.openxmlformats-officedocument.presentationml.tag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804" r:id="rId6"/>
    <p:sldMasterId id="2147483816" r:id="rId7"/>
    <p:sldMasterId id="2147483828" r:id="rId8"/>
    <p:sldMasterId id="2147483840" r:id="rId9"/>
    <p:sldMasterId id="2147483876" r:id="rId10"/>
    <p:sldMasterId id="2147483900" r:id="rId11"/>
    <p:sldMasterId id="2147483912" r:id="rId12"/>
    <p:sldMasterId id="2147483924" r:id="rId13"/>
    <p:sldMasterId id="2147483936" r:id="rId14"/>
    <p:sldMasterId id="2147483948" r:id="rId15"/>
    <p:sldMasterId id="2147483960" r:id="rId16"/>
    <p:sldMasterId id="2147483972" r:id="rId17"/>
    <p:sldMasterId id="2147484008" r:id="rId18"/>
    <p:sldMasterId id="2147484020" r:id="rId19"/>
    <p:sldMasterId id="2147484032" r:id="rId20"/>
    <p:sldMasterId id="2147484044" r:id="rId21"/>
    <p:sldMasterId id="2147484056" r:id="rId22"/>
    <p:sldMasterId id="2147484140" r:id="rId23"/>
    <p:sldMasterId id="2147484152" r:id="rId24"/>
    <p:sldMasterId id="2147484212" r:id="rId25"/>
    <p:sldMasterId id="2147484224" r:id="rId26"/>
    <p:sldMasterId id="2147484236" r:id="rId27"/>
    <p:sldMasterId id="2147484248" r:id="rId28"/>
    <p:sldMasterId id="2147484260" r:id="rId29"/>
    <p:sldMasterId id="2147484272" r:id="rId30"/>
    <p:sldMasterId id="2147484320" r:id="rId31"/>
    <p:sldMasterId id="2147484332" r:id="rId32"/>
    <p:sldMasterId id="2147484344" r:id="rId33"/>
    <p:sldMasterId id="2147484356" r:id="rId34"/>
    <p:sldMasterId id="2147484368" r:id="rId35"/>
    <p:sldMasterId id="2147484392" r:id="rId36"/>
    <p:sldMasterId id="2147484404" r:id="rId37"/>
    <p:sldMasterId id="2147484524" r:id="rId38"/>
    <p:sldMasterId id="2147484536" r:id="rId39"/>
    <p:sldMasterId id="2147484548" r:id="rId40"/>
    <p:sldMasterId id="2147484560" r:id="rId41"/>
    <p:sldMasterId id="2147484572" r:id="rId42"/>
    <p:sldMasterId id="2147484584" r:id="rId43"/>
    <p:sldMasterId id="2147484596" r:id="rId44"/>
    <p:sldMasterId id="2147484608" r:id="rId45"/>
    <p:sldMasterId id="2147484620" r:id="rId46"/>
    <p:sldMasterId id="2147484632" r:id="rId47"/>
    <p:sldMasterId id="2147484644" r:id="rId48"/>
    <p:sldMasterId id="2147484656" r:id="rId49"/>
    <p:sldMasterId id="2147484668" r:id="rId50"/>
    <p:sldMasterId id="2147484692" r:id="rId51"/>
    <p:sldMasterId id="2147484704" r:id="rId52"/>
    <p:sldMasterId id="2147484752" r:id="rId53"/>
    <p:sldMasterId id="2147484764" r:id="rId54"/>
    <p:sldMasterId id="2147484776" r:id="rId55"/>
    <p:sldMasterId id="2147484788" r:id="rId56"/>
    <p:sldMasterId id="2147484800" r:id="rId57"/>
    <p:sldMasterId id="2147484812" r:id="rId58"/>
    <p:sldMasterId id="2147484836" r:id="rId59"/>
    <p:sldMasterId id="2147484860" r:id="rId60"/>
    <p:sldMasterId id="2147484884" r:id="rId61"/>
    <p:sldMasterId id="2147484896" r:id="rId62"/>
    <p:sldMasterId id="2147484908" r:id="rId63"/>
    <p:sldMasterId id="2147484920" r:id="rId64"/>
    <p:sldMasterId id="2147484944" r:id="rId65"/>
    <p:sldMasterId id="2147484956" r:id="rId66"/>
    <p:sldMasterId id="2147484968" r:id="rId67"/>
    <p:sldMasterId id="2147484980" r:id="rId68"/>
    <p:sldMasterId id="2147484992" r:id="rId69"/>
    <p:sldMasterId id="2147485004" r:id="rId70"/>
    <p:sldMasterId id="2147485016" r:id="rId71"/>
    <p:sldMasterId id="2147485028" r:id="rId72"/>
    <p:sldMasterId id="2147485040" r:id="rId73"/>
    <p:sldMasterId id="2147485052" r:id="rId74"/>
    <p:sldMasterId id="2147485112" r:id="rId75"/>
    <p:sldMasterId id="2147485124" r:id="rId76"/>
    <p:sldMasterId id="2147485160" r:id="rId77"/>
    <p:sldMasterId id="2147485172" r:id="rId78"/>
    <p:sldMasterId id="2147485184" r:id="rId79"/>
    <p:sldMasterId id="2147485196" r:id="rId80"/>
    <p:sldMasterId id="2147485208" r:id="rId81"/>
    <p:sldMasterId id="2147485220" r:id="rId82"/>
    <p:sldMasterId id="2147485232" r:id="rId83"/>
    <p:sldMasterId id="2147485256" r:id="rId84"/>
    <p:sldMasterId id="2147485268" r:id="rId85"/>
    <p:sldMasterId id="2147485280" r:id="rId86"/>
    <p:sldMasterId id="2147485292" r:id="rId87"/>
    <p:sldMasterId id="2147485304" r:id="rId88"/>
    <p:sldMasterId id="2147485316" r:id="rId89"/>
    <p:sldMasterId id="2147485340" r:id="rId90"/>
    <p:sldMasterId id="2147485352" r:id="rId91"/>
    <p:sldMasterId id="2147485364" r:id="rId92"/>
    <p:sldMasterId id="2147485376" r:id="rId93"/>
    <p:sldMasterId id="2147485388" r:id="rId94"/>
    <p:sldMasterId id="2147485412" r:id="rId95"/>
    <p:sldMasterId id="2147485424" r:id="rId96"/>
    <p:sldMasterId id="2147485436" r:id="rId97"/>
    <p:sldMasterId id="2147485448" r:id="rId98"/>
    <p:sldMasterId id="2147485460" r:id="rId99"/>
    <p:sldMasterId id="2147485472" r:id="rId100"/>
    <p:sldMasterId id="2147485484" r:id="rId101"/>
    <p:sldMasterId id="2147485496" r:id="rId102"/>
    <p:sldMasterId id="2147485508" r:id="rId103"/>
    <p:sldMasterId id="2147485520" r:id="rId104"/>
    <p:sldMasterId id="2147485532" r:id="rId105"/>
    <p:sldMasterId id="2147485544" r:id="rId106"/>
  </p:sldMasterIdLst>
  <p:notesMasterIdLst>
    <p:notesMasterId r:id="rId246"/>
  </p:notesMasterIdLst>
  <p:sldIdLst>
    <p:sldId id="256" r:id="rId107"/>
    <p:sldId id="1338" r:id="rId108"/>
    <p:sldId id="557" r:id="rId109"/>
    <p:sldId id="2003" r:id="rId110"/>
    <p:sldId id="2004" r:id="rId111"/>
    <p:sldId id="2005" r:id="rId112"/>
    <p:sldId id="2006" r:id="rId113"/>
    <p:sldId id="2007" r:id="rId114"/>
    <p:sldId id="2008" r:id="rId115"/>
    <p:sldId id="2010" r:id="rId116"/>
    <p:sldId id="2009" r:id="rId117"/>
    <p:sldId id="2011" r:id="rId118"/>
    <p:sldId id="1448" r:id="rId119"/>
    <p:sldId id="1833" r:id="rId120"/>
    <p:sldId id="1834" r:id="rId121"/>
    <p:sldId id="1843" r:id="rId122"/>
    <p:sldId id="2013" r:id="rId123"/>
    <p:sldId id="1844" r:id="rId124"/>
    <p:sldId id="1845" r:id="rId125"/>
    <p:sldId id="1846" r:id="rId126"/>
    <p:sldId id="1849" r:id="rId127"/>
    <p:sldId id="1851" r:id="rId128"/>
    <p:sldId id="1852" r:id="rId129"/>
    <p:sldId id="1853" r:id="rId130"/>
    <p:sldId id="1854" r:id="rId131"/>
    <p:sldId id="2014" r:id="rId132"/>
    <p:sldId id="1855" r:id="rId133"/>
    <p:sldId id="1856" r:id="rId134"/>
    <p:sldId id="1857" r:id="rId135"/>
    <p:sldId id="1860" r:id="rId136"/>
    <p:sldId id="1861" r:id="rId137"/>
    <p:sldId id="1862" r:id="rId138"/>
    <p:sldId id="1863" r:id="rId139"/>
    <p:sldId id="2015" r:id="rId140"/>
    <p:sldId id="1865" r:id="rId141"/>
    <p:sldId id="1872" r:id="rId142"/>
    <p:sldId id="1873" r:id="rId143"/>
    <p:sldId id="1878" r:id="rId144"/>
    <p:sldId id="1879" r:id="rId145"/>
    <p:sldId id="1880" r:id="rId146"/>
    <p:sldId id="1881" r:id="rId147"/>
    <p:sldId id="1882" r:id="rId148"/>
    <p:sldId id="1883" r:id="rId149"/>
    <p:sldId id="1887" r:id="rId150"/>
    <p:sldId id="1888" r:id="rId151"/>
    <p:sldId id="1889" r:id="rId152"/>
    <p:sldId id="1890" r:id="rId153"/>
    <p:sldId id="1891" r:id="rId154"/>
    <p:sldId id="1893" r:id="rId155"/>
    <p:sldId id="1894" r:id="rId156"/>
    <p:sldId id="1904" r:id="rId157"/>
    <p:sldId id="1905" r:id="rId158"/>
    <p:sldId id="1906" r:id="rId159"/>
    <p:sldId id="1907" r:id="rId160"/>
    <p:sldId id="1908" r:id="rId161"/>
    <p:sldId id="1909" r:id="rId162"/>
    <p:sldId id="1910" r:id="rId163"/>
    <p:sldId id="2016" r:id="rId164"/>
    <p:sldId id="1911" r:id="rId165"/>
    <p:sldId id="1912" r:id="rId166"/>
    <p:sldId id="1913" r:id="rId167"/>
    <p:sldId id="1914" r:id="rId168"/>
    <p:sldId id="2017" r:id="rId169"/>
    <p:sldId id="2018" r:id="rId170"/>
    <p:sldId id="1916" r:id="rId171"/>
    <p:sldId id="1915" r:id="rId172"/>
    <p:sldId id="2025" r:id="rId173"/>
    <p:sldId id="1920" r:id="rId174"/>
    <p:sldId id="1918" r:id="rId175"/>
    <p:sldId id="1925" r:id="rId176"/>
    <p:sldId id="1927" r:id="rId177"/>
    <p:sldId id="1926" r:id="rId178"/>
    <p:sldId id="1928" r:id="rId179"/>
    <p:sldId id="1930" r:id="rId180"/>
    <p:sldId id="1931" r:id="rId181"/>
    <p:sldId id="2023" r:id="rId182"/>
    <p:sldId id="1935" r:id="rId183"/>
    <p:sldId id="1937" r:id="rId184"/>
    <p:sldId id="1939" r:id="rId185"/>
    <p:sldId id="1940" r:id="rId186"/>
    <p:sldId id="2022" r:id="rId187"/>
    <p:sldId id="2026" r:id="rId188"/>
    <p:sldId id="1941" r:id="rId189"/>
    <p:sldId id="1942" r:id="rId190"/>
    <p:sldId id="1944" r:id="rId191"/>
    <p:sldId id="1945" r:id="rId192"/>
    <p:sldId id="1946" r:id="rId193"/>
    <p:sldId id="1947" r:id="rId194"/>
    <p:sldId id="1948" r:id="rId195"/>
    <p:sldId id="1949" r:id="rId196"/>
    <p:sldId id="1951" r:id="rId197"/>
    <p:sldId id="1952" r:id="rId198"/>
    <p:sldId id="1953" r:id="rId199"/>
    <p:sldId id="1954" r:id="rId200"/>
    <p:sldId id="1961" r:id="rId201"/>
    <p:sldId id="1963" r:id="rId202"/>
    <p:sldId id="2019" r:id="rId203"/>
    <p:sldId id="2020" r:id="rId204"/>
    <p:sldId id="1966" r:id="rId205"/>
    <p:sldId id="1967" r:id="rId206"/>
    <p:sldId id="1968" r:id="rId207"/>
    <p:sldId id="1969" r:id="rId208"/>
    <p:sldId id="1970" r:id="rId209"/>
    <p:sldId id="1971" r:id="rId210"/>
    <p:sldId id="1972" r:id="rId211"/>
    <p:sldId id="1974" r:id="rId212"/>
    <p:sldId id="2021" r:id="rId213"/>
    <p:sldId id="1976" r:id="rId214"/>
    <p:sldId id="1975" r:id="rId215"/>
    <p:sldId id="1977" r:id="rId216"/>
    <p:sldId id="1978" r:id="rId217"/>
    <p:sldId id="1980" r:id="rId218"/>
    <p:sldId id="1982" r:id="rId219"/>
    <p:sldId id="1983" r:id="rId220"/>
    <p:sldId id="1984" r:id="rId221"/>
    <p:sldId id="1985" r:id="rId222"/>
    <p:sldId id="1986" r:id="rId223"/>
    <p:sldId id="1988" r:id="rId224"/>
    <p:sldId id="1989" r:id="rId225"/>
    <p:sldId id="1990" r:id="rId226"/>
    <p:sldId id="1991" r:id="rId227"/>
    <p:sldId id="1992" r:id="rId228"/>
    <p:sldId id="1993" r:id="rId229"/>
    <p:sldId id="1994" r:id="rId230"/>
    <p:sldId id="1995" r:id="rId231"/>
    <p:sldId id="1996" r:id="rId232"/>
    <p:sldId id="1997" r:id="rId233"/>
    <p:sldId id="1998" r:id="rId234"/>
    <p:sldId id="1999" r:id="rId235"/>
    <p:sldId id="332" r:id="rId236"/>
    <p:sldId id="381" r:id="rId237"/>
    <p:sldId id="2024" r:id="rId238"/>
    <p:sldId id="352" r:id="rId239"/>
    <p:sldId id="353" r:id="rId240"/>
    <p:sldId id="2167" r:id="rId241"/>
    <p:sldId id="2168" r:id="rId242"/>
    <p:sldId id="2169" r:id="rId243"/>
    <p:sldId id="2171" r:id="rId244"/>
    <p:sldId id="2176" r:id="rId245"/>
  </p:sldIdLst>
  <p:sldSz cx="9144000" cy="6858000" type="screen4x3"/>
  <p:notesSz cx="6858000" cy="9144000"/>
  <p:custDataLst>
    <p:tags r:id="rId24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AABFD37-F63F-422C-9F29-E7846D9A00D6}">
          <p14:sldIdLst>
            <p14:sldId id="256"/>
            <p14:sldId id="1338"/>
            <p14:sldId id="557"/>
            <p14:sldId id="2003"/>
            <p14:sldId id="2004"/>
            <p14:sldId id="2005"/>
            <p14:sldId id="2006"/>
            <p14:sldId id="2007"/>
            <p14:sldId id="2008"/>
            <p14:sldId id="2010"/>
            <p14:sldId id="2009"/>
            <p14:sldId id="2011"/>
            <p14:sldId id="1448"/>
            <p14:sldId id="1833"/>
            <p14:sldId id="1834"/>
            <p14:sldId id="1843"/>
            <p14:sldId id="2013"/>
            <p14:sldId id="1844"/>
            <p14:sldId id="1845"/>
            <p14:sldId id="1846"/>
            <p14:sldId id="1849"/>
            <p14:sldId id="1851"/>
            <p14:sldId id="1852"/>
            <p14:sldId id="1853"/>
            <p14:sldId id="1854"/>
            <p14:sldId id="2014"/>
            <p14:sldId id="1855"/>
            <p14:sldId id="1856"/>
            <p14:sldId id="1857"/>
            <p14:sldId id="1860"/>
            <p14:sldId id="1861"/>
            <p14:sldId id="1862"/>
            <p14:sldId id="1863"/>
            <p14:sldId id="2015"/>
            <p14:sldId id="1865"/>
            <p14:sldId id="1872"/>
            <p14:sldId id="1873"/>
            <p14:sldId id="1878"/>
            <p14:sldId id="1879"/>
            <p14:sldId id="1880"/>
            <p14:sldId id="1881"/>
            <p14:sldId id="1882"/>
            <p14:sldId id="1883"/>
          </p14:sldIdLst>
        </p14:section>
        <p14:section name="无标题节" id="{F98D1CF6-D841-423C-A5CC-306056F70DFD}">
          <p14:sldIdLst>
            <p14:sldId id="1887"/>
            <p14:sldId id="1888"/>
            <p14:sldId id="1889"/>
            <p14:sldId id="1890"/>
            <p14:sldId id="1891"/>
            <p14:sldId id="1893"/>
            <p14:sldId id="1894"/>
            <p14:sldId id="1904"/>
            <p14:sldId id="1905"/>
            <p14:sldId id="1906"/>
            <p14:sldId id="1907"/>
            <p14:sldId id="1908"/>
            <p14:sldId id="1909"/>
            <p14:sldId id="1910"/>
            <p14:sldId id="2016"/>
            <p14:sldId id="1911"/>
            <p14:sldId id="1912"/>
            <p14:sldId id="1913"/>
            <p14:sldId id="1914"/>
            <p14:sldId id="2017"/>
            <p14:sldId id="2018"/>
            <p14:sldId id="1916"/>
            <p14:sldId id="1915"/>
            <p14:sldId id="2025"/>
            <p14:sldId id="1920"/>
            <p14:sldId id="1918"/>
            <p14:sldId id="1925"/>
            <p14:sldId id="1927"/>
            <p14:sldId id="1926"/>
            <p14:sldId id="1928"/>
            <p14:sldId id="1930"/>
            <p14:sldId id="1931"/>
            <p14:sldId id="2023"/>
            <p14:sldId id="1935"/>
            <p14:sldId id="1937"/>
            <p14:sldId id="1939"/>
            <p14:sldId id="1940"/>
            <p14:sldId id="2022"/>
            <p14:sldId id="2026"/>
            <p14:sldId id="1941"/>
            <p14:sldId id="1942"/>
            <p14:sldId id="1944"/>
            <p14:sldId id="1945"/>
            <p14:sldId id="1946"/>
            <p14:sldId id="1947"/>
            <p14:sldId id="1948"/>
            <p14:sldId id="1949"/>
            <p14:sldId id="1951"/>
            <p14:sldId id="1952"/>
            <p14:sldId id="1953"/>
            <p14:sldId id="1954"/>
            <p14:sldId id="1961"/>
            <p14:sldId id="1963"/>
            <p14:sldId id="2019"/>
            <p14:sldId id="2020"/>
            <p14:sldId id="1966"/>
            <p14:sldId id="1967"/>
            <p14:sldId id="1968"/>
            <p14:sldId id="1969"/>
            <p14:sldId id="1970"/>
            <p14:sldId id="1971"/>
            <p14:sldId id="1972"/>
            <p14:sldId id="1974"/>
            <p14:sldId id="2021"/>
            <p14:sldId id="1976"/>
            <p14:sldId id="1975"/>
            <p14:sldId id="1977"/>
            <p14:sldId id="1978"/>
            <p14:sldId id="1980"/>
            <p14:sldId id="1982"/>
            <p14:sldId id="1983"/>
            <p14:sldId id="1984"/>
            <p14:sldId id="1985"/>
            <p14:sldId id="1986"/>
            <p14:sldId id="1988"/>
            <p14:sldId id="1989"/>
            <p14:sldId id="1990"/>
            <p14:sldId id="1991"/>
            <p14:sldId id="1992"/>
            <p14:sldId id="1993"/>
            <p14:sldId id="1994"/>
            <p14:sldId id="1995"/>
            <p14:sldId id="1996"/>
            <p14:sldId id="1997"/>
            <p14:sldId id="1998"/>
            <p14:sldId id="1999"/>
            <p14:sldId id="332"/>
            <p14:sldId id="381"/>
            <p14:sldId id="2024"/>
            <p14:sldId id="352"/>
            <p14:sldId id="353"/>
            <p14:sldId id="2167"/>
            <p14:sldId id="2168"/>
            <p14:sldId id="2169"/>
            <p14:sldId id="2171"/>
            <p14:sldId id="21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1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62" autoAdjust="0"/>
  </p:normalViewPr>
  <p:slideViewPr>
    <p:cSldViewPr showGuides="1">
      <p:cViewPr varScale="1">
        <p:scale>
          <a:sx n="76" d="100"/>
          <a:sy n="76" d="100"/>
        </p:scale>
        <p:origin x="1422" y="96"/>
      </p:cViewPr>
      <p:guideLst>
        <p:guide orient="horz" pos="2221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63" Type="http://schemas.openxmlformats.org/officeDocument/2006/relationships/slideMaster" Target="slideMasters/slideMaster63.xml"/><Relationship Id="rId84" Type="http://schemas.openxmlformats.org/officeDocument/2006/relationships/slideMaster" Target="slideMasters/slideMaster84.xml"/><Relationship Id="rId138" Type="http://schemas.openxmlformats.org/officeDocument/2006/relationships/slide" Target="slides/slide32.xml"/><Relationship Id="rId159" Type="http://schemas.openxmlformats.org/officeDocument/2006/relationships/slide" Target="slides/slide53.xml"/><Relationship Id="rId170" Type="http://schemas.openxmlformats.org/officeDocument/2006/relationships/slide" Target="slides/slide64.xml"/><Relationship Id="rId191" Type="http://schemas.openxmlformats.org/officeDocument/2006/relationships/slide" Target="slides/slide85.xml"/><Relationship Id="rId205" Type="http://schemas.openxmlformats.org/officeDocument/2006/relationships/slide" Target="slides/slide99.xml"/><Relationship Id="rId226" Type="http://schemas.openxmlformats.org/officeDocument/2006/relationships/slide" Target="slides/slide120.xml"/><Relationship Id="rId247" Type="http://schemas.openxmlformats.org/officeDocument/2006/relationships/tags" Target="tags/tag1.xml"/><Relationship Id="rId107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53" Type="http://schemas.openxmlformats.org/officeDocument/2006/relationships/slideMaster" Target="slideMasters/slideMaster53.xml"/><Relationship Id="rId74" Type="http://schemas.openxmlformats.org/officeDocument/2006/relationships/slideMaster" Target="slideMasters/slideMaster74.xml"/><Relationship Id="rId128" Type="http://schemas.openxmlformats.org/officeDocument/2006/relationships/slide" Target="slides/slide22.xml"/><Relationship Id="rId149" Type="http://schemas.openxmlformats.org/officeDocument/2006/relationships/slide" Target="slides/slide43.xml"/><Relationship Id="rId5" Type="http://schemas.openxmlformats.org/officeDocument/2006/relationships/slideMaster" Target="slideMasters/slideMaster5.xml"/><Relationship Id="rId95" Type="http://schemas.openxmlformats.org/officeDocument/2006/relationships/slideMaster" Target="slideMasters/slideMaster95.xml"/><Relationship Id="rId160" Type="http://schemas.openxmlformats.org/officeDocument/2006/relationships/slide" Target="slides/slide54.xml"/><Relationship Id="rId181" Type="http://schemas.openxmlformats.org/officeDocument/2006/relationships/slide" Target="slides/slide75.xml"/><Relationship Id="rId216" Type="http://schemas.openxmlformats.org/officeDocument/2006/relationships/slide" Target="slides/slide110.xml"/><Relationship Id="rId237" Type="http://schemas.openxmlformats.org/officeDocument/2006/relationships/slide" Target="slides/slide131.xml"/><Relationship Id="rId22" Type="http://schemas.openxmlformats.org/officeDocument/2006/relationships/slideMaster" Target="slideMasters/slideMaster22.xml"/><Relationship Id="rId43" Type="http://schemas.openxmlformats.org/officeDocument/2006/relationships/slideMaster" Target="slideMasters/slideMaster43.xml"/><Relationship Id="rId64" Type="http://schemas.openxmlformats.org/officeDocument/2006/relationships/slideMaster" Target="slideMasters/slideMaster64.xml"/><Relationship Id="rId118" Type="http://schemas.openxmlformats.org/officeDocument/2006/relationships/slide" Target="slides/slide12.xml"/><Relationship Id="rId139" Type="http://schemas.openxmlformats.org/officeDocument/2006/relationships/slide" Target="slides/slide33.xml"/><Relationship Id="rId85" Type="http://schemas.openxmlformats.org/officeDocument/2006/relationships/slideMaster" Target="slideMasters/slideMaster85.xml"/><Relationship Id="rId150" Type="http://schemas.openxmlformats.org/officeDocument/2006/relationships/slide" Target="slides/slide44.xml"/><Relationship Id="rId171" Type="http://schemas.openxmlformats.org/officeDocument/2006/relationships/slide" Target="slides/slide65.xml"/><Relationship Id="rId192" Type="http://schemas.openxmlformats.org/officeDocument/2006/relationships/slide" Target="slides/slide86.xml"/><Relationship Id="rId206" Type="http://schemas.openxmlformats.org/officeDocument/2006/relationships/slide" Target="slides/slide100.xml"/><Relationship Id="rId227" Type="http://schemas.openxmlformats.org/officeDocument/2006/relationships/slide" Target="slides/slide121.xml"/><Relationship Id="rId248" Type="http://schemas.openxmlformats.org/officeDocument/2006/relationships/commentAuthors" Target="commentAuthors.xml"/><Relationship Id="rId12" Type="http://schemas.openxmlformats.org/officeDocument/2006/relationships/slideMaster" Target="slideMasters/slideMaster12.xml"/><Relationship Id="rId33" Type="http://schemas.openxmlformats.org/officeDocument/2006/relationships/slideMaster" Target="slideMasters/slideMaster33.xml"/><Relationship Id="rId108" Type="http://schemas.openxmlformats.org/officeDocument/2006/relationships/slide" Target="slides/slide2.xml"/><Relationship Id="rId129" Type="http://schemas.openxmlformats.org/officeDocument/2006/relationships/slide" Target="slides/slide23.xml"/><Relationship Id="rId54" Type="http://schemas.openxmlformats.org/officeDocument/2006/relationships/slideMaster" Target="slideMasters/slideMaster54.xml"/><Relationship Id="rId75" Type="http://schemas.openxmlformats.org/officeDocument/2006/relationships/slideMaster" Target="slideMasters/slideMaster75.xml"/><Relationship Id="rId96" Type="http://schemas.openxmlformats.org/officeDocument/2006/relationships/slideMaster" Target="slideMasters/slideMaster96.xml"/><Relationship Id="rId140" Type="http://schemas.openxmlformats.org/officeDocument/2006/relationships/slide" Target="slides/slide34.xml"/><Relationship Id="rId161" Type="http://schemas.openxmlformats.org/officeDocument/2006/relationships/slide" Target="slides/slide55.xml"/><Relationship Id="rId182" Type="http://schemas.openxmlformats.org/officeDocument/2006/relationships/slide" Target="slides/slide76.xml"/><Relationship Id="rId217" Type="http://schemas.openxmlformats.org/officeDocument/2006/relationships/slide" Target="slides/slide111.xml"/><Relationship Id="rId6" Type="http://schemas.openxmlformats.org/officeDocument/2006/relationships/slideMaster" Target="slideMasters/slideMaster6.xml"/><Relationship Id="rId238" Type="http://schemas.openxmlformats.org/officeDocument/2006/relationships/slide" Target="slides/slide132.xml"/><Relationship Id="rId23" Type="http://schemas.openxmlformats.org/officeDocument/2006/relationships/slideMaster" Target="slideMasters/slideMaster23.xml"/><Relationship Id="rId119" Type="http://schemas.openxmlformats.org/officeDocument/2006/relationships/slide" Target="slides/slide13.xml"/><Relationship Id="rId44" Type="http://schemas.openxmlformats.org/officeDocument/2006/relationships/slideMaster" Target="slideMasters/slideMaster44.xml"/><Relationship Id="rId65" Type="http://schemas.openxmlformats.org/officeDocument/2006/relationships/slideMaster" Target="slideMasters/slideMaster65.xml"/><Relationship Id="rId86" Type="http://schemas.openxmlformats.org/officeDocument/2006/relationships/slideMaster" Target="slideMasters/slideMaster86.xml"/><Relationship Id="rId130" Type="http://schemas.openxmlformats.org/officeDocument/2006/relationships/slide" Target="slides/slide24.xml"/><Relationship Id="rId151" Type="http://schemas.openxmlformats.org/officeDocument/2006/relationships/slide" Target="slides/slide45.xml"/><Relationship Id="rId172" Type="http://schemas.openxmlformats.org/officeDocument/2006/relationships/slide" Target="slides/slide66.xml"/><Relationship Id="rId193" Type="http://schemas.openxmlformats.org/officeDocument/2006/relationships/slide" Target="slides/slide87.xml"/><Relationship Id="rId207" Type="http://schemas.openxmlformats.org/officeDocument/2006/relationships/slide" Target="slides/slide101.xml"/><Relationship Id="rId228" Type="http://schemas.openxmlformats.org/officeDocument/2006/relationships/slide" Target="slides/slide122.xml"/><Relationship Id="rId249" Type="http://schemas.openxmlformats.org/officeDocument/2006/relationships/presProps" Target="presProps.xml"/><Relationship Id="rId13" Type="http://schemas.openxmlformats.org/officeDocument/2006/relationships/slideMaster" Target="slideMasters/slideMaster13.xml"/><Relationship Id="rId109" Type="http://schemas.openxmlformats.org/officeDocument/2006/relationships/slide" Target="slides/slide3.xml"/><Relationship Id="rId34" Type="http://schemas.openxmlformats.org/officeDocument/2006/relationships/slideMaster" Target="slideMasters/slideMaster34.xml"/><Relationship Id="rId55" Type="http://schemas.openxmlformats.org/officeDocument/2006/relationships/slideMaster" Target="slideMasters/slideMaster55.xml"/><Relationship Id="rId76" Type="http://schemas.openxmlformats.org/officeDocument/2006/relationships/slideMaster" Target="slideMasters/slideMaster76.xml"/><Relationship Id="rId97" Type="http://schemas.openxmlformats.org/officeDocument/2006/relationships/slideMaster" Target="slideMasters/slideMaster97.xml"/><Relationship Id="rId120" Type="http://schemas.openxmlformats.org/officeDocument/2006/relationships/slide" Target="slides/slide14.xml"/><Relationship Id="rId141" Type="http://schemas.openxmlformats.org/officeDocument/2006/relationships/slide" Target="slides/slide35.xml"/><Relationship Id="rId7" Type="http://schemas.openxmlformats.org/officeDocument/2006/relationships/slideMaster" Target="slideMasters/slideMaster7.xml"/><Relationship Id="rId162" Type="http://schemas.openxmlformats.org/officeDocument/2006/relationships/slide" Target="slides/slide56.xml"/><Relationship Id="rId183" Type="http://schemas.openxmlformats.org/officeDocument/2006/relationships/slide" Target="slides/slide77.xml"/><Relationship Id="rId218" Type="http://schemas.openxmlformats.org/officeDocument/2006/relationships/slide" Target="slides/slide112.xml"/><Relationship Id="rId239" Type="http://schemas.openxmlformats.org/officeDocument/2006/relationships/slide" Target="slides/slide133.xml"/><Relationship Id="rId250" Type="http://schemas.openxmlformats.org/officeDocument/2006/relationships/viewProps" Target="viewProps.xml"/><Relationship Id="rId24" Type="http://schemas.openxmlformats.org/officeDocument/2006/relationships/slideMaster" Target="slideMasters/slideMaster24.xml"/><Relationship Id="rId45" Type="http://schemas.openxmlformats.org/officeDocument/2006/relationships/slideMaster" Target="slideMasters/slideMaster45.xml"/><Relationship Id="rId66" Type="http://schemas.openxmlformats.org/officeDocument/2006/relationships/slideMaster" Target="slideMasters/slideMaster66.xml"/><Relationship Id="rId87" Type="http://schemas.openxmlformats.org/officeDocument/2006/relationships/slideMaster" Target="slideMasters/slideMaster87.xml"/><Relationship Id="rId110" Type="http://schemas.openxmlformats.org/officeDocument/2006/relationships/slide" Target="slides/slide4.xml"/><Relationship Id="rId131" Type="http://schemas.openxmlformats.org/officeDocument/2006/relationships/slide" Target="slides/slide25.xml"/><Relationship Id="rId152" Type="http://schemas.openxmlformats.org/officeDocument/2006/relationships/slide" Target="slides/slide46.xml"/><Relationship Id="rId173" Type="http://schemas.openxmlformats.org/officeDocument/2006/relationships/slide" Target="slides/slide67.xml"/><Relationship Id="rId194" Type="http://schemas.openxmlformats.org/officeDocument/2006/relationships/slide" Target="slides/slide88.xml"/><Relationship Id="rId208" Type="http://schemas.openxmlformats.org/officeDocument/2006/relationships/slide" Target="slides/slide102.xml"/><Relationship Id="rId229" Type="http://schemas.openxmlformats.org/officeDocument/2006/relationships/slide" Target="slides/slide123.xml"/><Relationship Id="rId240" Type="http://schemas.openxmlformats.org/officeDocument/2006/relationships/slide" Target="slides/slide134.xml"/><Relationship Id="rId14" Type="http://schemas.openxmlformats.org/officeDocument/2006/relationships/slideMaster" Target="slideMasters/slideMaster14.xml"/><Relationship Id="rId35" Type="http://schemas.openxmlformats.org/officeDocument/2006/relationships/slideMaster" Target="slideMasters/slideMaster35.xml"/><Relationship Id="rId56" Type="http://schemas.openxmlformats.org/officeDocument/2006/relationships/slideMaster" Target="slideMasters/slideMaster56.xml"/><Relationship Id="rId77" Type="http://schemas.openxmlformats.org/officeDocument/2006/relationships/slideMaster" Target="slideMasters/slideMaster77.xml"/><Relationship Id="rId100" Type="http://schemas.openxmlformats.org/officeDocument/2006/relationships/slideMaster" Target="slideMasters/slideMaster100.xml"/><Relationship Id="rId8" Type="http://schemas.openxmlformats.org/officeDocument/2006/relationships/slideMaster" Target="slideMasters/slideMaster8.xml"/><Relationship Id="rId98" Type="http://schemas.openxmlformats.org/officeDocument/2006/relationships/slideMaster" Target="slideMasters/slideMaster98.xml"/><Relationship Id="rId121" Type="http://schemas.openxmlformats.org/officeDocument/2006/relationships/slide" Target="slides/slide15.xml"/><Relationship Id="rId142" Type="http://schemas.openxmlformats.org/officeDocument/2006/relationships/slide" Target="slides/slide36.xml"/><Relationship Id="rId163" Type="http://schemas.openxmlformats.org/officeDocument/2006/relationships/slide" Target="slides/slide57.xml"/><Relationship Id="rId184" Type="http://schemas.openxmlformats.org/officeDocument/2006/relationships/slide" Target="slides/slide78.xml"/><Relationship Id="rId219" Type="http://schemas.openxmlformats.org/officeDocument/2006/relationships/slide" Target="slides/slide113.xml"/><Relationship Id="rId230" Type="http://schemas.openxmlformats.org/officeDocument/2006/relationships/slide" Target="slides/slide124.xml"/><Relationship Id="rId251" Type="http://schemas.openxmlformats.org/officeDocument/2006/relationships/theme" Target="theme/theme1.xml"/><Relationship Id="rId25" Type="http://schemas.openxmlformats.org/officeDocument/2006/relationships/slideMaster" Target="slideMasters/slideMaster25.xml"/><Relationship Id="rId46" Type="http://schemas.openxmlformats.org/officeDocument/2006/relationships/slideMaster" Target="slideMasters/slideMaster46.xml"/><Relationship Id="rId67" Type="http://schemas.openxmlformats.org/officeDocument/2006/relationships/slideMaster" Target="slideMasters/slideMaster67.xml"/><Relationship Id="rId88" Type="http://schemas.openxmlformats.org/officeDocument/2006/relationships/slideMaster" Target="slideMasters/slideMaster88.xml"/><Relationship Id="rId111" Type="http://schemas.openxmlformats.org/officeDocument/2006/relationships/slide" Target="slides/slide5.xml"/><Relationship Id="rId132" Type="http://schemas.openxmlformats.org/officeDocument/2006/relationships/slide" Target="slides/slide26.xml"/><Relationship Id="rId153" Type="http://schemas.openxmlformats.org/officeDocument/2006/relationships/slide" Target="slides/slide47.xml"/><Relationship Id="rId174" Type="http://schemas.openxmlformats.org/officeDocument/2006/relationships/slide" Target="slides/slide68.xml"/><Relationship Id="rId195" Type="http://schemas.openxmlformats.org/officeDocument/2006/relationships/slide" Target="slides/slide89.xml"/><Relationship Id="rId209" Type="http://schemas.openxmlformats.org/officeDocument/2006/relationships/slide" Target="slides/slide103.xml"/><Relationship Id="rId220" Type="http://schemas.openxmlformats.org/officeDocument/2006/relationships/slide" Target="slides/slide114.xml"/><Relationship Id="rId241" Type="http://schemas.openxmlformats.org/officeDocument/2006/relationships/slide" Target="slides/slide135.xml"/><Relationship Id="rId15" Type="http://schemas.openxmlformats.org/officeDocument/2006/relationships/slideMaster" Target="slideMasters/slideMaster15.xml"/><Relationship Id="rId36" Type="http://schemas.openxmlformats.org/officeDocument/2006/relationships/slideMaster" Target="slideMasters/slideMaster36.xml"/><Relationship Id="rId57" Type="http://schemas.openxmlformats.org/officeDocument/2006/relationships/slideMaster" Target="slideMasters/slideMaster57.xml"/><Relationship Id="rId78" Type="http://schemas.openxmlformats.org/officeDocument/2006/relationships/slideMaster" Target="slideMasters/slideMaster78.xml"/><Relationship Id="rId99" Type="http://schemas.openxmlformats.org/officeDocument/2006/relationships/slideMaster" Target="slideMasters/slideMaster99.xml"/><Relationship Id="rId101" Type="http://schemas.openxmlformats.org/officeDocument/2006/relationships/slideMaster" Target="slideMasters/slideMaster101.xml"/><Relationship Id="rId122" Type="http://schemas.openxmlformats.org/officeDocument/2006/relationships/slide" Target="slides/slide16.xml"/><Relationship Id="rId143" Type="http://schemas.openxmlformats.org/officeDocument/2006/relationships/slide" Target="slides/slide37.xml"/><Relationship Id="rId164" Type="http://schemas.openxmlformats.org/officeDocument/2006/relationships/slide" Target="slides/slide58.xml"/><Relationship Id="rId185" Type="http://schemas.openxmlformats.org/officeDocument/2006/relationships/slide" Target="slides/slide7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80" Type="http://schemas.openxmlformats.org/officeDocument/2006/relationships/slide" Target="slides/slide74.xml"/><Relationship Id="rId210" Type="http://schemas.openxmlformats.org/officeDocument/2006/relationships/slide" Target="slides/slide104.xml"/><Relationship Id="rId215" Type="http://schemas.openxmlformats.org/officeDocument/2006/relationships/slide" Target="slides/slide109.xml"/><Relationship Id="rId236" Type="http://schemas.openxmlformats.org/officeDocument/2006/relationships/slide" Target="slides/slide130.xml"/><Relationship Id="rId26" Type="http://schemas.openxmlformats.org/officeDocument/2006/relationships/slideMaster" Target="slideMasters/slideMaster26.xml"/><Relationship Id="rId231" Type="http://schemas.openxmlformats.org/officeDocument/2006/relationships/slide" Target="slides/slide125.xml"/><Relationship Id="rId252" Type="http://schemas.openxmlformats.org/officeDocument/2006/relationships/tableStyles" Target="tableStyles.xml"/><Relationship Id="rId47" Type="http://schemas.openxmlformats.org/officeDocument/2006/relationships/slideMaster" Target="slideMasters/slideMaster47.xml"/><Relationship Id="rId68" Type="http://schemas.openxmlformats.org/officeDocument/2006/relationships/slideMaster" Target="slideMasters/slideMaster68.xml"/><Relationship Id="rId89" Type="http://schemas.openxmlformats.org/officeDocument/2006/relationships/slideMaster" Target="slideMasters/slideMaster89.xml"/><Relationship Id="rId112" Type="http://schemas.openxmlformats.org/officeDocument/2006/relationships/slide" Target="slides/slide6.xml"/><Relationship Id="rId133" Type="http://schemas.openxmlformats.org/officeDocument/2006/relationships/slide" Target="slides/slide27.xml"/><Relationship Id="rId154" Type="http://schemas.openxmlformats.org/officeDocument/2006/relationships/slide" Target="slides/slide48.xml"/><Relationship Id="rId175" Type="http://schemas.openxmlformats.org/officeDocument/2006/relationships/slide" Target="slides/slide69.xml"/><Relationship Id="rId196" Type="http://schemas.openxmlformats.org/officeDocument/2006/relationships/slide" Target="slides/slide90.xml"/><Relationship Id="rId200" Type="http://schemas.openxmlformats.org/officeDocument/2006/relationships/slide" Target="slides/slide94.xml"/><Relationship Id="rId16" Type="http://schemas.openxmlformats.org/officeDocument/2006/relationships/slideMaster" Target="slideMasters/slideMaster16.xml"/><Relationship Id="rId221" Type="http://schemas.openxmlformats.org/officeDocument/2006/relationships/slide" Target="slides/slide115.xml"/><Relationship Id="rId242" Type="http://schemas.openxmlformats.org/officeDocument/2006/relationships/slide" Target="slides/slide136.xml"/><Relationship Id="rId37" Type="http://schemas.openxmlformats.org/officeDocument/2006/relationships/slideMaster" Target="slideMasters/slideMaster37.xml"/><Relationship Id="rId58" Type="http://schemas.openxmlformats.org/officeDocument/2006/relationships/slideMaster" Target="slideMasters/slideMaster58.xml"/><Relationship Id="rId79" Type="http://schemas.openxmlformats.org/officeDocument/2006/relationships/slideMaster" Target="slideMasters/slideMaster79.xml"/><Relationship Id="rId102" Type="http://schemas.openxmlformats.org/officeDocument/2006/relationships/slideMaster" Target="slideMasters/slideMaster102.xml"/><Relationship Id="rId123" Type="http://schemas.openxmlformats.org/officeDocument/2006/relationships/slide" Target="slides/slide17.xml"/><Relationship Id="rId144" Type="http://schemas.openxmlformats.org/officeDocument/2006/relationships/slide" Target="slides/slide38.xml"/><Relationship Id="rId90" Type="http://schemas.openxmlformats.org/officeDocument/2006/relationships/slideMaster" Target="slideMasters/slideMaster90.xml"/><Relationship Id="rId165" Type="http://schemas.openxmlformats.org/officeDocument/2006/relationships/slide" Target="slides/slide59.xml"/><Relationship Id="rId186" Type="http://schemas.openxmlformats.org/officeDocument/2006/relationships/slide" Target="slides/slide80.xml"/><Relationship Id="rId211" Type="http://schemas.openxmlformats.org/officeDocument/2006/relationships/slide" Target="slides/slide105.xml"/><Relationship Id="rId232" Type="http://schemas.openxmlformats.org/officeDocument/2006/relationships/slide" Target="slides/slide126.xml"/><Relationship Id="rId27" Type="http://schemas.openxmlformats.org/officeDocument/2006/relationships/slideMaster" Target="slideMasters/slideMaster27.xml"/><Relationship Id="rId48" Type="http://schemas.openxmlformats.org/officeDocument/2006/relationships/slideMaster" Target="slideMasters/slideMaster48.xml"/><Relationship Id="rId69" Type="http://schemas.openxmlformats.org/officeDocument/2006/relationships/slideMaster" Target="slideMasters/slideMaster69.xml"/><Relationship Id="rId113" Type="http://schemas.openxmlformats.org/officeDocument/2006/relationships/slide" Target="slides/slide7.xml"/><Relationship Id="rId134" Type="http://schemas.openxmlformats.org/officeDocument/2006/relationships/slide" Target="slides/slide28.xml"/><Relationship Id="rId80" Type="http://schemas.openxmlformats.org/officeDocument/2006/relationships/slideMaster" Target="slideMasters/slideMaster80.xml"/><Relationship Id="rId155" Type="http://schemas.openxmlformats.org/officeDocument/2006/relationships/slide" Target="slides/slide49.xml"/><Relationship Id="rId176" Type="http://schemas.openxmlformats.org/officeDocument/2006/relationships/slide" Target="slides/slide70.xml"/><Relationship Id="rId197" Type="http://schemas.openxmlformats.org/officeDocument/2006/relationships/slide" Target="slides/slide91.xml"/><Relationship Id="rId201" Type="http://schemas.openxmlformats.org/officeDocument/2006/relationships/slide" Target="slides/slide95.xml"/><Relationship Id="rId222" Type="http://schemas.openxmlformats.org/officeDocument/2006/relationships/slide" Target="slides/slide116.xml"/><Relationship Id="rId243" Type="http://schemas.openxmlformats.org/officeDocument/2006/relationships/slide" Target="slides/slide137.xml"/><Relationship Id="rId17" Type="http://schemas.openxmlformats.org/officeDocument/2006/relationships/slideMaster" Target="slideMasters/slideMaster17.xml"/><Relationship Id="rId38" Type="http://schemas.openxmlformats.org/officeDocument/2006/relationships/slideMaster" Target="slideMasters/slideMaster38.xml"/><Relationship Id="rId59" Type="http://schemas.openxmlformats.org/officeDocument/2006/relationships/slideMaster" Target="slideMasters/slideMaster59.xml"/><Relationship Id="rId103" Type="http://schemas.openxmlformats.org/officeDocument/2006/relationships/slideMaster" Target="slideMasters/slideMaster103.xml"/><Relationship Id="rId124" Type="http://schemas.openxmlformats.org/officeDocument/2006/relationships/slide" Target="slides/slide18.xml"/><Relationship Id="rId70" Type="http://schemas.openxmlformats.org/officeDocument/2006/relationships/slideMaster" Target="slideMasters/slideMaster70.xml"/><Relationship Id="rId91" Type="http://schemas.openxmlformats.org/officeDocument/2006/relationships/slideMaster" Target="slideMasters/slideMaster91.xml"/><Relationship Id="rId145" Type="http://schemas.openxmlformats.org/officeDocument/2006/relationships/slide" Target="slides/slide39.xml"/><Relationship Id="rId166" Type="http://schemas.openxmlformats.org/officeDocument/2006/relationships/slide" Target="slides/slide60.xml"/><Relationship Id="rId187" Type="http://schemas.openxmlformats.org/officeDocument/2006/relationships/slide" Target="slides/slide8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106.xml"/><Relationship Id="rId233" Type="http://schemas.openxmlformats.org/officeDocument/2006/relationships/slide" Target="slides/slide127.xml"/><Relationship Id="rId28" Type="http://schemas.openxmlformats.org/officeDocument/2006/relationships/slideMaster" Target="slideMasters/slideMaster28.xml"/><Relationship Id="rId49" Type="http://schemas.openxmlformats.org/officeDocument/2006/relationships/slideMaster" Target="slideMasters/slideMaster49.xml"/><Relationship Id="rId114" Type="http://schemas.openxmlformats.org/officeDocument/2006/relationships/slide" Target="slides/slide8.xml"/><Relationship Id="rId60" Type="http://schemas.openxmlformats.org/officeDocument/2006/relationships/slideMaster" Target="slideMasters/slideMaster60.xml"/><Relationship Id="rId81" Type="http://schemas.openxmlformats.org/officeDocument/2006/relationships/slideMaster" Target="slideMasters/slideMaster81.xml"/><Relationship Id="rId135" Type="http://schemas.openxmlformats.org/officeDocument/2006/relationships/slide" Target="slides/slide29.xml"/><Relationship Id="rId156" Type="http://schemas.openxmlformats.org/officeDocument/2006/relationships/slide" Target="slides/slide50.xml"/><Relationship Id="rId177" Type="http://schemas.openxmlformats.org/officeDocument/2006/relationships/slide" Target="slides/slide71.xml"/><Relationship Id="rId198" Type="http://schemas.openxmlformats.org/officeDocument/2006/relationships/slide" Target="slides/slide92.xml"/><Relationship Id="rId202" Type="http://schemas.openxmlformats.org/officeDocument/2006/relationships/slide" Target="slides/slide96.xml"/><Relationship Id="rId223" Type="http://schemas.openxmlformats.org/officeDocument/2006/relationships/slide" Target="slides/slide117.xml"/><Relationship Id="rId244" Type="http://schemas.openxmlformats.org/officeDocument/2006/relationships/slide" Target="slides/slide138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50" Type="http://schemas.openxmlformats.org/officeDocument/2006/relationships/slideMaster" Target="slideMasters/slideMaster50.xml"/><Relationship Id="rId104" Type="http://schemas.openxmlformats.org/officeDocument/2006/relationships/slideMaster" Target="slideMasters/slideMaster104.xml"/><Relationship Id="rId125" Type="http://schemas.openxmlformats.org/officeDocument/2006/relationships/slide" Target="slides/slide19.xml"/><Relationship Id="rId146" Type="http://schemas.openxmlformats.org/officeDocument/2006/relationships/slide" Target="slides/slide40.xml"/><Relationship Id="rId167" Type="http://schemas.openxmlformats.org/officeDocument/2006/relationships/slide" Target="slides/slide61.xml"/><Relationship Id="rId188" Type="http://schemas.openxmlformats.org/officeDocument/2006/relationships/slide" Target="slides/slide82.xml"/><Relationship Id="rId71" Type="http://schemas.openxmlformats.org/officeDocument/2006/relationships/slideMaster" Target="slideMasters/slideMaster71.xml"/><Relationship Id="rId92" Type="http://schemas.openxmlformats.org/officeDocument/2006/relationships/slideMaster" Target="slideMasters/slideMaster92.xml"/><Relationship Id="rId213" Type="http://schemas.openxmlformats.org/officeDocument/2006/relationships/slide" Target="slides/slide107.xml"/><Relationship Id="rId234" Type="http://schemas.openxmlformats.org/officeDocument/2006/relationships/slide" Target="slides/slide128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40" Type="http://schemas.openxmlformats.org/officeDocument/2006/relationships/slideMaster" Target="slideMasters/slideMaster40.xml"/><Relationship Id="rId115" Type="http://schemas.openxmlformats.org/officeDocument/2006/relationships/slide" Target="slides/slide9.xml"/><Relationship Id="rId136" Type="http://schemas.openxmlformats.org/officeDocument/2006/relationships/slide" Target="slides/slide30.xml"/><Relationship Id="rId157" Type="http://schemas.openxmlformats.org/officeDocument/2006/relationships/slide" Target="slides/slide51.xml"/><Relationship Id="rId178" Type="http://schemas.openxmlformats.org/officeDocument/2006/relationships/slide" Target="slides/slide72.xml"/><Relationship Id="rId61" Type="http://schemas.openxmlformats.org/officeDocument/2006/relationships/slideMaster" Target="slideMasters/slideMaster61.xml"/><Relationship Id="rId82" Type="http://schemas.openxmlformats.org/officeDocument/2006/relationships/slideMaster" Target="slideMasters/slideMaster82.xml"/><Relationship Id="rId199" Type="http://schemas.openxmlformats.org/officeDocument/2006/relationships/slide" Target="slides/slide93.xml"/><Relationship Id="rId203" Type="http://schemas.openxmlformats.org/officeDocument/2006/relationships/slide" Target="slides/slide97.xml"/><Relationship Id="rId19" Type="http://schemas.openxmlformats.org/officeDocument/2006/relationships/slideMaster" Target="slideMasters/slideMaster19.xml"/><Relationship Id="rId224" Type="http://schemas.openxmlformats.org/officeDocument/2006/relationships/slide" Target="slides/slide118.xml"/><Relationship Id="rId245" Type="http://schemas.openxmlformats.org/officeDocument/2006/relationships/slide" Target="slides/slide139.xml"/><Relationship Id="rId30" Type="http://schemas.openxmlformats.org/officeDocument/2006/relationships/slideMaster" Target="slideMasters/slideMaster30.xml"/><Relationship Id="rId105" Type="http://schemas.openxmlformats.org/officeDocument/2006/relationships/slideMaster" Target="slideMasters/slideMaster105.xml"/><Relationship Id="rId126" Type="http://schemas.openxmlformats.org/officeDocument/2006/relationships/slide" Target="slides/slide20.xml"/><Relationship Id="rId147" Type="http://schemas.openxmlformats.org/officeDocument/2006/relationships/slide" Target="slides/slide41.xml"/><Relationship Id="rId168" Type="http://schemas.openxmlformats.org/officeDocument/2006/relationships/slide" Target="slides/slide62.xml"/><Relationship Id="rId51" Type="http://schemas.openxmlformats.org/officeDocument/2006/relationships/slideMaster" Target="slideMasters/slideMaster51.xml"/><Relationship Id="rId72" Type="http://schemas.openxmlformats.org/officeDocument/2006/relationships/slideMaster" Target="slideMasters/slideMaster72.xml"/><Relationship Id="rId93" Type="http://schemas.openxmlformats.org/officeDocument/2006/relationships/slideMaster" Target="slideMasters/slideMaster93.xml"/><Relationship Id="rId189" Type="http://schemas.openxmlformats.org/officeDocument/2006/relationships/slide" Target="slides/slide83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108.xml"/><Relationship Id="rId235" Type="http://schemas.openxmlformats.org/officeDocument/2006/relationships/slide" Target="slides/slide129.xml"/><Relationship Id="rId116" Type="http://schemas.openxmlformats.org/officeDocument/2006/relationships/slide" Target="slides/slide10.xml"/><Relationship Id="rId137" Type="http://schemas.openxmlformats.org/officeDocument/2006/relationships/slide" Target="slides/slide31.xml"/><Relationship Id="rId158" Type="http://schemas.openxmlformats.org/officeDocument/2006/relationships/slide" Target="slides/slide52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62" Type="http://schemas.openxmlformats.org/officeDocument/2006/relationships/slideMaster" Target="slideMasters/slideMaster62.xml"/><Relationship Id="rId83" Type="http://schemas.openxmlformats.org/officeDocument/2006/relationships/slideMaster" Target="slideMasters/slideMaster83.xml"/><Relationship Id="rId179" Type="http://schemas.openxmlformats.org/officeDocument/2006/relationships/slide" Target="slides/slide73.xml"/><Relationship Id="rId190" Type="http://schemas.openxmlformats.org/officeDocument/2006/relationships/slide" Target="slides/slide84.xml"/><Relationship Id="rId204" Type="http://schemas.openxmlformats.org/officeDocument/2006/relationships/slide" Target="slides/slide98.xml"/><Relationship Id="rId225" Type="http://schemas.openxmlformats.org/officeDocument/2006/relationships/slide" Target="slides/slide119.xml"/><Relationship Id="rId246" Type="http://schemas.openxmlformats.org/officeDocument/2006/relationships/notesMaster" Target="notesMasters/notesMaster1.xml"/><Relationship Id="rId106" Type="http://schemas.openxmlformats.org/officeDocument/2006/relationships/slideMaster" Target="slideMasters/slideMaster106.xml"/><Relationship Id="rId127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Master" Target="slideMasters/slideMaster52.xml"/><Relationship Id="rId73" Type="http://schemas.openxmlformats.org/officeDocument/2006/relationships/slideMaster" Target="slideMasters/slideMaster73.xml"/><Relationship Id="rId94" Type="http://schemas.openxmlformats.org/officeDocument/2006/relationships/slideMaster" Target="slideMasters/slideMaster94.xml"/><Relationship Id="rId148" Type="http://schemas.openxmlformats.org/officeDocument/2006/relationships/slide" Target="slides/slide42.xml"/><Relationship Id="rId169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229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区分有符号数（大小）和无符号数（高低）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659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无符号数和有符号数的比较问题，要说一下，高级语言反汇编会转换成什么？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2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通过反汇编查看</a:t>
            </a:r>
            <a:r>
              <a:rPr lang="en-US" altLang="zh-CN" dirty="0"/>
              <a:t>C</a:t>
            </a:r>
            <a:r>
              <a:rPr lang="zh-CN" altLang="en-US" dirty="0"/>
              <a:t>语言的转换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0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</a:t>
            </a:r>
            <a:r>
              <a:rPr lang="en-US" altLang="zh-CN" dirty="0"/>
              <a:t>——</a:t>
            </a:r>
            <a:r>
              <a:rPr lang="zh-CN" altLang="en-US" dirty="0"/>
              <a:t>直接给出地址，类似于寻址方式的直接寻址</a:t>
            </a:r>
            <a:endParaRPr lang="en-US" altLang="zh-CN" dirty="0"/>
          </a:p>
          <a:p>
            <a:r>
              <a:rPr lang="zh-CN" altLang="en-US" dirty="0"/>
              <a:t>间接</a:t>
            </a:r>
            <a:r>
              <a:rPr lang="en-US" altLang="zh-CN" dirty="0"/>
              <a:t>——</a:t>
            </a:r>
            <a:r>
              <a:rPr lang="zh-CN" altLang="en-US" dirty="0"/>
              <a:t>往往需要借助寄存器或者变量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48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AT&amp;T </a:t>
            </a:r>
            <a:r>
              <a:rPr lang="zh-CN" altLang="en-US" dirty="0"/>
              <a:t>系统调用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539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A60C7-8635-CF13-A1FC-E170B08D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FEDB48-A4CE-3C34-4C5C-34CFDCE64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743854-E91B-684C-5A4F-314C9CDC9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AT&amp;T </a:t>
            </a:r>
            <a:r>
              <a:rPr lang="zh-CN" altLang="en-US" dirty="0"/>
              <a:t>系统调用：</a:t>
            </a:r>
            <a:endParaRPr lang="en-US" altLang="zh-CN" dirty="0"/>
          </a:p>
          <a:p>
            <a:r>
              <a:rPr lang="zh-CN" altLang="en-US" dirty="0"/>
              <a:t>系统调用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使用系统调用，可以使用</a:t>
            </a:r>
            <a:r>
              <a:rPr lang="en-US" altLang="zh-CN" dirty="0"/>
              <a:t>Linux</a:t>
            </a:r>
            <a:r>
              <a:rPr lang="zh-CN" altLang="en-US" dirty="0"/>
              <a:t>实现的各中系统功能。</a:t>
            </a:r>
            <a:br>
              <a:rPr lang="zh-CN" altLang="en-US" dirty="0"/>
            </a:br>
            <a:r>
              <a:rPr lang="en-US" altLang="zh-CN" dirty="0"/>
              <a:t>(1)</a:t>
            </a:r>
            <a:r>
              <a:rPr lang="zh-CN" altLang="en-US" dirty="0"/>
              <a:t>系统调用的使用过程</a:t>
            </a:r>
            <a:br>
              <a:rPr lang="zh-CN" altLang="en-US" dirty="0"/>
            </a:br>
            <a:r>
              <a:rPr lang="en-US" altLang="zh-CN" dirty="0"/>
              <a:t>(1)</a:t>
            </a:r>
            <a:r>
              <a:rPr lang="zh-CN" altLang="en-US" dirty="0"/>
              <a:t>功能号→</a:t>
            </a:r>
            <a:r>
              <a:rPr lang="en-US" altLang="zh-CN" dirty="0"/>
              <a:t>EAX</a:t>
            </a:r>
            <a:br>
              <a:rPr lang="en-US" altLang="zh-CN" dirty="0"/>
            </a:br>
            <a:r>
              <a:rPr lang="en-US" altLang="zh-CN" dirty="0"/>
              <a:t>(2)</a:t>
            </a:r>
            <a:r>
              <a:rPr lang="zh-CN" altLang="en-US" dirty="0"/>
              <a:t>设置好入口参数</a:t>
            </a:r>
            <a:br>
              <a:rPr lang="zh-CN" altLang="en-US" dirty="0"/>
            </a:br>
            <a:r>
              <a:rPr lang="zh-CN" altLang="en-US" dirty="0"/>
              <a:t>当输入参数少于</a:t>
            </a:r>
            <a:r>
              <a:rPr lang="en-US" altLang="zh-CN" dirty="0"/>
              <a:t>5</a:t>
            </a:r>
            <a:r>
              <a:rPr lang="zh-CN" altLang="en-US" dirty="0"/>
              <a:t>个时，使用寄存器传送输入参数：</a:t>
            </a:r>
            <a:br>
              <a:rPr lang="zh-CN" altLang="en-US" dirty="0"/>
            </a:br>
            <a:r>
              <a:rPr lang="en-US" altLang="zh-CN" dirty="0"/>
              <a:t>EBX</a:t>
            </a:r>
            <a:r>
              <a:rPr lang="zh-CN" altLang="en-US" dirty="0"/>
              <a:t>：第一个参数</a:t>
            </a:r>
            <a:br>
              <a:rPr lang="zh-CN" altLang="en-US" dirty="0"/>
            </a:br>
            <a:r>
              <a:rPr lang="en-US" altLang="zh-CN" dirty="0"/>
              <a:t>ECX</a:t>
            </a:r>
            <a:r>
              <a:rPr lang="zh-CN" altLang="en-US" dirty="0"/>
              <a:t>：第二个参数</a:t>
            </a:r>
            <a:br>
              <a:rPr lang="zh-CN" altLang="en-US" dirty="0"/>
            </a:br>
            <a:r>
              <a:rPr lang="en-US" altLang="zh-CN" dirty="0"/>
              <a:t>EDX</a:t>
            </a:r>
            <a:r>
              <a:rPr lang="zh-CN" altLang="en-US" dirty="0"/>
              <a:t>：第三个参数</a:t>
            </a:r>
            <a:br>
              <a:rPr lang="zh-CN" altLang="en-US" dirty="0"/>
            </a:br>
            <a:r>
              <a:rPr lang="en-US" altLang="zh-CN" dirty="0"/>
              <a:t>ESI</a:t>
            </a:r>
            <a:r>
              <a:rPr lang="zh-CN" altLang="en-US" dirty="0"/>
              <a:t>：第四个参数</a:t>
            </a:r>
            <a:br>
              <a:rPr lang="zh-CN" altLang="en-US" dirty="0"/>
            </a:br>
            <a:r>
              <a:rPr lang="en-US" altLang="zh-CN" dirty="0"/>
              <a:t>EDI</a:t>
            </a:r>
            <a:r>
              <a:rPr lang="zh-CN" altLang="en-US" dirty="0"/>
              <a:t>：第五个参数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(3)</a:t>
            </a:r>
            <a:r>
              <a:rPr lang="zh-CN" altLang="en-US" dirty="0"/>
              <a:t>执行</a:t>
            </a:r>
            <a:r>
              <a:rPr lang="en-US" altLang="zh-CN" dirty="0"/>
              <a:t>int  0x80</a:t>
            </a:r>
            <a:br>
              <a:rPr lang="en-US" altLang="zh-CN" dirty="0"/>
            </a:br>
            <a:r>
              <a:rPr lang="en-US" altLang="zh-CN" dirty="0"/>
              <a:t>(4)</a:t>
            </a:r>
            <a:r>
              <a:rPr lang="zh-CN" altLang="en-US" dirty="0"/>
              <a:t>分析出口参数，出口参数存放在</a:t>
            </a:r>
            <a:r>
              <a:rPr lang="en-US" altLang="zh-CN" dirty="0"/>
              <a:t>EAX</a:t>
            </a:r>
            <a:r>
              <a:rPr lang="zh-CN" altLang="en-US" dirty="0"/>
              <a:t>中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(2)write</a:t>
            </a:r>
            <a:r>
              <a:rPr lang="zh-CN" altLang="en-US" dirty="0"/>
              <a:t>系统调用</a:t>
            </a:r>
            <a:br>
              <a:rPr lang="zh-CN" altLang="en-US" dirty="0"/>
            </a:br>
            <a:r>
              <a:rPr lang="zh-CN" altLang="en-US" dirty="0"/>
              <a:t>向一个文件（设备文件）写数据。</a:t>
            </a:r>
            <a:br>
              <a:rPr lang="zh-CN" altLang="en-US" dirty="0"/>
            </a:br>
            <a:r>
              <a:rPr lang="zh-CN" altLang="en-US" dirty="0"/>
              <a:t>功能号：</a:t>
            </a:r>
            <a:r>
              <a:rPr lang="en-US" altLang="zh-CN" dirty="0"/>
              <a:t>4</a:t>
            </a:r>
            <a:br>
              <a:rPr lang="en-US" altLang="zh-CN" dirty="0"/>
            </a:b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：输出文件的描述符。</a:t>
            </a:r>
            <a:r>
              <a:rPr lang="en-US" altLang="zh-CN" dirty="0"/>
              <a:t>Linux</a:t>
            </a:r>
            <a:r>
              <a:rPr lang="zh-CN" altLang="en-US" dirty="0"/>
              <a:t>终端中，</a:t>
            </a:r>
            <a:r>
              <a:rPr lang="en-US" altLang="zh-CN" dirty="0"/>
              <a:t>1</a:t>
            </a:r>
            <a:r>
              <a:rPr lang="zh-CN" altLang="en-US" dirty="0"/>
              <a:t>表示标准输出设备（显示器）。</a:t>
            </a:r>
            <a:br>
              <a:rPr lang="zh-CN" altLang="en-US" dirty="0"/>
            </a:br>
            <a:r>
              <a:rPr lang="zh-CN" altLang="en-US" dirty="0"/>
              <a:t>参数</a:t>
            </a:r>
            <a:r>
              <a:rPr lang="en-US" altLang="zh-CN" dirty="0"/>
              <a:t>2</a:t>
            </a:r>
            <a:r>
              <a:rPr lang="zh-CN" altLang="en-US" dirty="0"/>
              <a:t>：待写字节数组的首地址</a:t>
            </a:r>
            <a:br>
              <a:rPr lang="zh-CN" altLang="en-US" dirty="0"/>
            </a:br>
            <a:r>
              <a:rPr lang="zh-CN" altLang="en-US" dirty="0"/>
              <a:t>参数</a:t>
            </a:r>
            <a:r>
              <a:rPr lang="en-US" altLang="zh-CN" dirty="0"/>
              <a:t>3</a:t>
            </a:r>
            <a:r>
              <a:rPr lang="zh-CN" altLang="en-US" dirty="0"/>
              <a:t>：待写字节数</a:t>
            </a:r>
            <a:br>
              <a:rPr lang="zh-CN" altLang="en-US" dirty="0"/>
            </a:br>
            <a:r>
              <a:rPr lang="zh-CN" altLang="en-US" dirty="0"/>
              <a:t>例：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mov $4, %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/>
              <a:t>mov $1, %</a:t>
            </a:r>
            <a:r>
              <a:rPr lang="en-US" altLang="zh-CN" dirty="0" err="1"/>
              <a:t>ebx</a:t>
            </a:r>
            <a:r>
              <a:rPr lang="en-US" altLang="zh-CN" dirty="0"/>
              <a:t>    </a:t>
            </a:r>
            <a:br>
              <a:rPr lang="en-US" altLang="zh-CN" dirty="0"/>
            </a:br>
            <a:r>
              <a:rPr lang="en-US" altLang="zh-CN" dirty="0"/>
              <a:t>mov $str, %</a:t>
            </a:r>
            <a:r>
              <a:rPr lang="en-US" altLang="zh-CN" dirty="0" err="1"/>
              <a:t>ecx</a:t>
            </a:r>
            <a:br>
              <a:rPr lang="en-US" altLang="zh-CN" dirty="0"/>
            </a:br>
            <a:r>
              <a:rPr lang="en-US" altLang="zh-CN" dirty="0"/>
              <a:t>mov $con</a:t>
            </a:r>
            <a:r>
              <a:rPr lang="zh-CN" altLang="en-US" dirty="0"/>
              <a:t>， </a:t>
            </a:r>
            <a:r>
              <a:rPr lang="en-US" altLang="zh-CN" dirty="0"/>
              <a:t>%</a:t>
            </a:r>
            <a:r>
              <a:rPr lang="en-US" altLang="zh-CN" dirty="0" err="1"/>
              <a:t>edx</a:t>
            </a:r>
            <a:br>
              <a:rPr lang="en-US" altLang="zh-CN" dirty="0"/>
            </a:br>
            <a:r>
              <a:rPr lang="en-US" altLang="zh-CN" dirty="0"/>
              <a:t>    int $0x80</a:t>
            </a:r>
            <a:br>
              <a:rPr lang="en-US" altLang="zh-CN" dirty="0"/>
            </a:br>
            <a:r>
              <a:rPr lang="en-US" altLang="zh-CN" dirty="0"/>
              <a:t>(3)read</a:t>
            </a:r>
            <a:r>
              <a:rPr lang="zh-CN" altLang="en-US" dirty="0"/>
              <a:t>系统调用</a:t>
            </a:r>
            <a:br>
              <a:rPr lang="zh-CN" altLang="en-US" dirty="0"/>
            </a:br>
            <a:r>
              <a:rPr lang="zh-CN" altLang="en-US" dirty="0"/>
              <a:t>从一个文件（设备文件）读数据</a:t>
            </a:r>
            <a:br>
              <a:rPr lang="zh-CN" altLang="en-US" dirty="0"/>
            </a:br>
            <a:r>
              <a:rPr lang="zh-CN" altLang="en-US" dirty="0"/>
              <a:t>功能号：</a:t>
            </a:r>
            <a:r>
              <a:rPr lang="en-US" altLang="zh-CN" dirty="0"/>
              <a:t>3</a:t>
            </a:r>
            <a:br>
              <a:rPr lang="en-US" altLang="zh-CN" dirty="0"/>
            </a:b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：输出文件的描述符。</a:t>
            </a:r>
            <a:r>
              <a:rPr lang="en-US" altLang="zh-CN" dirty="0"/>
              <a:t>Linux</a:t>
            </a:r>
            <a:r>
              <a:rPr lang="zh-CN" altLang="en-US" dirty="0"/>
              <a:t>终端中，</a:t>
            </a:r>
            <a:r>
              <a:rPr lang="en-US" altLang="zh-CN" dirty="0"/>
              <a:t>0</a:t>
            </a:r>
            <a:r>
              <a:rPr lang="zh-CN" altLang="en-US" dirty="0"/>
              <a:t>表示标准输入设备（键盘）。</a:t>
            </a:r>
            <a:br>
              <a:rPr lang="zh-CN" altLang="en-US" dirty="0"/>
            </a:br>
            <a:r>
              <a:rPr lang="zh-CN" altLang="en-US" dirty="0"/>
              <a:t>参数</a:t>
            </a:r>
            <a:r>
              <a:rPr lang="en-US" altLang="zh-CN" dirty="0"/>
              <a:t>2</a:t>
            </a:r>
            <a:r>
              <a:rPr lang="zh-CN" altLang="en-US" dirty="0"/>
              <a:t>：缓冲区首地址</a:t>
            </a:r>
            <a:br>
              <a:rPr lang="zh-CN" altLang="en-US" dirty="0"/>
            </a:br>
            <a:r>
              <a:rPr lang="zh-CN" altLang="en-US" dirty="0"/>
              <a:t>参数</a:t>
            </a:r>
            <a:r>
              <a:rPr lang="en-US" altLang="zh-CN" dirty="0"/>
              <a:t>3</a:t>
            </a:r>
            <a:r>
              <a:rPr lang="zh-CN" altLang="en-US" dirty="0"/>
              <a:t>：缓冲区长度</a:t>
            </a:r>
            <a:br>
              <a:rPr lang="zh-CN" altLang="en-US" dirty="0"/>
            </a:br>
            <a:r>
              <a:rPr lang="zh-CN" altLang="en-US" dirty="0"/>
              <a:t>输出参数：</a:t>
            </a:r>
            <a:r>
              <a:rPr lang="en-US" altLang="zh-CN" dirty="0"/>
              <a:t>EAX</a:t>
            </a:r>
            <a:r>
              <a:rPr lang="zh-CN" altLang="en-US" dirty="0"/>
              <a:t>存放实际输入字节数</a:t>
            </a:r>
            <a:br>
              <a:rPr lang="zh-CN" altLang="en-US" dirty="0"/>
            </a:br>
            <a:r>
              <a:rPr lang="zh-CN" altLang="en-US" dirty="0"/>
              <a:t>例：</a:t>
            </a:r>
            <a:br>
              <a:rPr lang="zh-CN" altLang="en-US" dirty="0"/>
            </a:br>
            <a:r>
              <a:rPr lang="zh-CN" altLang="en-US" dirty="0"/>
              <a:t>    </a:t>
            </a:r>
            <a:r>
              <a:rPr lang="en-US" altLang="zh-CN" dirty="0"/>
              <a:t>mov $3, %</a:t>
            </a:r>
            <a:r>
              <a:rPr lang="en-US" altLang="zh-CN" dirty="0" err="1"/>
              <a:t>eax</a:t>
            </a:r>
            <a:br>
              <a:rPr lang="en-US" altLang="zh-CN" dirty="0"/>
            </a:br>
            <a:r>
              <a:rPr lang="en-US" altLang="zh-CN" dirty="0"/>
              <a:t>    mov $0, %</a:t>
            </a:r>
            <a:r>
              <a:rPr lang="en-US" altLang="zh-CN" dirty="0" err="1"/>
              <a:t>ebx</a:t>
            </a:r>
            <a:br>
              <a:rPr lang="en-US" altLang="zh-CN" dirty="0"/>
            </a:br>
            <a:r>
              <a:rPr lang="en-US" altLang="zh-CN" dirty="0"/>
              <a:t>    mov $str, %</a:t>
            </a:r>
            <a:r>
              <a:rPr lang="en-US" altLang="zh-CN" dirty="0" err="1"/>
              <a:t>ecx</a:t>
            </a:r>
            <a:br>
              <a:rPr lang="en-US" altLang="zh-CN" dirty="0"/>
            </a:br>
            <a:r>
              <a:rPr lang="en-US" altLang="zh-CN" dirty="0"/>
              <a:t>    mov $100, %</a:t>
            </a:r>
            <a:r>
              <a:rPr lang="en-US" altLang="zh-CN" dirty="0" err="1"/>
              <a:t>edx</a:t>
            </a:r>
            <a:br>
              <a:rPr lang="en-US" altLang="zh-CN" dirty="0"/>
            </a:br>
            <a:r>
              <a:rPr lang="en-US" altLang="zh-CN" dirty="0"/>
              <a:t>    int $0x80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FCABB-27AC-440E-4A0A-218C61AB3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2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A60C7-8635-CF13-A1FC-E170B08D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FEDB48-A4CE-3C34-4C5C-34CFDCE64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743854-E91B-684C-5A4F-314C9CDC9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5FCABB-27AC-440E-4A0A-218C61AB3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51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75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程序，反汇编看一下</a:t>
            </a:r>
            <a:r>
              <a:rPr lang="en-US" altLang="zh-CN" dirty="0"/>
              <a:t>for</a:t>
            </a:r>
            <a:r>
              <a:rPr lang="zh-CN" altLang="en-US" dirty="0"/>
              <a:t>语句的转换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_CRT_SECURE_NO_WARNINGS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b[5] = {-3, -2, 100, -5,10};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 = 0;</a:t>
            </a:r>
          </a:p>
          <a:p>
            <a:r>
              <a:rPr lang="nn-NO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(b[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0) count++;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("count=%d\n", count);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04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介绍一下数据段、堆栈段的数据分布（全局变量放在低地址，堆栈往往在高地址，避免两者重叠）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44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243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结合堆栈图来理解进出栈指令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49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学生似乎对现场操作比较感兴趣，可以操作一下</a:t>
            </a:r>
            <a:r>
              <a:rPr lang="en-US" altLang="zh-CN" dirty="0" err="1"/>
              <a:t>gdb</a:t>
            </a:r>
            <a:r>
              <a:rPr lang="zh-CN" altLang="en-US" dirty="0"/>
              <a:t>，展示一下这段程序的运行过程，查看寄存器，观察</a:t>
            </a:r>
            <a:r>
              <a:rPr lang="en-US" altLang="zh-CN" dirty="0" err="1"/>
              <a:t>esp</a:t>
            </a:r>
            <a:r>
              <a:rPr lang="zh-CN" altLang="en-US" dirty="0"/>
              <a:t>，堆栈对应内存情况，每次执行一条语句，就可以查看一下</a:t>
            </a:r>
            <a:r>
              <a:rPr lang="en-US" altLang="zh-CN" dirty="0" err="1"/>
              <a:t>esp</a:t>
            </a:r>
            <a:r>
              <a:rPr lang="zh-CN" altLang="en-US" dirty="0"/>
              <a:t>，说明为什么不能随意修改</a:t>
            </a:r>
            <a:r>
              <a:rPr lang="en-US" altLang="zh-CN" dirty="0" err="1"/>
              <a:t>esp</a:t>
            </a:r>
            <a:r>
              <a:rPr lang="zh-CN" altLang="en-US" dirty="0"/>
              <a:t>，容易引起堆栈混乱（也不是完全不能修改），出现保护错误。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02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97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问题：子程序返回时应该怎样实现？子程序中是否可以用</a:t>
            </a:r>
            <a:r>
              <a:rPr lang="en-US" altLang="zh-CN" dirty="0"/>
              <a:t>push</a:t>
            </a:r>
            <a:r>
              <a:rPr lang="zh-CN" altLang="en-US" dirty="0"/>
              <a:t>指令？如果用了的话一定要记得用</a:t>
            </a:r>
            <a:r>
              <a:rPr lang="en-US" altLang="zh-CN" dirty="0"/>
              <a:t>pop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06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Call</a:t>
            </a:r>
            <a:r>
              <a:rPr lang="zh-CN" altLang="en-US" dirty="0"/>
              <a:t>指令，打电话？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47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12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演示程序执行过程，看看</a:t>
            </a:r>
            <a:r>
              <a:rPr lang="en-US" altLang="zh-CN" dirty="0"/>
              <a:t>call</a:t>
            </a:r>
            <a:r>
              <a:rPr lang="zh-CN" altLang="en-US" dirty="0"/>
              <a:t>指令（先进堆栈（将谁压栈</a:t>
            </a:r>
            <a:r>
              <a:rPr lang="en-US" altLang="zh-CN" dirty="0"/>
              <a:t>?call</a:t>
            </a:r>
            <a:r>
              <a:rPr lang="zh-CN" altLang="en-US" dirty="0"/>
              <a:t>的下一条指令的地址），再跳转，查看堆栈和</a:t>
            </a:r>
            <a:r>
              <a:rPr lang="en-US" altLang="zh-CN" dirty="0" err="1"/>
              <a:t>eip</a:t>
            </a:r>
            <a:r>
              <a:rPr lang="zh-CN" altLang="en-US" dirty="0"/>
              <a:t>的变化）和</a:t>
            </a:r>
            <a:r>
              <a:rPr lang="en-US" altLang="zh-CN" dirty="0"/>
              <a:t>ret</a:t>
            </a:r>
            <a:r>
              <a:rPr lang="zh-CN" altLang="en-US" dirty="0"/>
              <a:t>指令的执行过程，包括间接调用都可以看一下的</a:t>
            </a:r>
            <a:endParaRPr lang="en-US" altLang="zh-CN" dirty="0"/>
          </a:p>
          <a:p>
            <a:r>
              <a:rPr lang="en-US" altLang="zh-CN" dirty="0"/>
              <a:t>VS2019</a:t>
            </a:r>
            <a:r>
              <a:rPr lang="zh-CN" altLang="en-US" dirty="0"/>
              <a:t>演示</a:t>
            </a:r>
            <a:r>
              <a:rPr lang="en-US" altLang="zh-CN" dirty="0"/>
              <a:t>call</a:t>
            </a:r>
            <a:r>
              <a:rPr lang="zh-CN" altLang="en-US" dirty="0"/>
              <a:t>和</a:t>
            </a:r>
            <a:r>
              <a:rPr lang="en-US" altLang="zh-CN" dirty="0"/>
              <a:t>ret</a:t>
            </a:r>
            <a:r>
              <a:rPr lang="zh-CN" altLang="en-US" dirty="0"/>
              <a:t>，进入子程序后查看堆栈，在</a:t>
            </a:r>
            <a:r>
              <a:rPr lang="en-US" altLang="zh-CN" dirty="0"/>
              <a:t>push </a:t>
            </a:r>
            <a:r>
              <a:rPr lang="en-US" altLang="zh-CN" dirty="0" err="1"/>
              <a:t>eax</a:t>
            </a:r>
            <a:r>
              <a:rPr lang="zh-CN" altLang="en-US" dirty="0"/>
              <a:t>之前，修改寄存器的值为合法的地址，看看程序运行到哪里了。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.686P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.model flat,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stdcall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proto :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kernel32.lib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putchar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proto c :byte  ;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显示给定 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ASCII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对应的字符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libcmt.lib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includelib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legacy_stdio_definitions.lib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.stack 200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.code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  proc  c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call  display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mov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mov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4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add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invoke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ExitProcess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 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 proc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mov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push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ret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 </a:t>
            </a:r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endp</a:t>
            </a:r>
            <a:endParaRPr lang="zh-CN" altLang="en-US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2640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高级语言翻译过程中会怎样？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663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到底</a:t>
            </a:r>
            <a:r>
              <a:rPr lang="en-US" altLang="zh-CN" dirty="0"/>
              <a:t>+4</a:t>
            </a:r>
            <a:r>
              <a:rPr lang="zh-CN" altLang="en-US" dirty="0"/>
              <a:t>还是</a:t>
            </a:r>
            <a:r>
              <a:rPr lang="en-US" altLang="zh-CN" dirty="0"/>
              <a:t>+8</a:t>
            </a:r>
            <a:r>
              <a:rPr lang="zh-CN" altLang="en-US" dirty="0"/>
              <a:t>取第一个，不需要记忆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238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F1(int</a:t>
            </a:r>
            <a:r>
              <a:rPr lang="zh-CN" altLang="en-US" dirty="0"/>
              <a:t>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y)——C</a:t>
            </a:r>
            <a:r>
              <a:rPr lang="zh-CN" altLang="en-US" dirty="0"/>
              <a:t>右向左， </a:t>
            </a:r>
            <a:r>
              <a:rPr lang="en-US" altLang="zh-CN" dirty="0"/>
              <a:t>C++</a:t>
            </a:r>
            <a:r>
              <a:rPr lang="zh-CN" altLang="en-US" dirty="0"/>
              <a:t>左向右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F1(int x, int y){</a:t>
            </a:r>
          </a:p>
          <a:p>
            <a:r>
              <a:rPr lang="en-US" altLang="zh-CN" dirty="0"/>
              <a:t>Int z,</a:t>
            </a:r>
          </a:p>
          <a:p>
            <a:r>
              <a:rPr lang="en-US" altLang="zh-CN" dirty="0"/>
              <a:t> z=</a:t>
            </a:r>
            <a:r>
              <a:rPr lang="en-US" altLang="zh-CN" dirty="0" err="1"/>
              <a:t>x+y</a:t>
            </a:r>
            <a:endParaRPr lang="en-US" altLang="zh-CN" dirty="0"/>
          </a:p>
          <a:p>
            <a:r>
              <a:rPr lang="en-US" altLang="zh-CN" dirty="0"/>
              <a:t>x=100;——</a:t>
            </a:r>
            <a:r>
              <a:rPr lang="zh-CN" altLang="en-US" dirty="0"/>
              <a:t>这一句修改的是什么地方？应该是堆栈里面的值，而不是调用之前的</a:t>
            </a:r>
            <a:r>
              <a:rPr lang="en-US" altLang="zh-CN" dirty="0"/>
              <a:t>x</a:t>
            </a:r>
            <a:r>
              <a:rPr lang="zh-CN" altLang="en-US" dirty="0"/>
              <a:t>的值，所以形参的问题。若想带出值来，则要代入地址。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运行程序，查看程序执行过程，堆栈的变化情况，最好是运行</a:t>
            </a:r>
            <a:r>
              <a:rPr lang="en-US" altLang="zh-CN" dirty="0"/>
              <a:t>C</a:t>
            </a:r>
            <a:r>
              <a:rPr lang="zh-CN" altLang="en-US" dirty="0"/>
              <a:t>语言程序，反汇编查看执行过程；注意</a:t>
            </a:r>
            <a:r>
              <a:rPr lang="en-US" altLang="zh-CN" dirty="0"/>
              <a:t>z</a:t>
            </a:r>
            <a:r>
              <a:rPr lang="zh-CN" altLang="en-US" dirty="0"/>
              <a:t>是会分配存储空间的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14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高级语言中往往采用这个指令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04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发生一次调用就会用到前面两个，堆栈段中分配局部变量的空间。栈帧</a:t>
            </a:r>
            <a:r>
              <a:rPr lang="en-US" altLang="zh-CN" dirty="0"/>
              <a:t>——</a:t>
            </a:r>
            <a:r>
              <a:rPr lang="zh-CN" altLang="en-US" dirty="0"/>
              <a:t>不要去破坏。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课堂作业：</a:t>
            </a:r>
            <a:endParaRPr lang="en-US" altLang="zh-CN" dirty="0"/>
          </a:p>
          <a:p>
            <a:r>
              <a:rPr lang="zh-CN" altLang="en-US" dirty="0"/>
              <a:t>在子程序</a:t>
            </a:r>
            <a:r>
              <a:rPr lang="en-US" altLang="zh-CN" dirty="0"/>
              <a:t>f2t10</a:t>
            </a:r>
            <a:r>
              <a:rPr lang="zh-CN" altLang="en-US" dirty="0"/>
              <a:t>中增加</a:t>
            </a:r>
            <a:r>
              <a:rPr lang="en-US" altLang="zh-CN" dirty="0" err="1"/>
              <a:t>ebx</a:t>
            </a:r>
            <a:r>
              <a:rPr lang="en-US" altLang="zh-CN" dirty="0"/>
              <a:t>, </a:t>
            </a:r>
            <a:r>
              <a:rPr lang="en-US" altLang="zh-CN" dirty="0" err="1"/>
              <a:t>ecx</a:t>
            </a:r>
            <a:r>
              <a:rPr lang="zh-CN" altLang="en-US" dirty="0"/>
              <a:t>的保护和恢复，下面的程序有何问题？</a:t>
            </a:r>
            <a:endParaRPr lang="en-US" altLang="zh-CN" dirty="0"/>
          </a:p>
          <a:p>
            <a:r>
              <a:rPr lang="en-US" altLang="zh-CN" dirty="0"/>
              <a:t>.type f2t10, @function</a:t>
            </a:r>
          </a:p>
          <a:p>
            <a:r>
              <a:rPr lang="en-US" altLang="zh-CN" dirty="0"/>
              <a:t>F2t10:</a:t>
            </a:r>
          </a:p>
          <a:p>
            <a:r>
              <a:rPr lang="en-US" altLang="zh-CN" dirty="0"/>
              <a:t>      push %</a:t>
            </a:r>
            <a:r>
              <a:rPr lang="en-US" altLang="zh-CN" dirty="0" err="1"/>
              <a:t>ebx</a:t>
            </a:r>
            <a:endParaRPr lang="en-US" altLang="zh-CN" dirty="0"/>
          </a:p>
          <a:p>
            <a:r>
              <a:rPr lang="en-US" altLang="zh-CN" dirty="0"/>
              <a:t>      push  %</a:t>
            </a:r>
            <a:r>
              <a:rPr lang="en-US" altLang="zh-CN" dirty="0" err="1"/>
              <a:t>ecx</a:t>
            </a:r>
            <a:endParaRPr lang="en-US" altLang="zh-CN" dirty="0"/>
          </a:p>
          <a:p>
            <a:r>
              <a:rPr lang="en-US" altLang="zh-CN" dirty="0"/>
              <a:t>      mov $0, $</a:t>
            </a:r>
            <a:r>
              <a:rPr lang="en-US" altLang="zh-CN" dirty="0" err="1"/>
              <a:t>ecx</a:t>
            </a:r>
            <a:endParaRPr lang="en-US" altLang="zh-CN" dirty="0"/>
          </a:p>
          <a:p>
            <a:r>
              <a:rPr lang="en-US" altLang="zh-CN" dirty="0"/>
              <a:t>      mov $10, %</a:t>
            </a:r>
            <a:r>
              <a:rPr lang="en-US" altLang="zh-CN" dirty="0" err="1"/>
              <a:t>ecx</a:t>
            </a:r>
            <a:endParaRPr lang="en-US" altLang="zh-CN" dirty="0"/>
          </a:p>
          <a:p>
            <a:r>
              <a:rPr lang="en-US" altLang="zh-CN" dirty="0"/>
              <a:t>      …….     #</a:t>
            </a:r>
            <a:r>
              <a:rPr lang="zh-CN" altLang="en-US" dirty="0"/>
              <a:t>中间程序不会修改</a:t>
            </a:r>
            <a:r>
              <a:rPr lang="en-US" altLang="zh-CN" dirty="0" err="1"/>
              <a:t>ebx</a:t>
            </a:r>
            <a:r>
              <a:rPr lang="en-US" altLang="zh-CN" dirty="0"/>
              <a:t>, </a:t>
            </a:r>
            <a:r>
              <a:rPr lang="en-US" altLang="zh-CN" dirty="0" err="1"/>
              <a:t>ecx</a:t>
            </a:r>
            <a:endParaRPr lang="en-US" altLang="zh-CN" dirty="0"/>
          </a:p>
          <a:p>
            <a:r>
              <a:rPr lang="en-US" altLang="zh-CN" dirty="0"/>
              <a:t>     pop   %</a:t>
            </a:r>
            <a:r>
              <a:rPr lang="en-US" altLang="zh-CN" dirty="0" err="1"/>
              <a:t>ebx</a:t>
            </a:r>
            <a:endParaRPr lang="en-US" altLang="zh-CN" dirty="0"/>
          </a:p>
          <a:p>
            <a:r>
              <a:rPr lang="en-US" altLang="zh-CN" dirty="0"/>
              <a:t>     pop   %</a:t>
            </a:r>
            <a:r>
              <a:rPr lang="en-US" altLang="zh-CN" dirty="0" err="1"/>
              <a:t>ecx</a:t>
            </a:r>
            <a:r>
              <a:rPr lang="en-US" altLang="zh-CN" dirty="0"/>
              <a:t>    #</a:t>
            </a:r>
            <a:r>
              <a:rPr lang="zh-CN" altLang="en-US" dirty="0"/>
              <a:t>出栈顺序不对</a:t>
            </a:r>
            <a:endParaRPr lang="en-US" altLang="zh-CN" dirty="0"/>
          </a:p>
          <a:p>
            <a:r>
              <a:rPr lang="en-US" altLang="zh-CN" dirty="0"/>
              <a:t>     ret</a:t>
            </a:r>
          </a:p>
          <a:p>
            <a:r>
              <a:rPr lang="zh-CN" altLang="en-US" dirty="0"/>
              <a:t>若去掉</a:t>
            </a:r>
            <a:r>
              <a:rPr lang="en-US" altLang="zh-CN" dirty="0"/>
              <a:t>”pop %</a:t>
            </a:r>
            <a:r>
              <a:rPr lang="en-US" altLang="zh-CN" dirty="0" err="1"/>
              <a:t>ecx</a:t>
            </a:r>
            <a:r>
              <a:rPr lang="en-US" altLang="zh-CN" dirty="0"/>
              <a:t>”</a:t>
            </a:r>
            <a:r>
              <a:rPr lang="zh-CN" altLang="en-US" dirty="0"/>
              <a:t>指令，程序会如何执行？</a:t>
            </a:r>
            <a:endParaRPr lang="en-US" altLang="zh-CN" dirty="0"/>
          </a:p>
          <a:p>
            <a:r>
              <a:rPr lang="zh-CN" altLang="en-US"/>
              <a:t>课堂作业不要出太难的题目，刚才讲过去的较好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79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.686P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.model flat,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stdcall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ExitProcess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proto :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dword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includelib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kernel32.lib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proto c :byte  ;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显示给定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ASCII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对应的字符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includelib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libcmt.lib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includelib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legacy_stdio_definitions.lib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.stack 200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.code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  proc  c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call  display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msg1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'Very Good',0DH,0AH,0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call  display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msg2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'12345',0DH,0AH,0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invoke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ExitProcess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proc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pop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p1: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byte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],0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je   exit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invoke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byte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p1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exit: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push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ebx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ret  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endp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74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寻址方式上的差异：存在这类形式的寻址方式   常数</a:t>
            </a:r>
            <a:r>
              <a:rPr lang="en-US" altLang="zh-CN" dirty="0"/>
              <a:t>(%rip)</a:t>
            </a:r>
            <a:r>
              <a:rPr lang="zh-CN" altLang="en-US" dirty="0"/>
              <a:t>，往往表示对全局变量的访问，这在</a:t>
            </a:r>
            <a:r>
              <a:rPr lang="en-US" altLang="zh-CN" dirty="0"/>
              <a:t>IA-32</a:t>
            </a:r>
            <a:r>
              <a:rPr lang="zh-CN" altLang="en-US" dirty="0"/>
              <a:t>里面是没有的寻址方式，在书上称为相对寻址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03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除法指令的辅助功能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23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高级语言采用有符号除法指令，可以用反汇编观察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53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站在高级语言的较度，根据分支、循环的跳转，介绍一下条件转移和无条件转移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0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这里要调整一下，本质其实是</a:t>
            </a:r>
            <a:r>
              <a:rPr lang="en-US" altLang="zh-CN" dirty="0"/>
              <a:t>EIP+</a:t>
            </a:r>
            <a:r>
              <a:rPr lang="zh-CN" altLang="en-US" dirty="0"/>
              <a:t>位移量，有些不同。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05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1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</a:t>
            </a:r>
            <a:r>
              <a:rPr lang="zh-CN" altLang="en-US" dirty="0"/>
              <a:t>之后要加</a:t>
            </a:r>
            <a:r>
              <a:rPr lang="en-US" altLang="zh-CN" dirty="0"/>
              <a:t>JMP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10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0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7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8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8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9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3.png"/></Relationships>
</file>

<file path=ppt/slideMasters/_rels/slideMaster10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92.xml"/><Relationship Id="rId7" Type="http://schemas.openxmlformats.org/officeDocument/2006/relationships/slideLayout" Target="../slideLayouts/slideLayout1096.xml"/><Relationship Id="rId12" Type="http://schemas.openxmlformats.org/officeDocument/2006/relationships/theme" Target="../theme/theme100.xml"/><Relationship Id="rId2" Type="http://schemas.openxmlformats.org/officeDocument/2006/relationships/slideLayout" Target="../slideLayouts/slideLayout109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90.xml"/><Relationship Id="rId6" Type="http://schemas.openxmlformats.org/officeDocument/2006/relationships/slideLayout" Target="../slideLayouts/slideLayout1095.xml"/><Relationship Id="rId11" Type="http://schemas.openxmlformats.org/officeDocument/2006/relationships/slideLayout" Target="../slideLayouts/slideLayout1100.xml"/><Relationship Id="rId5" Type="http://schemas.openxmlformats.org/officeDocument/2006/relationships/slideLayout" Target="../slideLayouts/slideLayout109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99.xml"/><Relationship Id="rId4" Type="http://schemas.openxmlformats.org/officeDocument/2006/relationships/slideLayout" Target="../slideLayouts/slideLayout1093.xml"/><Relationship Id="rId9" Type="http://schemas.openxmlformats.org/officeDocument/2006/relationships/slideLayout" Target="../slideLayouts/slideLayout1098.xml"/><Relationship Id="rId14" Type="http://schemas.openxmlformats.org/officeDocument/2006/relationships/image" Target="../media/image3.png"/></Relationships>
</file>

<file path=ppt/slideMasters/_rels/slideMaster10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03.xml"/><Relationship Id="rId7" Type="http://schemas.openxmlformats.org/officeDocument/2006/relationships/slideLayout" Target="../slideLayouts/slideLayout1107.xml"/><Relationship Id="rId12" Type="http://schemas.openxmlformats.org/officeDocument/2006/relationships/theme" Target="../theme/theme101.xml"/><Relationship Id="rId2" Type="http://schemas.openxmlformats.org/officeDocument/2006/relationships/slideLayout" Target="../slideLayouts/slideLayout110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01.xml"/><Relationship Id="rId6" Type="http://schemas.openxmlformats.org/officeDocument/2006/relationships/slideLayout" Target="../slideLayouts/slideLayout1106.xml"/><Relationship Id="rId11" Type="http://schemas.openxmlformats.org/officeDocument/2006/relationships/slideLayout" Target="../slideLayouts/slideLayout1111.xml"/><Relationship Id="rId5" Type="http://schemas.openxmlformats.org/officeDocument/2006/relationships/slideLayout" Target="../slideLayouts/slideLayout110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10.xml"/><Relationship Id="rId4" Type="http://schemas.openxmlformats.org/officeDocument/2006/relationships/slideLayout" Target="../slideLayouts/slideLayout1104.xml"/><Relationship Id="rId9" Type="http://schemas.openxmlformats.org/officeDocument/2006/relationships/slideLayout" Target="../slideLayouts/slideLayout1109.xml"/><Relationship Id="rId14" Type="http://schemas.openxmlformats.org/officeDocument/2006/relationships/image" Target="../media/image3.png"/></Relationships>
</file>

<file path=ppt/slideMasters/_rels/slideMaster10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14.xml"/><Relationship Id="rId7" Type="http://schemas.openxmlformats.org/officeDocument/2006/relationships/slideLayout" Target="../slideLayouts/slideLayout1118.xml"/><Relationship Id="rId12" Type="http://schemas.openxmlformats.org/officeDocument/2006/relationships/theme" Target="../theme/theme102.xml"/><Relationship Id="rId2" Type="http://schemas.openxmlformats.org/officeDocument/2006/relationships/slideLayout" Target="../slideLayouts/slideLayout11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12.xml"/><Relationship Id="rId6" Type="http://schemas.openxmlformats.org/officeDocument/2006/relationships/slideLayout" Target="../slideLayouts/slideLayout1117.xml"/><Relationship Id="rId11" Type="http://schemas.openxmlformats.org/officeDocument/2006/relationships/slideLayout" Target="../slideLayouts/slideLayout1122.xml"/><Relationship Id="rId5" Type="http://schemas.openxmlformats.org/officeDocument/2006/relationships/slideLayout" Target="../slideLayouts/slideLayout11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21.xml"/><Relationship Id="rId4" Type="http://schemas.openxmlformats.org/officeDocument/2006/relationships/slideLayout" Target="../slideLayouts/slideLayout1115.xml"/><Relationship Id="rId9" Type="http://schemas.openxmlformats.org/officeDocument/2006/relationships/slideLayout" Target="../slideLayouts/slideLayout1120.xml"/><Relationship Id="rId14" Type="http://schemas.openxmlformats.org/officeDocument/2006/relationships/image" Target="../media/image3.png"/></Relationships>
</file>

<file path=ppt/slideMasters/_rels/slideMaster10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25.xml"/><Relationship Id="rId7" Type="http://schemas.openxmlformats.org/officeDocument/2006/relationships/slideLayout" Target="../slideLayouts/slideLayout1129.xml"/><Relationship Id="rId12" Type="http://schemas.openxmlformats.org/officeDocument/2006/relationships/theme" Target="../theme/theme103.xml"/><Relationship Id="rId2" Type="http://schemas.openxmlformats.org/officeDocument/2006/relationships/slideLayout" Target="../slideLayouts/slideLayout11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23.xml"/><Relationship Id="rId6" Type="http://schemas.openxmlformats.org/officeDocument/2006/relationships/slideLayout" Target="../slideLayouts/slideLayout1128.xml"/><Relationship Id="rId11" Type="http://schemas.openxmlformats.org/officeDocument/2006/relationships/slideLayout" Target="../slideLayouts/slideLayout1133.xml"/><Relationship Id="rId5" Type="http://schemas.openxmlformats.org/officeDocument/2006/relationships/slideLayout" Target="../slideLayouts/slideLayout11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32.xml"/><Relationship Id="rId4" Type="http://schemas.openxmlformats.org/officeDocument/2006/relationships/slideLayout" Target="../slideLayouts/slideLayout1126.xml"/><Relationship Id="rId9" Type="http://schemas.openxmlformats.org/officeDocument/2006/relationships/slideLayout" Target="../slideLayouts/slideLayout1131.xml"/><Relationship Id="rId14" Type="http://schemas.openxmlformats.org/officeDocument/2006/relationships/image" Target="../media/image3.png"/></Relationships>
</file>

<file path=ppt/slideMasters/_rels/slideMaster10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36.xml"/><Relationship Id="rId7" Type="http://schemas.openxmlformats.org/officeDocument/2006/relationships/slideLayout" Target="../slideLayouts/slideLayout1140.xml"/><Relationship Id="rId12" Type="http://schemas.openxmlformats.org/officeDocument/2006/relationships/theme" Target="../theme/theme104.xml"/><Relationship Id="rId2" Type="http://schemas.openxmlformats.org/officeDocument/2006/relationships/slideLayout" Target="../slideLayouts/slideLayout11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34.xml"/><Relationship Id="rId6" Type="http://schemas.openxmlformats.org/officeDocument/2006/relationships/slideLayout" Target="../slideLayouts/slideLayout1139.xml"/><Relationship Id="rId11" Type="http://schemas.openxmlformats.org/officeDocument/2006/relationships/slideLayout" Target="../slideLayouts/slideLayout1144.xml"/><Relationship Id="rId5" Type="http://schemas.openxmlformats.org/officeDocument/2006/relationships/slideLayout" Target="../slideLayouts/slideLayout11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43.xml"/><Relationship Id="rId4" Type="http://schemas.openxmlformats.org/officeDocument/2006/relationships/slideLayout" Target="../slideLayouts/slideLayout1137.xml"/><Relationship Id="rId9" Type="http://schemas.openxmlformats.org/officeDocument/2006/relationships/slideLayout" Target="../slideLayouts/slideLayout1142.xml"/><Relationship Id="rId14" Type="http://schemas.openxmlformats.org/officeDocument/2006/relationships/image" Target="../media/image3.png"/></Relationships>
</file>

<file path=ppt/slideMasters/_rels/slideMaster10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47.xml"/><Relationship Id="rId7" Type="http://schemas.openxmlformats.org/officeDocument/2006/relationships/slideLayout" Target="../slideLayouts/slideLayout1151.xml"/><Relationship Id="rId12" Type="http://schemas.openxmlformats.org/officeDocument/2006/relationships/theme" Target="../theme/theme105.xml"/><Relationship Id="rId2" Type="http://schemas.openxmlformats.org/officeDocument/2006/relationships/slideLayout" Target="../slideLayouts/slideLayout11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45.xml"/><Relationship Id="rId6" Type="http://schemas.openxmlformats.org/officeDocument/2006/relationships/slideLayout" Target="../slideLayouts/slideLayout1150.xml"/><Relationship Id="rId11" Type="http://schemas.openxmlformats.org/officeDocument/2006/relationships/slideLayout" Target="../slideLayouts/slideLayout1155.xml"/><Relationship Id="rId5" Type="http://schemas.openxmlformats.org/officeDocument/2006/relationships/slideLayout" Target="../slideLayouts/slideLayout11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54.xml"/><Relationship Id="rId4" Type="http://schemas.openxmlformats.org/officeDocument/2006/relationships/slideLayout" Target="../slideLayouts/slideLayout1148.xml"/><Relationship Id="rId9" Type="http://schemas.openxmlformats.org/officeDocument/2006/relationships/slideLayout" Target="../slideLayouts/slideLayout1153.xml"/><Relationship Id="rId14" Type="http://schemas.openxmlformats.org/officeDocument/2006/relationships/image" Target="../media/image3.png"/></Relationships>
</file>

<file path=ppt/slideMasters/_rels/slideMaster10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58.xml"/><Relationship Id="rId7" Type="http://schemas.openxmlformats.org/officeDocument/2006/relationships/slideLayout" Target="../slideLayouts/slideLayout1162.xml"/><Relationship Id="rId12" Type="http://schemas.openxmlformats.org/officeDocument/2006/relationships/theme" Target="../theme/theme106.xml"/><Relationship Id="rId2" Type="http://schemas.openxmlformats.org/officeDocument/2006/relationships/slideLayout" Target="../slideLayouts/slideLayout11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56.xml"/><Relationship Id="rId6" Type="http://schemas.openxmlformats.org/officeDocument/2006/relationships/slideLayout" Target="../slideLayouts/slideLayout1161.xml"/><Relationship Id="rId11" Type="http://schemas.openxmlformats.org/officeDocument/2006/relationships/slideLayout" Target="../slideLayouts/slideLayout1166.xml"/><Relationship Id="rId5" Type="http://schemas.openxmlformats.org/officeDocument/2006/relationships/slideLayout" Target="../slideLayouts/slideLayout116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65.xml"/><Relationship Id="rId4" Type="http://schemas.openxmlformats.org/officeDocument/2006/relationships/slideLayout" Target="../slideLayouts/slideLayout1159.xml"/><Relationship Id="rId9" Type="http://schemas.openxmlformats.org/officeDocument/2006/relationships/slideLayout" Target="../slideLayouts/slideLayout1164.xml"/><Relationship Id="rId1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Relationship Id="rId1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Relationship Id="rId1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Relationship Id="rId14" Type="http://schemas.openxmlformats.org/officeDocument/2006/relationships/image" Target="../media/image3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image" Target="../media/image3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Relationship Id="rId14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3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image" Target="../media/image3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Relationship Id="rId14" Type="http://schemas.openxmlformats.org/officeDocument/2006/relationships/image" Target="../media/image3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Relationship Id="rId14" Type="http://schemas.openxmlformats.org/officeDocument/2006/relationships/image" Target="../media/image3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Relationship Id="rId14" Type="http://schemas.openxmlformats.org/officeDocument/2006/relationships/image" Target="../media/image3.png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Relationship Id="rId14" Type="http://schemas.openxmlformats.org/officeDocument/2006/relationships/image" Target="../media/image3.png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Relationship Id="rId14" Type="http://schemas.openxmlformats.org/officeDocument/2006/relationships/image" Target="../media/image3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Relationship Id="rId14" Type="http://schemas.openxmlformats.org/officeDocument/2006/relationships/image" Target="../media/image3.pn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Relationship Id="rId14" Type="http://schemas.openxmlformats.org/officeDocument/2006/relationships/image" Target="../media/image3.png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Relationship Id="rId14" Type="http://schemas.openxmlformats.org/officeDocument/2006/relationships/image" Target="../media/image3.png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Relationship Id="rId14" Type="http://schemas.openxmlformats.org/officeDocument/2006/relationships/image" Target="../media/image3.png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Relationship Id="rId14" Type="http://schemas.openxmlformats.org/officeDocument/2006/relationships/image" Target="../media/image3.png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Relationship Id="rId14" Type="http://schemas.openxmlformats.org/officeDocument/2006/relationships/image" Target="../media/image3.png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Relationship Id="rId14" Type="http://schemas.openxmlformats.org/officeDocument/2006/relationships/image" Target="../media/image3.png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Relationship Id="rId14" Type="http://schemas.openxmlformats.org/officeDocument/2006/relationships/image" Target="../media/image3.png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Relationship Id="rId14" Type="http://schemas.openxmlformats.org/officeDocument/2006/relationships/image" Target="../media/image3.png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Relationship Id="rId14" Type="http://schemas.openxmlformats.org/officeDocument/2006/relationships/image" Target="../media/image3.png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Relationship Id="rId14" Type="http://schemas.openxmlformats.org/officeDocument/2006/relationships/image" Target="../media/image3.png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43.xml"/><Relationship Id="rId7" Type="http://schemas.openxmlformats.org/officeDocument/2006/relationships/slideLayout" Target="../slideLayouts/slideLayout447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4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41.xml"/><Relationship Id="rId6" Type="http://schemas.openxmlformats.org/officeDocument/2006/relationships/slideLayout" Target="../slideLayouts/slideLayout446.xml"/><Relationship Id="rId11" Type="http://schemas.openxmlformats.org/officeDocument/2006/relationships/slideLayout" Target="../slideLayouts/slideLayout451.xml"/><Relationship Id="rId5" Type="http://schemas.openxmlformats.org/officeDocument/2006/relationships/slideLayout" Target="../slideLayouts/slideLayout44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0.xml"/><Relationship Id="rId4" Type="http://schemas.openxmlformats.org/officeDocument/2006/relationships/slideLayout" Target="../slideLayouts/slideLayout444.xml"/><Relationship Id="rId9" Type="http://schemas.openxmlformats.org/officeDocument/2006/relationships/slideLayout" Target="../slideLayouts/slideLayout449.xml"/><Relationship Id="rId14" Type="http://schemas.openxmlformats.org/officeDocument/2006/relationships/image" Target="../media/image3.png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54.xml"/><Relationship Id="rId7" Type="http://schemas.openxmlformats.org/officeDocument/2006/relationships/slideLayout" Target="../slideLayouts/slideLayout458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5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2.xml"/><Relationship Id="rId6" Type="http://schemas.openxmlformats.org/officeDocument/2006/relationships/slideLayout" Target="../slideLayouts/slideLayout457.xml"/><Relationship Id="rId11" Type="http://schemas.openxmlformats.org/officeDocument/2006/relationships/slideLayout" Target="../slideLayouts/slideLayout462.xml"/><Relationship Id="rId5" Type="http://schemas.openxmlformats.org/officeDocument/2006/relationships/slideLayout" Target="../slideLayouts/slideLayout45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1.xml"/><Relationship Id="rId4" Type="http://schemas.openxmlformats.org/officeDocument/2006/relationships/slideLayout" Target="../slideLayouts/slideLayout455.xml"/><Relationship Id="rId9" Type="http://schemas.openxmlformats.org/officeDocument/2006/relationships/slideLayout" Target="../slideLayouts/slideLayout460.xml"/><Relationship Id="rId14" Type="http://schemas.openxmlformats.org/officeDocument/2006/relationships/image" Target="../media/image3.png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65.xml"/><Relationship Id="rId7" Type="http://schemas.openxmlformats.org/officeDocument/2006/relationships/slideLayout" Target="../slideLayouts/slideLayout469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6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63.xml"/><Relationship Id="rId6" Type="http://schemas.openxmlformats.org/officeDocument/2006/relationships/slideLayout" Target="../slideLayouts/slideLayout468.xml"/><Relationship Id="rId11" Type="http://schemas.openxmlformats.org/officeDocument/2006/relationships/slideLayout" Target="../slideLayouts/slideLayout473.xml"/><Relationship Id="rId5" Type="http://schemas.openxmlformats.org/officeDocument/2006/relationships/slideLayout" Target="../slideLayouts/slideLayout46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2.xml"/><Relationship Id="rId4" Type="http://schemas.openxmlformats.org/officeDocument/2006/relationships/slideLayout" Target="../slideLayouts/slideLayout466.xml"/><Relationship Id="rId9" Type="http://schemas.openxmlformats.org/officeDocument/2006/relationships/slideLayout" Target="../slideLayouts/slideLayout471.xml"/><Relationship Id="rId14" Type="http://schemas.openxmlformats.org/officeDocument/2006/relationships/image" Target="../media/image3.png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6.xml"/><Relationship Id="rId7" Type="http://schemas.openxmlformats.org/officeDocument/2006/relationships/slideLayout" Target="../slideLayouts/slideLayout480.xml"/><Relationship Id="rId12" Type="http://schemas.openxmlformats.org/officeDocument/2006/relationships/theme" Target="../theme/theme44.xml"/><Relationship Id="rId2" Type="http://schemas.openxmlformats.org/officeDocument/2006/relationships/slideLayout" Target="../slideLayouts/slideLayout47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74.xml"/><Relationship Id="rId6" Type="http://schemas.openxmlformats.org/officeDocument/2006/relationships/slideLayout" Target="../slideLayouts/slideLayout479.xml"/><Relationship Id="rId11" Type="http://schemas.openxmlformats.org/officeDocument/2006/relationships/slideLayout" Target="../slideLayouts/slideLayout484.xml"/><Relationship Id="rId5" Type="http://schemas.openxmlformats.org/officeDocument/2006/relationships/slideLayout" Target="../slideLayouts/slideLayout47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83.xml"/><Relationship Id="rId4" Type="http://schemas.openxmlformats.org/officeDocument/2006/relationships/slideLayout" Target="../slideLayouts/slideLayout477.xml"/><Relationship Id="rId9" Type="http://schemas.openxmlformats.org/officeDocument/2006/relationships/slideLayout" Target="../slideLayouts/slideLayout482.xml"/><Relationship Id="rId14" Type="http://schemas.openxmlformats.org/officeDocument/2006/relationships/image" Target="../media/image3.png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87.xml"/><Relationship Id="rId7" Type="http://schemas.openxmlformats.org/officeDocument/2006/relationships/slideLayout" Target="../slideLayouts/slideLayout491.xml"/><Relationship Id="rId12" Type="http://schemas.openxmlformats.org/officeDocument/2006/relationships/theme" Target="../theme/theme45.xml"/><Relationship Id="rId2" Type="http://schemas.openxmlformats.org/officeDocument/2006/relationships/slideLayout" Target="../slideLayouts/slideLayout48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85.xml"/><Relationship Id="rId6" Type="http://schemas.openxmlformats.org/officeDocument/2006/relationships/slideLayout" Target="../slideLayouts/slideLayout490.xml"/><Relationship Id="rId11" Type="http://schemas.openxmlformats.org/officeDocument/2006/relationships/slideLayout" Target="../slideLayouts/slideLayout495.xml"/><Relationship Id="rId5" Type="http://schemas.openxmlformats.org/officeDocument/2006/relationships/slideLayout" Target="../slideLayouts/slideLayout48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94.xml"/><Relationship Id="rId4" Type="http://schemas.openxmlformats.org/officeDocument/2006/relationships/slideLayout" Target="../slideLayouts/slideLayout488.xml"/><Relationship Id="rId9" Type="http://schemas.openxmlformats.org/officeDocument/2006/relationships/slideLayout" Target="../slideLayouts/slideLayout493.xml"/><Relationship Id="rId14" Type="http://schemas.openxmlformats.org/officeDocument/2006/relationships/image" Target="../media/image3.png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8.xml"/><Relationship Id="rId7" Type="http://schemas.openxmlformats.org/officeDocument/2006/relationships/slideLayout" Target="../slideLayouts/slideLayout502.xml"/><Relationship Id="rId12" Type="http://schemas.openxmlformats.org/officeDocument/2006/relationships/theme" Target="../theme/theme46.xml"/><Relationship Id="rId2" Type="http://schemas.openxmlformats.org/officeDocument/2006/relationships/slideLayout" Target="../slideLayouts/slideLayout49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96.xml"/><Relationship Id="rId6" Type="http://schemas.openxmlformats.org/officeDocument/2006/relationships/slideLayout" Target="../slideLayouts/slideLayout501.xml"/><Relationship Id="rId11" Type="http://schemas.openxmlformats.org/officeDocument/2006/relationships/slideLayout" Target="../slideLayouts/slideLayout506.xml"/><Relationship Id="rId5" Type="http://schemas.openxmlformats.org/officeDocument/2006/relationships/slideLayout" Target="../slideLayouts/slideLayout50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05.xml"/><Relationship Id="rId4" Type="http://schemas.openxmlformats.org/officeDocument/2006/relationships/slideLayout" Target="../slideLayouts/slideLayout499.xml"/><Relationship Id="rId9" Type="http://schemas.openxmlformats.org/officeDocument/2006/relationships/slideLayout" Target="../slideLayouts/slideLayout504.xml"/><Relationship Id="rId14" Type="http://schemas.openxmlformats.org/officeDocument/2006/relationships/image" Target="../media/image3.png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09.xml"/><Relationship Id="rId7" Type="http://schemas.openxmlformats.org/officeDocument/2006/relationships/slideLayout" Target="../slideLayouts/slideLayout513.xml"/><Relationship Id="rId12" Type="http://schemas.openxmlformats.org/officeDocument/2006/relationships/theme" Target="../theme/theme47.xml"/><Relationship Id="rId2" Type="http://schemas.openxmlformats.org/officeDocument/2006/relationships/slideLayout" Target="../slideLayouts/slideLayout50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07.xml"/><Relationship Id="rId6" Type="http://schemas.openxmlformats.org/officeDocument/2006/relationships/slideLayout" Target="../slideLayouts/slideLayout512.xml"/><Relationship Id="rId11" Type="http://schemas.openxmlformats.org/officeDocument/2006/relationships/slideLayout" Target="../slideLayouts/slideLayout517.xml"/><Relationship Id="rId5" Type="http://schemas.openxmlformats.org/officeDocument/2006/relationships/slideLayout" Target="../slideLayouts/slideLayout5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16.xml"/><Relationship Id="rId4" Type="http://schemas.openxmlformats.org/officeDocument/2006/relationships/slideLayout" Target="../slideLayouts/slideLayout510.xml"/><Relationship Id="rId9" Type="http://schemas.openxmlformats.org/officeDocument/2006/relationships/slideLayout" Target="../slideLayouts/slideLayout515.xml"/><Relationship Id="rId14" Type="http://schemas.openxmlformats.org/officeDocument/2006/relationships/image" Target="../media/image3.png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20.xml"/><Relationship Id="rId7" Type="http://schemas.openxmlformats.org/officeDocument/2006/relationships/slideLayout" Target="../slideLayouts/slideLayout524.xml"/><Relationship Id="rId12" Type="http://schemas.openxmlformats.org/officeDocument/2006/relationships/theme" Target="../theme/theme48.xml"/><Relationship Id="rId2" Type="http://schemas.openxmlformats.org/officeDocument/2006/relationships/slideLayout" Target="../slideLayouts/slideLayout51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18.xml"/><Relationship Id="rId6" Type="http://schemas.openxmlformats.org/officeDocument/2006/relationships/slideLayout" Target="../slideLayouts/slideLayout523.xml"/><Relationship Id="rId11" Type="http://schemas.openxmlformats.org/officeDocument/2006/relationships/slideLayout" Target="../slideLayouts/slideLayout528.xml"/><Relationship Id="rId5" Type="http://schemas.openxmlformats.org/officeDocument/2006/relationships/slideLayout" Target="../slideLayouts/slideLayout52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27.xml"/><Relationship Id="rId4" Type="http://schemas.openxmlformats.org/officeDocument/2006/relationships/slideLayout" Target="../slideLayouts/slideLayout521.xml"/><Relationship Id="rId9" Type="http://schemas.openxmlformats.org/officeDocument/2006/relationships/slideLayout" Target="../slideLayouts/slideLayout526.xml"/><Relationship Id="rId14" Type="http://schemas.openxmlformats.org/officeDocument/2006/relationships/image" Target="../media/image3.png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31.xml"/><Relationship Id="rId7" Type="http://schemas.openxmlformats.org/officeDocument/2006/relationships/slideLayout" Target="../slideLayouts/slideLayout535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53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29.xml"/><Relationship Id="rId6" Type="http://schemas.openxmlformats.org/officeDocument/2006/relationships/slideLayout" Target="../slideLayouts/slideLayout534.xml"/><Relationship Id="rId11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2.xml"/><Relationship Id="rId9" Type="http://schemas.openxmlformats.org/officeDocument/2006/relationships/slideLayout" Target="../slideLayouts/slideLayout537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42.xml"/><Relationship Id="rId7" Type="http://schemas.openxmlformats.org/officeDocument/2006/relationships/slideLayout" Target="../slideLayouts/slideLayout546.xml"/><Relationship Id="rId12" Type="http://schemas.openxmlformats.org/officeDocument/2006/relationships/theme" Target="../theme/theme50.xml"/><Relationship Id="rId2" Type="http://schemas.openxmlformats.org/officeDocument/2006/relationships/slideLayout" Target="../slideLayouts/slideLayout54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40.xml"/><Relationship Id="rId6" Type="http://schemas.openxmlformats.org/officeDocument/2006/relationships/slideLayout" Target="../slideLayouts/slideLayout545.xml"/><Relationship Id="rId11" Type="http://schemas.openxmlformats.org/officeDocument/2006/relationships/slideLayout" Target="../slideLayouts/slideLayout550.xml"/><Relationship Id="rId5" Type="http://schemas.openxmlformats.org/officeDocument/2006/relationships/slideLayout" Target="../slideLayouts/slideLayout54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49.xml"/><Relationship Id="rId4" Type="http://schemas.openxmlformats.org/officeDocument/2006/relationships/slideLayout" Target="../slideLayouts/slideLayout543.xml"/><Relationship Id="rId9" Type="http://schemas.openxmlformats.org/officeDocument/2006/relationships/slideLayout" Target="../slideLayouts/slideLayout548.xml"/><Relationship Id="rId14" Type="http://schemas.openxmlformats.org/officeDocument/2006/relationships/image" Target="../media/image3.png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53.xml"/><Relationship Id="rId7" Type="http://schemas.openxmlformats.org/officeDocument/2006/relationships/slideLayout" Target="../slideLayouts/slideLayout557.xml"/><Relationship Id="rId12" Type="http://schemas.openxmlformats.org/officeDocument/2006/relationships/theme" Target="../theme/theme51.xml"/><Relationship Id="rId2" Type="http://schemas.openxmlformats.org/officeDocument/2006/relationships/slideLayout" Target="../slideLayouts/slideLayout55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51.xml"/><Relationship Id="rId6" Type="http://schemas.openxmlformats.org/officeDocument/2006/relationships/slideLayout" Target="../slideLayouts/slideLayout556.xml"/><Relationship Id="rId11" Type="http://schemas.openxmlformats.org/officeDocument/2006/relationships/slideLayout" Target="../slideLayouts/slideLayout561.xml"/><Relationship Id="rId5" Type="http://schemas.openxmlformats.org/officeDocument/2006/relationships/slideLayout" Target="../slideLayouts/slideLayout55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60.xml"/><Relationship Id="rId4" Type="http://schemas.openxmlformats.org/officeDocument/2006/relationships/slideLayout" Target="../slideLayouts/slideLayout554.xml"/><Relationship Id="rId9" Type="http://schemas.openxmlformats.org/officeDocument/2006/relationships/slideLayout" Target="../slideLayouts/slideLayout559.xml"/><Relationship Id="rId14" Type="http://schemas.openxmlformats.org/officeDocument/2006/relationships/image" Target="../media/image3.png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64.xml"/><Relationship Id="rId7" Type="http://schemas.openxmlformats.org/officeDocument/2006/relationships/slideLayout" Target="../slideLayouts/slideLayout568.xml"/><Relationship Id="rId12" Type="http://schemas.openxmlformats.org/officeDocument/2006/relationships/theme" Target="../theme/theme52.xml"/><Relationship Id="rId2" Type="http://schemas.openxmlformats.org/officeDocument/2006/relationships/slideLayout" Target="../slideLayouts/slideLayout56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2.xml"/><Relationship Id="rId6" Type="http://schemas.openxmlformats.org/officeDocument/2006/relationships/slideLayout" Target="../slideLayouts/slideLayout567.xml"/><Relationship Id="rId11" Type="http://schemas.openxmlformats.org/officeDocument/2006/relationships/slideLayout" Target="../slideLayouts/slideLayout572.xml"/><Relationship Id="rId5" Type="http://schemas.openxmlformats.org/officeDocument/2006/relationships/slideLayout" Target="../slideLayouts/slideLayout56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71.xml"/><Relationship Id="rId4" Type="http://schemas.openxmlformats.org/officeDocument/2006/relationships/slideLayout" Target="../slideLayouts/slideLayout565.xml"/><Relationship Id="rId9" Type="http://schemas.openxmlformats.org/officeDocument/2006/relationships/slideLayout" Target="../slideLayouts/slideLayout570.xml"/><Relationship Id="rId14" Type="http://schemas.openxmlformats.org/officeDocument/2006/relationships/image" Target="../media/image3.png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75.xml"/><Relationship Id="rId7" Type="http://schemas.openxmlformats.org/officeDocument/2006/relationships/slideLayout" Target="../slideLayouts/slideLayout579.xml"/><Relationship Id="rId12" Type="http://schemas.openxmlformats.org/officeDocument/2006/relationships/theme" Target="../theme/theme53.xml"/><Relationship Id="rId2" Type="http://schemas.openxmlformats.org/officeDocument/2006/relationships/slideLayout" Target="../slideLayouts/slideLayout57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73.xml"/><Relationship Id="rId6" Type="http://schemas.openxmlformats.org/officeDocument/2006/relationships/slideLayout" Target="../slideLayouts/slideLayout578.xml"/><Relationship Id="rId11" Type="http://schemas.openxmlformats.org/officeDocument/2006/relationships/slideLayout" Target="../slideLayouts/slideLayout583.xml"/><Relationship Id="rId5" Type="http://schemas.openxmlformats.org/officeDocument/2006/relationships/slideLayout" Target="../slideLayouts/slideLayout57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2.xml"/><Relationship Id="rId4" Type="http://schemas.openxmlformats.org/officeDocument/2006/relationships/slideLayout" Target="../slideLayouts/slideLayout576.xml"/><Relationship Id="rId9" Type="http://schemas.openxmlformats.org/officeDocument/2006/relationships/slideLayout" Target="../slideLayouts/slideLayout581.xml"/><Relationship Id="rId14" Type="http://schemas.openxmlformats.org/officeDocument/2006/relationships/image" Target="../media/image3.png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6.xml"/><Relationship Id="rId7" Type="http://schemas.openxmlformats.org/officeDocument/2006/relationships/slideLayout" Target="../slideLayouts/slideLayout590.xml"/><Relationship Id="rId12" Type="http://schemas.openxmlformats.org/officeDocument/2006/relationships/theme" Target="../theme/theme54.xml"/><Relationship Id="rId2" Type="http://schemas.openxmlformats.org/officeDocument/2006/relationships/slideLayout" Target="../slideLayouts/slideLayout58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4.xml"/><Relationship Id="rId6" Type="http://schemas.openxmlformats.org/officeDocument/2006/relationships/slideLayout" Target="../slideLayouts/slideLayout589.xml"/><Relationship Id="rId11" Type="http://schemas.openxmlformats.org/officeDocument/2006/relationships/slideLayout" Target="../slideLayouts/slideLayout594.xml"/><Relationship Id="rId5" Type="http://schemas.openxmlformats.org/officeDocument/2006/relationships/slideLayout" Target="../slideLayouts/slideLayout58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93.xml"/><Relationship Id="rId4" Type="http://schemas.openxmlformats.org/officeDocument/2006/relationships/slideLayout" Target="../slideLayouts/slideLayout587.xml"/><Relationship Id="rId9" Type="http://schemas.openxmlformats.org/officeDocument/2006/relationships/slideLayout" Target="../slideLayouts/slideLayout592.xml"/><Relationship Id="rId14" Type="http://schemas.openxmlformats.org/officeDocument/2006/relationships/image" Target="../media/image3.png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97.xml"/><Relationship Id="rId7" Type="http://schemas.openxmlformats.org/officeDocument/2006/relationships/slideLayout" Target="../slideLayouts/slideLayout601.xml"/><Relationship Id="rId12" Type="http://schemas.openxmlformats.org/officeDocument/2006/relationships/theme" Target="../theme/theme55.xml"/><Relationship Id="rId2" Type="http://schemas.openxmlformats.org/officeDocument/2006/relationships/slideLayout" Target="../slideLayouts/slideLayout59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95.xml"/><Relationship Id="rId6" Type="http://schemas.openxmlformats.org/officeDocument/2006/relationships/slideLayout" Target="../slideLayouts/slideLayout600.xml"/><Relationship Id="rId11" Type="http://schemas.openxmlformats.org/officeDocument/2006/relationships/slideLayout" Target="../slideLayouts/slideLayout605.xml"/><Relationship Id="rId5" Type="http://schemas.openxmlformats.org/officeDocument/2006/relationships/slideLayout" Target="../slideLayouts/slideLayout59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04.xml"/><Relationship Id="rId4" Type="http://schemas.openxmlformats.org/officeDocument/2006/relationships/slideLayout" Target="../slideLayouts/slideLayout598.xml"/><Relationship Id="rId9" Type="http://schemas.openxmlformats.org/officeDocument/2006/relationships/slideLayout" Target="../slideLayouts/slideLayout603.xml"/><Relationship Id="rId14" Type="http://schemas.openxmlformats.org/officeDocument/2006/relationships/image" Target="../media/image3.png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08.xml"/><Relationship Id="rId7" Type="http://schemas.openxmlformats.org/officeDocument/2006/relationships/slideLayout" Target="../slideLayouts/slideLayout612.xml"/><Relationship Id="rId12" Type="http://schemas.openxmlformats.org/officeDocument/2006/relationships/theme" Target="../theme/theme56.xml"/><Relationship Id="rId2" Type="http://schemas.openxmlformats.org/officeDocument/2006/relationships/slideLayout" Target="../slideLayouts/slideLayout60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06.xml"/><Relationship Id="rId6" Type="http://schemas.openxmlformats.org/officeDocument/2006/relationships/slideLayout" Target="../slideLayouts/slideLayout611.xml"/><Relationship Id="rId11" Type="http://schemas.openxmlformats.org/officeDocument/2006/relationships/slideLayout" Target="../slideLayouts/slideLayout616.xml"/><Relationship Id="rId5" Type="http://schemas.openxmlformats.org/officeDocument/2006/relationships/slideLayout" Target="../slideLayouts/slideLayout61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15.xml"/><Relationship Id="rId4" Type="http://schemas.openxmlformats.org/officeDocument/2006/relationships/slideLayout" Target="../slideLayouts/slideLayout609.xml"/><Relationship Id="rId9" Type="http://schemas.openxmlformats.org/officeDocument/2006/relationships/slideLayout" Target="../slideLayouts/slideLayout614.xml"/><Relationship Id="rId14" Type="http://schemas.openxmlformats.org/officeDocument/2006/relationships/image" Target="../media/image3.png"/></Relationships>
</file>

<file path=ppt/slideMasters/_rels/slideMaster5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19.xml"/><Relationship Id="rId7" Type="http://schemas.openxmlformats.org/officeDocument/2006/relationships/slideLayout" Target="../slideLayouts/slideLayout623.xml"/><Relationship Id="rId12" Type="http://schemas.openxmlformats.org/officeDocument/2006/relationships/theme" Target="../theme/theme57.xml"/><Relationship Id="rId2" Type="http://schemas.openxmlformats.org/officeDocument/2006/relationships/slideLayout" Target="../slideLayouts/slideLayout61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7.xml"/><Relationship Id="rId6" Type="http://schemas.openxmlformats.org/officeDocument/2006/relationships/slideLayout" Target="../slideLayouts/slideLayout622.xml"/><Relationship Id="rId11" Type="http://schemas.openxmlformats.org/officeDocument/2006/relationships/slideLayout" Target="../slideLayouts/slideLayout627.xml"/><Relationship Id="rId5" Type="http://schemas.openxmlformats.org/officeDocument/2006/relationships/slideLayout" Target="../slideLayouts/slideLayout6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26.xml"/><Relationship Id="rId4" Type="http://schemas.openxmlformats.org/officeDocument/2006/relationships/slideLayout" Target="../slideLayouts/slideLayout620.xml"/><Relationship Id="rId9" Type="http://schemas.openxmlformats.org/officeDocument/2006/relationships/slideLayout" Target="../slideLayouts/slideLayout625.xml"/><Relationship Id="rId14" Type="http://schemas.openxmlformats.org/officeDocument/2006/relationships/image" Target="../media/image3.png"/></Relationships>
</file>

<file path=ppt/slideMasters/_rels/slideMaster5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30.xml"/><Relationship Id="rId7" Type="http://schemas.openxmlformats.org/officeDocument/2006/relationships/slideLayout" Target="../slideLayouts/slideLayout634.xml"/><Relationship Id="rId12" Type="http://schemas.openxmlformats.org/officeDocument/2006/relationships/theme" Target="../theme/theme58.xml"/><Relationship Id="rId2" Type="http://schemas.openxmlformats.org/officeDocument/2006/relationships/slideLayout" Target="../slideLayouts/slideLayout62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28.xml"/><Relationship Id="rId6" Type="http://schemas.openxmlformats.org/officeDocument/2006/relationships/slideLayout" Target="../slideLayouts/slideLayout633.xml"/><Relationship Id="rId11" Type="http://schemas.openxmlformats.org/officeDocument/2006/relationships/slideLayout" Target="../slideLayouts/slideLayout638.xml"/><Relationship Id="rId5" Type="http://schemas.openxmlformats.org/officeDocument/2006/relationships/slideLayout" Target="../slideLayouts/slideLayout63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37.xml"/><Relationship Id="rId4" Type="http://schemas.openxmlformats.org/officeDocument/2006/relationships/slideLayout" Target="../slideLayouts/slideLayout631.xml"/><Relationship Id="rId9" Type="http://schemas.openxmlformats.org/officeDocument/2006/relationships/slideLayout" Target="../slideLayouts/slideLayout636.xml"/><Relationship Id="rId14" Type="http://schemas.openxmlformats.org/officeDocument/2006/relationships/image" Target="../media/image3.png"/></Relationships>
</file>

<file path=ppt/slideMasters/_rels/slideMaster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41.xml"/><Relationship Id="rId7" Type="http://schemas.openxmlformats.org/officeDocument/2006/relationships/slideLayout" Target="../slideLayouts/slideLayout645.xml"/><Relationship Id="rId12" Type="http://schemas.openxmlformats.org/officeDocument/2006/relationships/theme" Target="../theme/theme59.xml"/><Relationship Id="rId2" Type="http://schemas.openxmlformats.org/officeDocument/2006/relationships/slideLayout" Target="../slideLayouts/slideLayout64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39.xml"/><Relationship Id="rId6" Type="http://schemas.openxmlformats.org/officeDocument/2006/relationships/slideLayout" Target="../slideLayouts/slideLayout644.xml"/><Relationship Id="rId11" Type="http://schemas.openxmlformats.org/officeDocument/2006/relationships/slideLayout" Target="../slideLayouts/slideLayout649.xml"/><Relationship Id="rId5" Type="http://schemas.openxmlformats.org/officeDocument/2006/relationships/slideLayout" Target="../slideLayouts/slideLayout64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48.xml"/><Relationship Id="rId4" Type="http://schemas.openxmlformats.org/officeDocument/2006/relationships/slideLayout" Target="../slideLayouts/slideLayout642.xml"/><Relationship Id="rId9" Type="http://schemas.openxmlformats.org/officeDocument/2006/relationships/slideLayout" Target="../slideLayouts/slideLayout647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3.png"/></Relationships>
</file>

<file path=ppt/slideMasters/_rels/slideMaster6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52.xml"/><Relationship Id="rId7" Type="http://schemas.openxmlformats.org/officeDocument/2006/relationships/slideLayout" Target="../slideLayouts/slideLayout656.xml"/><Relationship Id="rId12" Type="http://schemas.openxmlformats.org/officeDocument/2006/relationships/theme" Target="../theme/theme60.xml"/><Relationship Id="rId2" Type="http://schemas.openxmlformats.org/officeDocument/2006/relationships/slideLayout" Target="../slideLayouts/slideLayout65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50.xml"/><Relationship Id="rId6" Type="http://schemas.openxmlformats.org/officeDocument/2006/relationships/slideLayout" Target="../slideLayouts/slideLayout655.xml"/><Relationship Id="rId11" Type="http://schemas.openxmlformats.org/officeDocument/2006/relationships/slideLayout" Target="../slideLayouts/slideLayout660.xml"/><Relationship Id="rId5" Type="http://schemas.openxmlformats.org/officeDocument/2006/relationships/slideLayout" Target="../slideLayouts/slideLayout65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59.xml"/><Relationship Id="rId4" Type="http://schemas.openxmlformats.org/officeDocument/2006/relationships/slideLayout" Target="../slideLayouts/slideLayout653.xml"/><Relationship Id="rId9" Type="http://schemas.openxmlformats.org/officeDocument/2006/relationships/slideLayout" Target="../slideLayouts/slideLayout658.xml"/><Relationship Id="rId14" Type="http://schemas.openxmlformats.org/officeDocument/2006/relationships/image" Target="../media/image3.png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63.xml"/><Relationship Id="rId7" Type="http://schemas.openxmlformats.org/officeDocument/2006/relationships/slideLayout" Target="../slideLayouts/slideLayout667.xml"/><Relationship Id="rId12" Type="http://schemas.openxmlformats.org/officeDocument/2006/relationships/theme" Target="../theme/theme61.xml"/><Relationship Id="rId2" Type="http://schemas.openxmlformats.org/officeDocument/2006/relationships/slideLayout" Target="../slideLayouts/slideLayout6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61.xml"/><Relationship Id="rId6" Type="http://schemas.openxmlformats.org/officeDocument/2006/relationships/slideLayout" Target="../slideLayouts/slideLayout666.xml"/><Relationship Id="rId11" Type="http://schemas.openxmlformats.org/officeDocument/2006/relationships/slideLayout" Target="../slideLayouts/slideLayout671.xml"/><Relationship Id="rId5" Type="http://schemas.openxmlformats.org/officeDocument/2006/relationships/slideLayout" Target="../slideLayouts/slideLayout66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70.xml"/><Relationship Id="rId4" Type="http://schemas.openxmlformats.org/officeDocument/2006/relationships/slideLayout" Target="../slideLayouts/slideLayout664.xml"/><Relationship Id="rId9" Type="http://schemas.openxmlformats.org/officeDocument/2006/relationships/slideLayout" Target="../slideLayouts/slideLayout669.xml"/><Relationship Id="rId14" Type="http://schemas.openxmlformats.org/officeDocument/2006/relationships/image" Target="../media/image3.png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74.xml"/><Relationship Id="rId7" Type="http://schemas.openxmlformats.org/officeDocument/2006/relationships/slideLayout" Target="../slideLayouts/slideLayout678.xml"/><Relationship Id="rId12" Type="http://schemas.openxmlformats.org/officeDocument/2006/relationships/theme" Target="../theme/theme62.xml"/><Relationship Id="rId2" Type="http://schemas.openxmlformats.org/officeDocument/2006/relationships/slideLayout" Target="../slideLayouts/slideLayout67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2.xml"/><Relationship Id="rId6" Type="http://schemas.openxmlformats.org/officeDocument/2006/relationships/slideLayout" Target="../slideLayouts/slideLayout677.xml"/><Relationship Id="rId11" Type="http://schemas.openxmlformats.org/officeDocument/2006/relationships/slideLayout" Target="../slideLayouts/slideLayout682.xml"/><Relationship Id="rId5" Type="http://schemas.openxmlformats.org/officeDocument/2006/relationships/slideLayout" Target="../slideLayouts/slideLayout67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81.xml"/><Relationship Id="rId4" Type="http://schemas.openxmlformats.org/officeDocument/2006/relationships/slideLayout" Target="../slideLayouts/slideLayout675.xml"/><Relationship Id="rId9" Type="http://schemas.openxmlformats.org/officeDocument/2006/relationships/slideLayout" Target="../slideLayouts/slideLayout680.xml"/><Relationship Id="rId14" Type="http://schemas.openxmlformats.org/officeDocument/2006/relationships/image" Target="../media/image3.png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85.xml"/><Relationship Id="rId7" Type="http://schemas.openxmlformats.org/officeDocument/2006/relationships/slideLayout" Target="../slideLayouts/slideLayout689.xml"/><Relationship Id="rId12" Type="http://schemas.openxmlformats.org/officeDocument/2006/relationships/theme" Target="../theme/theme63.xml"/><Relationship Id="rId2" Type="http://schemas.openxmlformats.org/officeDocument/2006/relationships/slideLayout" Target="../slideLayouts/slideLayout68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83.xml"/><Relationship Id="rId6" Type="http://schemas.openxmlformats.org/officeDocument/2006/relationships/slideLayout" Target="../slideLayouts/slideLayout688.xml"/><Relationship Id="rId11" Type="http://schemas.openxmlformats.org/officeDocument/2006/relationships/slideLayout" Target="../slideLayouts/slideLayout693.xml"/><Relationship Id="rId5" Type="http://schemas.openxmlformats.org/officeDocument/2006/relationships/slideLayout" Target="../slideLayouts/slideLayout68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92.xml"/><Relationship Id="rId4" Type="http://schemas.openxmlformats.org/officeDocument/2006/relationships/slideLayout" Target="../slideLayouts/slideLayout686.xml"/><Relationship Id="rId9" Type="http://schemas.openxmlformats.org/officeDocument/2006/relationships/slideLayout" Target="../slideLayouts/slideLayout691.xml"/><Relationship Id="rId14" Type="http://schemas.openxmlformats.org/officeDocument/2006/relationships/image" Target="../media/image3.png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6.xml"/><Relationship Id="rId7" Type="http://schemas.openxmlformats.org/officeDocument/2006/relationships/slideLayout" Target="../slideLayouts/slideLayout700.xml"/><Relationship Id="rId12" Type="http://schemas.openxmlformats.org/officeDocument/2006/relationships/theme" Target="../theme/theme64.xml"/><Relationship Id="rId2" Type="http://schemas.openxmlformats.org/officeDocument/2006/relationships/slideLayout" Target="../slideLayouts/slideLayout69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94.xml"/><Relationship Id="rId6" Type="http://schemas.openxmlformats.org/officeDocument/2006/relationships/slideLayout" Target="../slideLayouts/slideLayout699.xml"/><Relationship Id="rId11" Type="http://schemas.openxmlformats.org/officeDocument/2006/relationships/slideLayout" Target="../slideLayouts/slideLayout704.xml"/><Relationship Id="rId5" Type="http://schemas.openxmlformats.org/officeDocument/2006/relationships/slideLayout" Target="../slideLayouts/slideLayout69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03.xml"/><Relationship Id="rId4" Type="http://schemas.openxmlformats.org/officeDocument/2006/relationships/slideLayout" Target="../slideLayouts/slideLayout697.xml"/><Relationship Id="rId9" Type="http://schemas.openxmlformats.org/officeDocument/2006/relationships/slideLayout" Target="../slideLayouts/slideLayout702.xml"/><Relationship Id="rId14" Type="http://schemas.openxmlformats.org/officeDocument/2006/relationships/image" Target="../media/image3.png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07.xml"/><Relationship Id="rId7" Type="http://schemas.openxmlformats.org/officeDocument/2006/relationships/slideLayout" Target="../slideLayouts/slideLayout711.xml"/><Relationship Id="rId12" Type="http://schemas.openxmlformats.org/officeDocument/2006/relationships/theme" Target="../theme/theme65.xml"/><Relationship Id="rId2" Type="http://schemas.openxmlformats.org/officeDocument/2006/relationships/slideLayout" Target="../slideLayouts/slideLayout70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05.xml"/><Relationship Id="rId6" Type="http://schemas.openxmlformats.org/officeDocument/2006/relationships/slideLayout" Target="../slideLayouts/slideLayout710.xml"/><Relationship Id="rId11" Type="http://schemas.openxmlformats.org/officeDocument/2006/relationships/slideLayout" Target="../slideLayouts/slideLayout715.xml"/><Relationship Id="rId5" Type="http://schemas.openxmlformats.org/officeDocument/2006/relationships/slideLayout" Target="../slideLayouts/slideLayout70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14.xml"/><Relationship Id="rId4" Type="http://schemas.openxmlformats.org/officeDocument/2006/relationships/slideLayout" Target="../slideLayouts/slideLayout708.xml"/><Relationship Id="rId9" Type="http://schemas.openxmlformats.org/officeDocument/2006/relationships/slideLayout" Target="../slideLayouts/slideLayout713.xml"/><Relationship Id="rId14" Type="http://schemas.openxmlformats.org/officeDocument/2006/relationships/image" Target="../media/image3.png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18.xml"/><Relationship Id="rId7" Type="http://schemas.openxmlformats.org/officeDocument/2006/relationships/slideLayout" Target="../slideLayouts/slideLayout722.xml"/><Relationship Id="rId12" Type="http://schemas.openxmlformats.org/officeDocument/2006/relationships/theme" Target="../theme/theme66.xml"/><Relationship Id="rId2" Type="http://schemas.openxmlformats.org/officeDocument/2006/relationships/slideLayout" Target="../slideLayouts/slideLayout71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16.xml"/><Relationship Id="rId6" Type="http://schemas.openxmlformats.org/officeDocument/2006/relationships/slideLayout" Target="../slideLayouts/slideLayout721.xml"/><Relationship Id="rId11" Type="http://schemas.openxmlformats.org/officeDocument/2006/relationships/slideLayout" Target="../slideLayouts/slideLayout726.xml"/><Relationship Id="rId5" Type="http://schemas.openxmlformats.org/officeDocument/2006/relationships/slideLayout" Target="../slideLayouts/slideLayout72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25.xml"/><Relationship Id="rId4" Type="http://schemas.openxmlformats.org/officeDocument/2006/relationships/slideLayout" Target="../slideLayouts/slideLayout719.xml"/><Relationship Id="rId9" Type="http://schemas.openxmlformats.org/officeDocument/2006/relationships/slideLayout" Target="../slideLayouts/slideLayout724.xml"/><Relationship Id="rId14" Type="http://schemas.openxmlformats.org/officeDocument/2006/relationships/image" Target="../media/image3.png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29.xml"/><Relationship Id="rId7" Type="http://schemas.openxmlformats.org/officeDocument/2006/relationships/slideLayout" Target="../slideLayouts/slideLayout733.xml"/><Relationship Id="rId12" Type="http://schemas.openxmlformats.org/officeDocument/2006/relationships/theme" Target="../theme/theme67.xml"/><Relationship Id="rId2" Type="http://schemas.openxmlformats.org/officeDocument/2006/relationships/slideLayout" Target="../slideLayouts/slideLayout72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27.xml"/><Relationship Id="rId6" Type="http://schemas.openxmlformats.org/officeDocument/2006/relationships/slideLayout" Target="../slideLayouts/slideLayout732.xml"/><Relationship Id="rId11" Type="http://schemas.openxmlformats.org/officeDocument/2006/relationships/slideLayout" Target="../slideLayouts/slideLayout737.xml"/><Relationship Id="rId5" Type="http://schemas.openxmlformats.org/officeDocument/2006/relationships/slideLayout" Target="../slideLayouts/slideLayout7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36.xml"/><Relationship Id="rId4" Type="http://schemas.openxmlformats.org/officeDocument/2006/relationships/slideLayout" Target="../slideLayouts/slideLayout730.xml"/><Relationship Id="rId9" Type="http://schemas.openxmlformats.org/officeDocument/2006/relationships/slideLayout" Target="../slideLayouts/slideLayout735.xml"/><Relationship Id="rId14" Type="http://schemas.openxmlformats.org/officeDocument/2006/relationships/image" Target="../media/image3.png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40.xml"/><Relationship Id="rId7" Type="http://schemas.openxmlformats.org/officeDocument/2006/relationships/slideLayout" Target="../slideLayouts/slideLayout744.xml"/><Relationship Id="rId12" Type="http://schemas.openxmlformats.org/officeDocument/2006/relationships/theme" Target="../theme/theme68.xml"/><Relationship Id="rId2" Type="http://schemas.openxmlformats.org/officeDocument/2006/relationships/slideLayout" Target="../slideLayouts/slideLayout73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38.xml"/><Relationship Id="rId6" Type="http://schemas.openxmlformats.org/officeDocument/2006/relationships/slideLayout" Target="../slideLayouts/slideLayout743.xml"/><Relationship Id="rId11" Type="http://schemas.openxmlformats.org/officeDocument/2006/relationships/slideLayout" Target="../slideLayouts/slideLayout748.xml"/><Relationship Id="rId5" Type="http://schemas.openxmlformats.org/officeDocument/2006/relationships/slideLayout" Target="../slideLayouts/slideLayout74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47.xml"/><Relationship Id="rId4" Type="http://schemas.openxmlformats.org/officeDocument/2006/relationships/slideLayout" Target="../slideLayouts/slideLayout741.xml"/><Relationship Id="rId9" Type="http://schemas.openxmlformats.org/officeDocument/2006/relationships/slideLayout" Target="../slideLayouts/slideLayout746.xml"/><Relationship Id="rId14" Type="http://schemas.openxmlformats.org/officeDocument/2006/relationships/image" Target="../media/image3.png"/></Relationships>
</file>

<file path=ppt/slideMasters/_rels/slideMaster6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51.xml"/><Relationship Id="rId7" Type="http://schemas.openxmlformats.org/officeDocument/2006/relationships/slideLayout" Target="../slideLayouts/slideLayout755.xml"/><Relationship Id="rId12" Type="http://schemas.openxmlformats.org/officeDocument/2006/relationships/theme" Target="../theme/theme69.xml"/><Relationship Id="rId2" Type="http://schemas.openxmlformats.org/officeDocument/2006/relationships/slideLayout" Target="../slideLayouts/slideLayout75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49.xml"/><Relationship Id="rId6" Type="http://schemas.openxmlformats.org/officeDocument/2006/relationships/slideLayout" Target="../slideLayouts/slideLayout754.xml"/><Relationship Id="rId11" Type="http://schemas.openxmlformats.org/officeDocument/2006/relationships/slideLayout" Target="../slideLayouts/slideLayout759.xml"/><Relationship Id="rId5" Type="http://schemas.openxmlformats.org/officeDocument/2006/relationships/slideLayout" Target="../slideLayouts/slideLayout7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58.xml"/><Relationship Id="rId4" Type="http://schemas.openxmlformats.org/officeDocument/2006/relationships/slideLayout" Target="../slideLayouts/slideLayout752.xml"/><Relationship Id="rId9" Type="http://schemas.openxmlformats.org/officeDocument/2006/relationships/slideLayout" Target="../slideLayouts/slideLayout757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3.png"/></Relationships>
</file>

<file path=ppt/slideMasters/_rels/slideMaster7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62.xml"/><Relationship Id="rId7" Type="http://schemas.openxmlformats.org/officeDocument/2006/relationships/slideLayout" Target="../slideLayouts/slideLayout766.xml"/><Relationship Id="rId12" Type="http://schemas.openxmlformats.org/officeDocument/2006/relationships/theme" Target="../theme/theme70.xml"/><Relationship Id="rId2" Type="http://schemas.openxmlformats.org/officeDocument/2006/relationships/slideLayout" Target="../slideLayouts/slideLayout76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60.xml"/><Relationship Id="rId6" Type="http://schemas.openxmlformats.org/officeDocument/2006/relationships/slideLayout" Target="../slideLayouts/slideLayout765.xml"/><Relationship Id="rId11" Type="http://schemas.openxmlformats.org/officeDocument/2006/relationships/slideLayout" Target="../slideLayouts/slideLayout770.xml"/><Relationship Id="rId5" Type="http://schemas.openxmlformats.org/officeDocument/2006/relationships/slideLayout" Target="../slideLayouts/slideLayout76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69.xml"/><Relationship Id="rId4" Type="http://schemas.openxmlformats.org/officeDocument/2006/relationships/slideLayout" Target="../slideLayouts/slideLayout763.xml"/><Relationship Id="rId9" Type="http://schemas.openxmlformats.org/officeDocument/2006/relationships/slideLayout" Target="../slideLayouts/slideLayout768.xml"/><Relationship Id="rId14" Type="http://schemas.openxmlformats.org/officeDocument/2006/relationships/image" Target="../media/image3.png"/></Relationships>
</file>

<file path=ppt/slideMasters/_rels/slideMaster7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73.xml"/><Relationship Id="rId7" Type="http://schemas.openxmlformats.org/officeDocument/2006/relationships/slideLayout" Target="../slideLayouts/slideLayout777.xml"/><Relationship Id="rId12" Type="http://schemas.openxmlformats.org/officeDocument/2006/relationships/theme" Target="../theme/theme71.xml"/><Relationship Id="rId2" Type="http://schemas.openxmlformats.org/officeDocument/2006/relationships/slideLayout" Target="../slideLayouts/slideLayout77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71.xml"/><Relationship Id="rId6" Type="http://schemas.openxmlformats.org/officeDocument/2006/relationships/slideLayout" Target="../slideLayouts/slideLayout776.xml"/><Relationship Id="rId11" Type="http://schemas.openxmlformats.org/officeDocument/2006/relationships/slideLayout" Target="../slideLayouts/slideLayout781.xml"/><Relationship Id="rId5" Type="http://schemas.openxmlformats.org/officeDocument/2006/relationships/slideLayout" Target="../slideLayouts/slideLayout77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80.xml"/><Relationship Id="rId4" Type="http://schemas.openxmlformats.org/officeDocument/2006/relationships/slideLayout" Target="../slideLayouts/slideLayout774.xml"/><Relationship Id="rId9" Type="http://schemas.openxmlformats.org/officeDocument/2006/relationships/slideLayout" Target="../slideLayouts/slideLayout779.xml"/><Relationship Id="rId14" Type="http://schemas.openxmlformats.org/officeDocument/2006/relationships/image" Target="../media/image3.png"/></Relationships>
</file>

<file path=ppt/slideMasters/_rels/slideMaster7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84.xml"/><Relationship Id="rId7" Type="http://schemas.openxmlformats.org/officeDocument/2006/relationships/slideLayout" Target="../slideLayouts/slideLayout788.xml"/><Relationship Id="rId12" Type="http://schemas.openxmlformats.org/officeDocument/2006/relationships/theme" Target="../theme/theme72.xml"/><Relationship Id="rId2" Type="http://schemas.openxmlformats.org/officeDocument/2006/relationships/slideLayout" Target="../slideLayouts/slideLayout78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2.xml"/><Relationship Id="rId6" Type="http://schemas.openxmlformats.org/officeDocument/2006/relationships/slideLayout" Target="../slideLayouts/slideLayout787.xml"/><Relationship Id="rId11" Type="http://schemas.openxmlformats.org/officeDocument/2006/relationships/slideLayout" Target="../slideLayouts/slideLayout792.xml"/><Relationship Id="rId5" Type="http://schemas.openxmlformats.org/officeDocument/2006/relationships/slideLayout" Target="../slideLayouts/slideLayout78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91.xml"/><Relationship Id="rId4" Type="http://schemas.openxmlformats.org/officeDocument/2006/relationships/slideLayout" Target="../slideLayouts/slideLayout785.xml"/><Relationship Id="rId9" Type="http://schemas.openxmlformats.org/officeDocument/2006/relationships/slideLayout" Target="../slideLayouts/slideLayout790.xml"/><Relationship Id="rId14" Type="http://schemas.openxmlformats.org/officeDocument/2006/relationships/image" Target="../media/image3.png"/></Relationships>
</file>

<file path=ppt/slideMasters/_rels/slideMaster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95.xml"/><Relationship Id="rId7" Type="http://schemas.openxmlformats.org/officeDocument/2006/relationships/slideLayout" Target="../slideLayouts/slideLayout799.xml"/><Relationship Id="rId12" Type="http://schemas.openxmlformats.org/officeDocument/2006/relationships/theme" Target="../theme/theme73.xml"/><Relationship Id="rId2" Type="http://schemas.openxmlformats.org/officeDocument/2006/relationships/slideLayout" Target="../slideLayouts/slideLayout79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93.xml"/><Relationship Id="rId6" Type="http://schemas.openxmlformats.org/officeDocument/2006/relationships/slideLayout" Target="../slideLayouts/slideLayout798.xml"/><Relationship Id="rId11" Type="http://schemas.openxmlformats.org/officeDocument/2006/relationships/slideLayout" Target="../slideLayouts/slideLayout803.xml"/><Relationship Id="rId5" Type="http://schemas.openxmlformats.org/officeDocument/2006/relationships/slideLayout" Target="../slideLayouts/slideLayout79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02.xml"/><Relationship Id="rId4" Type="http://schemas.openxmlformats.org/officeDocument/2006/relationships/slideLayout" Target="../slideLayouts/slideLayout796.xml"/><Relationship Id="rId9" Type="http://schemas.openxmlformats.org/officeDocument/2006/relationships/slideLayout" Target="../slideLayouts/slideLayout801.xml"/><Relationship Id="rId14" Type="http://schemas.openxmlformats.org/officeDocument/2006/relationships/image" Target="../media/image3.png"/></Relationships>
</file>

<file path=ppt/slideMasters/_rels/slideMaster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6.xml"/><Relationship Id="rId7" Type="http://schemas.openxmlformats.org/officeDocument/2006/relationships/slideLayout" Target="../slideLayouts/slideLayout810.xml"/><Relationship Id="rId12" Type="http://schemas.openxmlformats.org/officeDocument/2006/relationships/theme" Target="../theme/theme74.xml"/><Relationship Id="rId2" Type="http://schemas.openxmlformats.org/officeDocument/2006/relationships/slideLayout" Target="../slideLayouts/slideLayout80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04.xml"/><Relationship Id="rId6" Type="http://schemas.openxmlformats.org/officeDocument/2006/relationships/slideLayout" Target="../slideLayouts/slideLayout809.xml"/><Relationship Id="rId11" Type="http://schemas.openxmlformats.org/officeDocument/2006/relationships/slideLayout" Target="../slideLayouts/slideLayout814.xml"/><Relationship Id="rId5" Type="http://schemas.openxmlformats.org/officeDocument/2006/relationships/slideLayout" Target="../slideLayouts/slideLayout80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13.xml"/><Relationship Id="rId4" Type="http://schemas.openxmlformats.org/officeDocument/2006/relationships/slideLayout" Target="../slideLayouts/slideLayout807.xml"/><Relationship Id="rId9" Type="http://schemas.openxmlformats.org/officeDocument/2006/relationships/slideLayout" Target="../slideLayouts/slideLayout812.xml"/><Relationship Id="rId14" Type="http://schemas.openxmlformats.org/officeDocument/2006/relationships/image" Target="../media/image3.png"/></Relationships>
</file>

<file path=ppt/slideMasters/_rels/slideMaster7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17.xml"/><Relationship Id="rId7" Type="http://schemas.openxmlformats.org/officeDocument/2006/relationships/slideLayout" Target="../slideLayouts/slideLayout821.xml"/><Relationship Id="rId12" Type="http://schemas.openxmlformats.org/officeDocument/2006/relationships/theme" Target="../theme/theme75.xml"/><Relationship Id="rId2" Type="http://schemas.openxmlformats.org/officeDocument/2006/relationships/slideLayout" Target="../slideLayouts/slideLayout81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15.xml"/><Relationship Id="rId6" Type="http://schemas.openxmlformats.org/officeDocument/2006/relationships/slideLayout" Target="../slideLayouts/slideLayout820.xml"/><Relationship Id="rId11" Type="http://schemas.openxmlformats.org/officeDocument/2006/relationships/slideLayout" Target="../slideLayouts/slideLayout825.xml"/><Relationship Id="rId5" Type="http://schemas.openxmlformats.org/officeDocument/2006/relationships/slideLayout" Target="../slideLayouts/slideLayout8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24.xml"/><Relationship Id="rId4" Type="http://schemas.openxmlformats.org/officeDocument/2006/relationships/slideLayout" Target="../slideLayouts/slideLayout818.xml"/><Relationship Id="rId9" Type="http://schemas.openxmlformats.org/officeDocument/2006/relationships/slideLayout" Target="../slideLayouts/slideLayout823.xml"/><Relationship Id="rId14" Type="http://schemas.openxmlformats.org/officeDocument/2006/relationships/image" Target="../media/image3.png"/></Relationships>
</file>

<file path=ppt/slideMasters/_rels/slideMaster7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28.xml"/><Relationship Id="rId7" Type="http://schemas.openxmlformats.org/officeDocument/2006/relationships/slideLayout" Target="../slideLayouts/slideLayout832.xml"/><Relationship Id="rId12" Type="http://schemas.openxmlformats.org/officeDocument/2006/relationships/theme" Target="../theme/theme76.xml"/><Relationship Id="rId2" Type="http://schemas.openxmlformats.org/officeDocument/2006/relationships/slideLayout" Target="../slideLayouts/slideLayout82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26.xml"/><Relationship Id="rId6" Type="http://schemas.openxmlformats.org/officeDocument/2006/relationships/slideLayout" Target="../slideLayouts/slideLayout831.xml"/><Relationship Id="rId11" Type="http://schemas.openxmlformats.org/officeDocument/2006/relationships/slideLayout" Target="../slideLayouts/slideLayout836.xml"/><Relationship Id="rId5" Type="http://schemas.openxmlformats.org/officeDocument/2006/relationships/slideLayout" Target="../slideLayouts/slideLayout8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35.xml"/><Relationship Id="rId4" Type="http://schemas.openxmlformats.org/officeDocument/2006/relationships/slideLayout" Target="../slideLayouts/slideLayout829.xml"/><Relationship Id="rId9" Type="http://schemas.openxmlformats.org/officeDocument/2006/relationships/slideLayout" Target="../slideLayouts/slideLayout834.xml"/><Relationship Id="rId14" Type="http://schemas.openxmlformats.org/officeDocument/2006/relationships/image" Target="../media/image3.png"/></Relationships>
</file>

<file path=ppt/slideMasters/_rels/slideMaster7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39.xml"/><Relationship Id="rId7" Type="http://schemas.openxmlformats.org/officeDocument/2006/relationships/slideLayout" Target="../slideLayouts/slideLayout843.xml"/><Relationship Id="rId12" Type="http://schemas.openxmlformats.org/officeDocument/2006/relationships/theme" Target="../theme/theme77.xml"/><Relationship Id="rId2" Type="http://schemas.openxmlformats.org/officeDocument/2006/relationships/slideLayout" Target="../slideLayouts/slideLayout83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37.xml"/><Relationship Id="rId6" Type="http://schemas.openxmlformats.org/officeDocument/2006/relationships/slideLayout" Target="../slideLayouts/slideLayout842.xml"/><Relationship Id="rId11" Type="http://schemas.openxmlformats.org/officeDocument/2006/relationships/slideLayout" Target="../slideLayouts/slideLayout847.xml"/><Relationship Id="rId5" Type="http://schemas.openxmlformats.org/officeDocument/2006/relationships/slideLayout" Target="../slideLayouts/slideLayout8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46.xml"/><Relationship Id="rId4" Type="http://schemas.openxmlformats.org/officeDocument/2006/relationships/slideLayout" Target="../slideLayouts/slideLayout840.xml"/><Relationship Id="rId9" Type="http://schemas.openxmlformats.org/officeDocument/2006/relationships/slideLayout" Target="../slideLayouts/slideLayout845.xml"/><Relationship Id="rId14" Type="http://schemas.openxmlformats.org/officeDocument/2006/relationships/image" Target="../media/image3.png"/></Relationships>
</file>

<file path=ppt/slideMasters/_rels/slideMaster7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50.xml"/><Relationship Id="rId7" Type="http://schemas.openxmlformats.org/officeDocument/2006/relationships/slideLayout" Target="../slideLayouts/slideLayout854.xml"/><Relationship Id="rId12" Type="http://schemas.openxmlformats.org/officeDocument/2006/relationships/theme" Target="../theme/theme78.xml"/><Relationship Id="rId2" Type="http://schemas.openxmlformats.org/officeDocument/2006/relationships/slideLayout" Target="../slideLayouts/slideLayout84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48.xml"/><Relationship Id="rId6" Type="http://schemas.openxmlformats.org/officeDocument/2006/relationships/slideLayout" Target="../slideLayouts/slideLayout853.xml"/><Relationship Id="rId11" Type="http://schemas.openxmlformats.org/officeDocument/2006/relationships/slideLayout" Target="../slideLayouts/slideLayout858.xml"/><Relationship Id="rId5" Type="http://schemas.openxmlformats.org/officeDocument/2006/relationships/slideLayout" Target="../slideLayouts/slideLayout85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57.xml"/><Relationship Id="rId4" Type="http://schemas.openxmlformats.org/officeDocument/2006/relationships/slideLayout" Target="../slideLayouts/slideLayout851.xml"/><Relationship Id="rId9" Type="http://schemas.openxmlformats.org/officeDocument/2006/relationships/slideLayout" Target="../slideLayouts/slideLayout856.xml"/><Relationship Id="rId14" Type="http://schemas.openxmlformats.org/officeDocument/2006/relationships/image" Target="../media/image3.png"/></Relationships>
</file>

<file path=ppt/slideMasters/_rels/slideMaster7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61.xml"/><Relationship Id="rId7" Type="http://schemas.openxmlformats.org/officeDocument/2006/relationships/slideLayout" Target="../slideLayouts/slideLayout865.xml"/><Relationship Id="rId12" Type="http://schemas.openxmlformats.org/officeDocument/2006/relationships/theme" Target="../theme/theme79.xml"/><Relationship Id="rId2" Type="http://schemas.openxmlformats.org/officeDocument/2006/relationships/slideLayout" Target="../slideLayouts/slideLayout86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59.xml"/><Relationship Id="rId6" Type="http://schemas.openxmlformats.org/officeDocument/2006/relationships/slideLayout" Target="../slideLayouts/slideLayout864.xml"/><Relationship Id="rId11" Type="http://schemas.openxmlformats.org/officeDocument/2006/relationships/slideLayout" Target="../slideLayouts/slideLayout869.xml"/><Relationship Id="rId5" Type="http://schemas.openxmlformats.org/officeDocument/2006/relationships/slideLayout" Target="../slideLayouts/slideLayout86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68.xml"/><Relationship Id="rId4" Type="http://schemas.openxmlformats.org/officeDocument/2006/relationships/slideLayout" Target="../slideLayouts/slideLayout862.xml"/><Relationship Id="rId9" Type="http://schemas.openxmlformats.org/officeDocument/2006/relationships/slideLayout" Target="../slideLayouts/slideLayout867.xml"/><Relationship Id="rId1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3.png"/></Relationships>
</file>

<file path=ppt/slideMasters/_rels/slideMaster8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72.xml"/><Relationship Id="rId7" Type="http://schemas.openxmlformats.org/officeDocument/2006/relationships/slideLayout" Target="../slideLayouts/slideLayout876.xml"/><Relationship Id="rId12" Type="http://schemas.openxmlformats.org/officeDocument/2006/relationships/theme" Target="../theme/theme80.xml"/><Relationship Id="rId2" Type="http://schemas.openxmlformats.org/officeDocument/2006/relationships/slideLayout" Target="../slideLayouts/slideLayout87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70.xml"/><Relationship Id="rId6" Type="http://schemas.openxmlformats.org/officeDocument/2006/relationships/slideLayout" Target="../slideLayouts/slideLayout875.xml"/><Relationship Id="rId11" Type="http://schemas.openxmlformats.org/officeDocument/2006/relationships/slideLayout" Target="../slideLayouts/slideLayout880.xml"/><Relationship Id="rId5" Type="http://schemas.openxmlformats.org/officeDocument/2006/relationships/slideLayout" Target="../slideLayouts/slideLayout87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79.xml"/><Relationship Id="rId4" Type="http://schemas.openxmlformats.org/officeDocument/2006/relationships/slideLayout" Target="../slideLayouts/slideLayout873.xml"/><Relationship Id="rId9" Type="http://schemas.openxmlformats.org/officeDocument/2006/relationships/slideLayout" Target="../slideLayouts/slideLayout878.xml"/><Relationship Id="rId14" Type="http://schemas.openxmlformats.org/officeDocument/2006/relationships/image" Target="../media/image3.png"/></Relationships>
</file>

<file path=ppt/slideMasters/_rels/slideMaster8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83.xml"/><Relationship Id="rId7" Type="http://schemas.openxmlformats.org/officeDocument/2006/relationships/slideLayout" Target="../slideLayouts/slideLayout887.xml"/><Relationship Id="rId12" Type="http://schemas.openxmlformats.org/officeDocument/2006/relationships/theme" Target="../theme/theme81.xml"/><Relationship Id="rId2" Type="http://schemas.openxmlformats.org/officeDocument/2006/relationships/slideLayout" Target="../slideLayouts/slideLayout88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81.xml"/><Relationship Id="rId6" Type="http://schemas.openxmlformats.org/officeDocument/2006/relationships/slideLayout" Target="../slideLayouts/slideLayout886.xml"/><Relationship Id="rId11" Type="http://schemas.openxmlformats.org/officeDocument/2006/relationships/slideLayout" Target="../slideLayouts/slideLayout891.xml"/><Relationship Id="rId5" Type="http://schemas.openxmlformats.org/officeDocument/2006/relationships/slideLayout" Target="../slideLayouts/slideLayout88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90.xml"/><Relationship Id="rId4" Type="http://schemas.openxmlformats.org/officeDocument/2006/relationships/slideLayout" Target="../slideLayouts/slideLayout884.xml"/><Relationship Id="rId9" Type="http://schemas.openxmlformats.org/officeDocument/2006/relationships/slideLayout" Target="../slideLayouts/slideLayout889.xml"/><Relationship Id="rId14" Type="http://schemas.openxmlformats.org/officeDocument/2006/relationships/image" Target="../media/image3.png"/></Relationships>
</file>

<file path=ppt/slideMasters/_rels/slideMaster8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94.xml"/><Relationship Id="rId7" Type="http://schemas.openxmlformats.org/officeDocument/2006/relationships/slideLayout" Target="../slideLayouts/slideLayout898.xml"/><Relationship Id="rId12" Type="http://schemas.openxmlformats.org/officeDocument/2006/relationships/theme" Target="../theme/theme82.xml"/><Relationship Id="rId2" Type="http://schemas.openxmlformats.org/officeDocument/2006/relationships/slideLayout" Target="../slideLayouts/slideLayout89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2.xml"/><Relationship Id="rId6" Type="http://schemas.openxmlformats.org/officeDocument/2006/relationships/slideLayout" Target="../slideLayouts/slideLayout897.xml"/><Relationship Id="rId11" Type="http://schemas.openxmlformats.org/officeDocument/2006/relationships/slideLayout" Target="../slideLayouts/slideLayout902.xml"/><Relationship Id="rId5" Type="http://schemas.openxmlformats.org/officeDocument/2006/relationships/slideLayout" Target="../slideLayouts/slideLayout89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01.xml"/><Relationship Id="rId4" Type="http://schemas.openxmlformats.org/officeDocument/2006/relationships/slideLayout" Target="../slideLayouts/slideLayout895.xml"/><Relationship Id="rId9" Type="http://schemas.openxmlformats.org/officeDocument/2006/relationships/slideLayout" Target="../slideLayouts/slideLayout900.xml"/><Relationship Id="rId14" Type="http://schemas.openxmlformats.org/officeDocument/2006/relationships/image" Target="../media/image3.png"/></Relationships>
</file>

<file path=ppt/slideMasters/_rels/slideMaster8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05.xml"/><Relationship Id="rId7" Type="http://schemas.openxmlformats.org/officeDocument/2006/relationships/slideLayout" Target="../slideLayouts/slideLayout909.xml"/><Relationship Id="rId12" Type="http://schemas.openxmlformats.org/officeDocument/2006/relationships/theme" Target="../theme/theme83.xml"/><Relationship Id="rId2" Type="http://schemas.openxmlformats.org/officeDocument/2006/relationships/slideLayout" Target="../slideLayouts/slideLayout90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03.xml"/><Relationship Id="rId6" Type="http://schemas.openxmlformats.org/officeDocument/2006/relationships/slideLayout" Target="../slideLayouts/slideLayout908.xml"/><Relationship Id="rId11" Type="http://schemas.openxmlformats.org/officeDocument/2006/relationships/slideLayout" Target="../slideLayouts/slideLayout913.xml"/><Relationship Id="rId5" Type="http://schemas.openxmlformats.org/officeDocument/2006/relationships/slideLayout" Target="../slideLayouts/slideLayout90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12.xml"/><Relationship Id="rId4" Type="http://schemas.openxmlformats.org/officeDocument/2006/relationships/slideLayout" Target="../slideLayouts/slideLayout906.xml"/><Relationship Id="rId9" Type="http://schemas.openxmlformats.org/officeDocument/2006/relationships/slideLayout" Target="../slideLayouts/slideLayout911.xml"/><Relationship Id="rId14" Type="http://schemas.openxmlformats.org/officeDocument/2006/relationships/image" Target="../media/image3.png"/></Relationships>
</file>

<file path=ppt/slideMasters/_rels/slideMaster8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6.xml"/><Relationship Id="rId7" Type="http://schemas.openxmlformats.org/officeDocument/2006/relationships/slideLayout" Target="../slideLayouts/slideLayout920.xml"/><Relationship Id="rId12" Type="http://schemas.openxmlformats.org/officeDocument/2006/relationships/theme" Target="../theme/theme84.xml"/><Relationship Id="rId2" Type="http://schemas.openxmlformats.org/officeDocument/2006/relationships/slideLayout" Target="../slideLayouts/slideLayout91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14.xml"/><Relationship Id="rId6" Type="http://schemas.openxmlformats.org/officeDocument/2006/relationships/slideLayout" Target="../slideLayouts/slideLayout919.xml"/><Relationship Id="rId11" Type="http://schemas.openxmlformats.org/officeDocument/2006/relationships/slideLayout" Target="../slideLayouts/slideLayout924.xml"/><Relationship Id="rId5" Type="http://schemas.openxmlformats.org/officeDocument/2006/relationships/slideLayout" Target="../slideLayouts/slideLayout9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23.xml"/><Relationship Id="rId4" Type="http://schemas.openxmlformats.org/officeDocument/2006/relationships/slideLayout" Target="../slideLayouts/slideLayout917.xml"/><Relationship Id="rId9" Type="http://schemas.openxmlformats.org/officeDocument/2006/relationships/slideLayout" Target="../slideLayouts/slideLayout922.xml"/><Relationship Id="rId14" Type="http://schemas.openxmlformats.org/officeDocument/2006/relationships/image" Target="../media/image3.png"/></Relationships>
</file>

<file path=ppt/slideMasters/_rels/slideMaster8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27.xml"/><Relationship Id="rId7" Type="http://schemas.openxmlformats.org/officeDocument/2006/relationships/slideLayout" Target="../slideLayouts/slideLayout931.xml"/><Relationship Id="rId12" Type="http://schemas.openxmlformats.org/officeDocument/2006/relationships/theme" Target="../theme/theme85.xml"/><Relationship Id="rId2" Type="http://schemas.openxmlformats.org/officeDocument/2006/relationships/slideLayout" Target="../slideLayouts/slideLayout9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25.xml"/><Relationship Id="rId6" Type="http://schemas.openxmlformats.org/officeDocument/2006/relationships/slideLayout" Target="../slideLayouts/slideLayout930.xml"/><Relationship Id="rId11" Type="http://schemas.openxmlformats.org/officeDocument/2006/relationships/slideLayout" Target="../slideLayouts/slideLayout935.xml"/><Relationship Id="rId5" Type="http://schemas.openxmlformats.org/officeDocument/2006/relationships/slideLayout" Target="../slideLayouts/slideLayout9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34.xml"/><Relationship Id="rId4" Type="http://schemas.openxmlformats.org/officeDocument/2006/relationships/slideLayout" Target="../slideLayouts/slideLayout928.xml"/><Relationship Id="rId9" Type="http://schemas.openxmlformats.org/officeDocument/2006/relationships/slideLayout" Target="../slideLayouts/slideLayout933.xml"/><Relationship Id="rId14" Type="http://schemas.openxmlformats.org/officeDocument/2006/relationships/image" Target="../media/image3.png"/></Relationships>
</file>

<file path=ppt/slideMasters/_rels/slideMaster8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38.xml"/><Relationship Id="rId7" Type="http://schemas.openxmlformats.org/officeDocument/2006/relationships/slideLayout" Target="../slideLayouts/slideLayout942.xml"/><Relationship Id="rId12" Type="http://schemas.openxmlformats.org/officeDocument/2006/relationships/theme" Target="../theme/theme86.xml"/><Relationship Id="rId2" Type="http://schemas.openxmlformats.org/officeDocument/2006/relationships/slideLayout" Target="../slideLayouts/slideLayout93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36.xml"/><Relationship Id="rId6" Type="http://schemas.openxmlformats.org/officeDocument/2006/relationships/slideLayout" Target="../slideLayouts/slideLayout941.xml"/><Relationship Id="rId11" Type="http://schemas.openxmlformats.org/officeDocument/2006/relationships/slideLayout" Target="../slideLayouts/slideLayout946.xml"/><Relationship Id="rId5" Type="http://schemas.openxmlformats.org/officeDocument/2006/relationships/slideLayout" Target="../slideLayouts/slideLayout9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45.xml"/><Relationship Id="rId4" Type="http://schemas.openxmlformats.org/officeDocument/2006/relationships/slideLayout" Target="../slideLayouts/slideLayout939.xml"/><Relationship Id="rId9" Type="http://schemas.openxmlformats.org/officeDocument/2006/relationships/slideLayout" Target="../slideLayouts/slideLayout944.xml"/><Relationship Id="rId14" Type="http://schemas.openxmlformats.org/officeDocument/2006/relationships/image" Target="../media/image3.png"/></Relationships>
</file>

<file path=ppt/slideMasters/_rels/slideMaster8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49.xml"/><Relationship Id="rId7" Type="http://schemas.openxmlformats.org/officeDocument/2006/relationships/slideLayout" Target="../slideLayouts/slideLayout953.xml"/><Relationship Id="rId12" Type="http://schemas.openxmlformats.org/officeDocument/2006/relationships/theme" Target="../theme/theme87.xml"/><Relationship Id="rId2" Type="http://schemas.openxmlformats.org/officeDocument/2006/relationships/slideLayout" Target="../slideLayouts/slideLayout94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47.xml"/><Relationship Id="rId6" Type="http://schemas.openxmlformats.org/officeDocument/2006/relationships/slideLayout" Target="../slideLayouts/slideLayout952.xml"/><Relationship Id="rId11" Type="http://schemas.openxmlformats.org/officeDocument/2006/relationships/slideLayout" Target="../slideLayouts/slideLayout957.xml"/><Relationship Id="rId5" Type="http://schemas.openxmlformats.org/officeDocument/2006/relationships/slideLayout" Target="../slideLayouts/slideLayout95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56.xml"/><Relationship Id="rId4" Type="http://schemas.openxmlformats.org/officeDocument/2006/relationships/slideLayout" Target="../slideLayouts/slideLayout950.xml"/><Relationship Id="rId9" Type="http://schemas.openxmlformats.org/officeDocument/2006/relationships/slideLayout" Target="../slideLayouts/slideLayout955.xml"/><Relationship Id="rId14" Type="http://schemas.openxmlformats.org/officeDocument/2006/relationships/image" Target="../media/image3.png"/></Relationships>
</file>

<file path=ppt/slideMasters/_rels/slideMaster8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60.xml"/><Relationship Id="rId7" Type="http://schemas.openxmlformats.org/officeDocument/2006/relationships/slideLayout" Target="../slideLayouts/slideLayout964.xml"/><Relationship Id="rId12" Type="http://schemas.openxmlformats.org/officeDocument/2006/relationships/theme" Target="../theme/theme88.xml"/><Relationship Id="rId2" Type="http://schemas.openxmlformats.org/officeDocument/2006/relationships/slideLayout" Target="../slideLayouts/slideLayout9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58.xml"/><Relationship Id="rId6" Type="http://schemas.openxmlformats.org/officeDocument/2006/relationships/slideLayout" Target="../slideLayouts/slideLayout963.xml"/><Relationship Id="rId11" Type="http://schemas.openxmlformats.org/officeDocument/2006/relationships/slideLayout" Target="../slideLayouts/slideLayout968.xml"/><Relationship Id="rId5" Type="http://schemas.openxmlformats.org/officeDocument/2006/relationships/slideLayout" Target="../slideLayouts/slideLayout96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67.xml"/><Relationship Id="rId4" Type="http://schemas.openxmlformats.org/officeDocument/2006/relationships/slideLayout" Target="../slideLayouts/slideLayout961.xml"/><Relationship Id="rId9" Type="http://schemas.openxmlformats.org/officeDocument/2006/relationships/slideLayout" Target="../slideLayouts/slideLayout966.xml"/><Relationship Id="rId14" Type="http://schemas.openxmlformats.org/officeDocument/2006/relationships/image" Target="../media/image3.png"/></Relationships>
</file>

<file path=ppt/slideMasters/_rels/slideMaster8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71.xml"/><Relationship Id="rId7" Type="http://schemas.openxmlformats.org/officeDocument/2006/relationships/slideLayout" Target="../slideLayouts/slideLayout975.xml"/><Relationship Id="rId12" Type="http://schemas.openxmlformats.org/officeDocument/2006/relationships/theme" Target="../theme/theme89.xml"/><Relationship Id="rId2" Type="http://schemas.openxmlformats.org/officeDocument/2006/relationships/slideLayout" Target="../slideLayouts/slideLayout97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69.xml"/><Relationship Id="rId6" Type="http://schemas.openxmlformats.org/officeDocument/2006/relationships/slideLayout" Target="../slideLayouts/slideLayout974.xml"/><Relationship Id="rId11" Type="http://schemas.openxmlformats.org/officeDocument/2006/relationships/slideLayout" Target="../slideLayouts/slideLayout979.xml"/><Relationship Id="rId5" Type="http://schemas.openxmlformats.org/officeDocument/2006/relationships/slideLayout" Target="../slideLayouts/slideLayout97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78.xml"/><Relationship Id="rId4" Type="http://schemas.openxmlformats.org/officeDocument/2006/relationships/slideLayout" Target="../slideLayouts/slideLayout972.xml"/><Relationship Id="rId9" Type="http://schemas.openxmlformats.org/officeDocument/2006/relationships/slideLayout" Target="../slideLayouts/slideLayout977.xml"/><Relationship Id="rId1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3.png"/></Relationships>
</file>

<file path=ppt/slideMasters/_rels/slideMaster9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82.xml"/><Relationship Id="rId7" Type="http://schemas.openxmlformats.org/officeDocument/2006/relationships/slideLayout" Target="../slideLayouts/slideLayout986.xml"/><Relationship Id="rId12" Type="http://schemas.openxmlformats.org/officeDocument/2006/relationships/theme" Target="../theme/theme90.xml"/><Relationship Id="rId2" Type="http://schemas.openxmlformats.org/officeDocument/2006/relationships/slideLayout" Target="../slideLayouts/slideLayout98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80.xml"/><Relationship Id="rId6" Type="http://schemas.openxmlformats.org/officeDocument/2006/relationships/slideLayout" Target="../slideLayouts/slideLayout985.xml"/><Relationship Id="rId11" Type="http://schemas.openxmlformats.org/officeDocument/2006/relationships/slideLayout" Target="../slideLayouts/slideLayout990.xml"/><Relationship Id="rId5" Type="http://schemas.openxmlformats.org/officeDocument/2006/relationships/slideLayout" Target="../slideLayouts/slideLayout98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89.xml"/><Relationship Id="rId4" Type="http://schemas.openxmlformats.org/officeDocument/2006/relationships/slideLayout" Target="../slideLayouts/slideLayout983.xml"/><Relationship Id="rId9" Type="http://schemas.openxmlformats.org/officeDocument/2006/relationships/slideLayout" Target="../slideLayouts/slideLayout988.xml"/><Relationship Id="rId14" Type="http://schemas.openxmlformats.org/officeDocument/2006/relationships/image" Target="../media/image3.png"/></Relationships>
</file>

<file path=ppt/slideMasters/_rels/slideMaster9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93.xml"/><Relationship Id="rId7" Type="http://schemas.openxmlformats.org/officeDocument/2006/relationships/slideLayout" Target="../slideLayouts/slideLayout997.xml"/><Relationship Id="rId12" Type="http://schemas.openxmlformats.org/officeDocument/2006/relationships/theme" Target="../theme/theme91.xml"/><Relationship Id="rId2" Type="http://schemas.openxmlformats.org/officeDocument/2006/relationships/slideLayout" Target="../slideLayouts/slideLayout99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91.xml"/><Relationship Id="rId6" Type="http://schemas.openxmlformats.org/officeDocument/2006/relationships/slideLayout" Target="../slideLayouts/slideLayout996.xml"/><Relationship Id="rId11" Type="http://schemas.openxmlformats.org/officeDocument/2006/relationships/slideLayout" Target="../slideLayouts/slideLayout1001.xml"/><Relationship Id="rId5" Type="http://schemas.openxmlformats.org/officeDocument/2006/relationships/slideLayout" Target="../slideLayouts/slideLayout99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00.xml"/><Relationship Id="rId4" Type="http://schemas.openxmlformats.org/officeDocument/2006/relationships/slideLayout" Target="../slideLayouts/slideLayout994.xml"/><Relationship Id="rId9" Type="http://schemas.openxmlformats.org/officeDocument/2006/relationships/slideLayout" Target="../slideLayouts/slideLayout999.xml"/><Relationship Id="rId14" Type="http://schemas.openxmlformats.org/officeDocument/2006/relationships/image" Target="../media/image3.png"/></Relationships>
</file>

<file path=ppt/slideMasters/_rels/slideMaster9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04.xml"/><Relationship Id="rId7" Type="http://schemas.openxmlformats.org/officeDocument/2006/relationships/slideLayout" Target="../slideLayouts/slideLayout1008.xml"/><Relationship Id="rId12" Type="http://schemas.openxmlformats.org/officeDocument/2006/relationships/theme" Target="../theme/theme92.xml"/><Relationship Id="rId2" Type="http://schemas.openxmlformats.org/officeDocument/2006/relationships/slideLayout" Target="../slideLayouts/slideLayout100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02.xml"/><Relationship Id="rId6" Type="http://schemas.openxmlformats.org/officeDocument/2006/relationships/slideLayout" Target="../slideLayouts/slideLayout1007.xml"/><Relationship Id="rId11" Type="http://schemas.openxmlformats.org/officeDocument/2006/relationships/slideLayout" Target="../slideLayouts/slideLayout1012.xml"/><Relationship Id="rId5" Type="http://schemas.openxmlformats.org/officeDocument/2006/relationships/slideLayout" Target="../slideLayouts/slideLayout100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11.xml"/><Relationship Id="rId4" Type="http://schemas.openxmlformats.org/officeDocument/2006/relationships/slideLayout" Target="../slideLayouts/slideLayout1005.xml"/><Relationship Id="rId9" Type="http://schemas.openxmlformats.org/officeDocument/2006/relationships/slideLayout" Target="../slideLayouts/slideLayout1010.xml"/><Relationship Id="rId14" Type="http://schemas.openxmlformats.org/officeDocument/2006/relationships/image" Target="../media/image3.png"/></Relationships>
</file>

<file path=ppt/slideMasters/_rels/slideMaster9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15.xml"/><Relationship Id="rId7" Type="http://schemas.openxmlformats.org/officeDocument/2006/relationships/slideLayout" Target="../slideLayouts/slideLayout1019.xml"/><Relationship Id="rId12" Type="http://schemas.openxmlformats.org/officeDocument/2006/relationships/theme" Target="../theme/theme93.xml"/><Relationship Id="rId2" Type="http://schemas.openxmlformats.org/officeDocument/2006/relationships/slideLayout" Target="../slideLayouts/slideLayout10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13.xml"/><Relationship Id="rId6" Type="http://schemas.openxmlformats.org/officeDocument/2006/relationships/slideLayout" Target="../slideLayouts/slideLayout1018.xml"/><Relationship Id="rId11" Type="http://schemas.openxmlformats.org/officeDocument/2006/relationships/slideLayout" Target="../slideLayouts/slideLayout1023.xml"/><Relationship Id="rId5" Type="http://schemas.openxmlformats.org/officeDocument/2006/relationships/slideLayout" Target="../slideLayouts/slideLayout10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22.xml"/><Relationship Id="rId4" Type="http://schemas.openxmlformats.org/officeDocument/2006/relationships/slideLayout" Target="../slideLayouts/slideLayout1016.xml"/><Relationship Id="rId9" Type="http://schemas.openxmlformats.org/officeDocument/2006/relationships/slideLayout" Target="../slideLayouts/slideLayout1021.xml"/><Relationship Id="rId14" Type="http://schemas.openxmlformats.org/officeDocument/2006/relationships/image" Target="../media/image3.png"/></Relationships>
</file>

<file path=ppt/slideMasters/_rels/slideMaster9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26.xml"/><Relationship Id="rId7" Type="http://schemas.openxmlformats.org/officeDocument/2006/relationships/slideLayout" Target="../slideLayouts/slideLayout1030.xml"/><Relationship Id="rId12" Type="http://schemas.openxmlformats.org/officeDocument/2006/relationships/theme" Target="../theme/theme94.xml"/><Relationship Id="rId2" Type="http://schemas.openxmlformats.org/officeDocument/2006/relationships/slideLayout" Target="../slideLayouts/slideLayout102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24.xml"/><Relationship Id="rId6" Type="http://schemas.openxmlformats.org/officeDocument/2006/relationships/slideLayout" Target="../slideLayouts/slideLayout1029.xml"/><Relationship Id="rId11" Type="http://schemas.openxmlformats.org/officeDocument/2006/relationships/slideLayout" Target="../slideLayouts/slideLayout1034.xml"/><Relationship Id="rId5" Type="http://schemas.openxmlformats.org/officeDocument/2006/relationships/slideLayout" Target="../slideLayouts/slideLayout102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33.xml"/><Relationship Id="rId4" Type="http://schemas.openxmlformats.org/officeDocument/2006/relationships/slideLayout" Target="../slideLayouts/slideLayout1027.xml"/><Relationship Id="rId9" Type="http://schemas.openxmlformats.org/officeDocument/2006/relationships/slideLayout" Target="../slideLayouts/slideLayout1032.xml"/><Relationship Id="rId14" Type="http://schemas.openxmlformats.org/officeDocument/2006/relationships/image" Target="../media/image3.png"/></Relationships>
</file>

<file path=ppt/slideMasters/_rels/slideMaster9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37.xml"/><Relationship Id="rId7" Type="http://schemas.openxmlformats.org/officeDocument/2006/relationships/slideLayout" Target="../slideLayouts/slideLayout1041.xml"/><Relationship Id="rId12" Type="http://schemas.openxmlformats.org/officeDocument/2006/relationships/theme" Target="../theme/theme95.xml"/><Relationship Id="rId2" Type="http://schemas.openxmlformats.org/officeDocument/2006/relationships/slideLayout" Target="../slideLayouts/slideLayout103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35.xml"/><Relationship Id="rId6" Type="http://schemas.openxmlformats.org/officeDocument/2006/relationships/slideLayout" Target="../slideLayouts/slideLayout1040.xml"/><Relationship Id="rId11" Type="http://schemas.openxmlformats.org/officeDocument/2006/relationships/slideLayout" Target="../slideLayouts/slideLayout1045.xml"/><Relationship Id="rId5" Type="http://schemas.openxmlformats.org/officeDocument/2006/relationships/slideLayout" Target="../slideLayouts/slideLayout103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44.xml"/><Relationship Id="rId4" Type="http://schemas.openxmlformats.org/officeDocument/2006/relationships/slideLayout" Target="../slideLayouts/slideLayout1038.xml"/><Relationship Id="rId9" Type="http://schemas.openxmlformats.org/officeDocument/2006/relationships/slideLayout" Target="../slideLayouts/slideLayout1043.xml"/><Relationship Id="rId14" Type="http://schemas.openxmlformats.org/officeDocument/2006/relationships/image" Target="../media/image3.png"/></Relationships>
</file>

<file path=ppt/slideMasters/_rels/slideMaster9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48.xml"/><Relationship Id="rId7" Type="http://schemas.openxmlformats.org/officeDocument/2006/relationships/slideLayout" Target="../slideLayouts/slideLayout1052.xml"/><Relationship Id="rId12" Type="http://schemas.openxmlformats.org/officeDocument/2006/relationships/theme" Target="../theme/theme96.xml"/><Relationship Id="rId2" Type="http://schemas.openxmlformats.org/officeDocument/2006/relationships/slideLayout" Target="../slideLayouts/slideLayout104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46.xml"/><Relationship Id="rId6" Type="http://schemas.openxmlformats.org/officeDocument/2006/relationships/slideLayout" Target="../slideLayouts/slideLayout1051.xml"/><Relationship Id="rId11" Type="http://schemas.openxmlformats.org/officeDocument/2006/relationships/slideLayout" Target="../slideLayouts/slideLayout1056.xml"/><Relationship Id="rId5" Type="http://schemas.openxmlformats.org/officeDocument/2006/relationships/slideLayout" Target="../slideLayouts/slideLayout105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55.xml"/><Relationship Id="rId4" Type="http://schemas.openxmlformats.org/officeDocument/2006/relationships/slideLayout" Target="../slideLayouts/slideLayout1049.xml"/><Relationship Id="rId9" Type="http://schemas.openxmlformats.org/officeDocument/2006/relationships/slideLayout" Target="../slideLayouts/slideLayout1054.xml"/><Relationship Id="rId14" Type="http://schemas.openxmlformats.org/officeDocument/2006/relationships/image" Target="../media/image3.png"/></Relationships>
</file>

<file path=ppt/slideMasters/_rels/slideMaster9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59.xml"/><Relationship Id="rId7" Type="http://schemas.openxmlformats.org/officeDocument/2006/relationships/slideLayout" Target="../slideLayouts/slideLayout1063.xml"/><Relationship Id="rId12" Type="http://schemas.openxmlformats.org/officeDocument/2006/relationships/theme" Target="../theme/theme97.xml"/><Relationship Id="rId2" Type="http://schemas.openxmlformats.org/officeDocument/2006/relationships/slideLayout" Target="../slideLayouts/slideLayout105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57.xml"/><Relationship Id="rId6" Type="http://schemas.openxmlformats.org/officeDocument/2006/relationships/slideLayout" Target="../slideLayouts/slideLayout1062.xml"/><Relationship Id="rId11" Type="http://schemas.openxmlformats.org/officeDocument/2006/relationships/slideLayout" Target="../slideLayouts/slideLayout1067.xml"/><Relationship Id="rId5" Type="http://schemas.openxmlformats.org/officeDocument/2006/relationships/slideLayout" Target="../slideLayouts/slideLayout106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66.xml"/><Relationship Id="rId4" Type="http://schemas.openxmlformats.org/officeDocument/2006/relationships/slideLayout" Target="../slideLayouts/slideLayout1060.xml"/><Relationship Id="rId9" Type="http://schemas.openxmlformats.org/officeDocument/2006/relationships/slideLayout" Target="../slideLayouts/slideLayout1065.xml"/><Relationship Id="rId14" Type="http://schemas.openxmlformats.org/officeDocument/2006/relationships/image" Target="../media/image3.png"/></Relationships>
</file>

<file path=ppt/slideMasters/_rels/slideMaster9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70.xml"/><Relationship Id="rId7" Type="http://schemas.openxmlformats.org/officeDocument/2006/relationships/slideLayout" Target="../slideLayouts/slideLayout1074.xml"/><Relationship Id="rId12" Type="http://schemas.openxmlformats.org/officeDocument/2006/relationships/theme" Target="../theme/theme98.xml"/><Relationship Id="rId2" Type="http://schemas.openxmlformats.org/officeDocument/2006/relationships/slideLayout" Target="../slideLayouts/slideLayout106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68.xml"/><Relationship Id="rId6" Type="http://schemas.openxmlformats.org/officeDocument/2006/relationships/slideLayout" Target="../slideLayouts/slideLayout1073.xml"/><Relationship Id="rId11" Type="http://schemas.openxmlformats.org/officeDocument/2006/relationships/slideLayout" Target="../slideLayouts/slideLayout1078.xml"/><Relationship Id="rId5" Type="http://schemas.openxmlformats.org/officeDocument/2006/relationships/slideLayout" Target="../slideLayouts/slideLayout107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77.xml"/><Relationship Id="rId4" Type="http://schemas.openxmlformats.org/officeDocument/2006/relationships/slideLayout" Target="../slideLayouts/slideLayout1071.xml"/><Relationship Id="rId9" Type="http://schemas.openxmlformats.org/officeDocument/2006/relationships/slideLayout" Target="../slideLayouts/slideLayout1076.xml"/><Relationship Id="rId14" Type="http://schemas.openxmlformats.org/officeDocument/2006/relationships/image" Target="../media/image3.png"/></Relationships>
</file>

<file path=ppt/slideMasters/_rels/slideMaster9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81.xml"/><Relationship Id="rId7" Type="http://schemas.openxmlformats.org/officeDocument/2006/relationships/slideLayout" Target="../slideLayouts/slideLayout1085.xml"/><Relationship Id="rId12" Type="http://schemas.openxmlformats.org/officeDocument/2006/relationships/theme" Target="../theme/theme99.xml"/><Relationship Id="rId2" Type="http://schemas.openxmlformats.org/officeDocument/2006/relationships/slideLayout" Target="../slideLayouts/slideLayout108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79.xml"/><Relationship Id="rId6" Type="http://schemas.openxmlformats.org/officeDocument/2006/relationships/slideLayout" Target="../slideLayouts/slideLayout1084.xml"/><Relationship Id="rId11" Type="http://schemas.openxmlformats.org/officeDocument/2006/relationships/slideLayout" Target="../slideLayouts/slideLayout1089.xml"/><Relationship Id="rId5" Type="http://schemas.openxmlformats.org/officeDocument/2006/relationships/slideLayout" Target="../slideLayouts/slideLayout108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88.xml"/><Relationship Id="rId4" Type="http://schemas.openxmlformats.org/officeDocument/2006/relationships/slideLayout" Target="../slideLayouts/slideLayout1082.xml"/><Relationship Id="rId9" Type="http://schemas.openxmlformats.org/officeDocument/2006/relationships/slideLayout" Target="../slideLayouts/slideLayout1087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73" r:id="rId1"/>
    <p:sldLayoutId id="2147485474" r:id="rId2"/>
    <p:sldLayoutId id="2147485475" r:id="rId3"/>
    <p:sldLayoutId id="2147485476" r:id="rId4"/>
    <p:sldLayoutId id="2147485477" r:id="rId5"/>
    <p:sldLayoutId id="2147485478" r:id="rId6"/>
    <p:sldLayoutId id="2147485479" r:id="rId7"/>
    <p:sldLayoutId id="2147485480" r:id="rId8"/>
    <p:sldLayoutId id="2147485481" r:id="rId9"/>
    <p:sldLayoutId id="2147485482" r:id="rId10"/>
    <p:sldLayoutId id="21474854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85" r:id="rId1"/>
    <p:sldLayoutId id="2147485486" r:id="rId2"/>
    <p:sldLayoutId id="2147485487" r:id="rId3"/>
    <p:sldLayoutId id="2147485488" r:id="rId4"/>
    <p:sldLayoutId id="2147485489" r:id="rId5"/>
    <p:sldLayoutId id="2147485490" r:id="rId6"/>
    <p:sldLayoutId id="2147485491" r:id="rId7"/>
    <p:sldLayoutId id="2147485492" r:id="rId8"/>
    <p:sldLayoutId id="2147485493" r:id="rId9"/>
    <p:sldLayoutId id="2147485494" r:id="rId10"/>
    <p:sldLayoutId id="21474854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97" r:id="rId1"/>
    <p:sldLayoutId id="2147485498" r:id="rId2"/>
    <p:sldLayoutId id="2147485499" r:id="rId3"/>
    <p:sldLayoutId id="2147485500" r:id="rId4"/>
    <p:sldLayoutId id="2147485501" r:id="rId5"/>
    <p:sldLayoutId id="2147485502" r:id="rId6"/>
    <p:sldLayoutId id="2147485503" r:id="rId7"/>
    <p:sldLayoutId id="2147485504" r:id="rId8"/>
    <p:sldLayoutId id="2147485505" r:id="rId9"/>
    <p:sldLayoutId id="2147485506" r:id="rId10"/>
    <p:sldLayoutId id="21474855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10" r:id="rId2"/>
    <p:sldLayoutId id="2147485511" r:id="rId3"/>
    <p:sldLayoutId id="2147485512" r:id="rId4"/>
    <p:sldLayoutId id="2147485513" r:id="rId5"/>
    <p:sldLayoutId id="2147485514" r:id="rId6"/>
    <p:sldLayoutId id="2147485515" r:id="rId7"/>
    <p:sldLayoutId id="2147485516" r:id="rId8"/>
    <p:sldLayoutId id="2147485517" r:id="rId9"/>
    <p:sldLayoutId id="2147485518" r:id="rId10"/>
    <p:sldLayoutId id="21474855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  <p:sldLayoutId id="2147485522" r:id="rId2"/>
    <p:sldLayoutId id="2147485523" r:id="rId3"/>
    <p:sldLayoutId id="2147485524" r:id="rId4"/>
    <p:sldLayoutId id="2147485525" r:id="rId5"/>
    <p:sldLayoutId id="2147485526" r:id="rId6"/>
    <p:sldLayoutId id="2147485527" r:id="rId7"/>
    <p:sldLayoutId id="2147485528" r:id="rId8"/>
    <p:sldLayoutId id="2147485529" r:id="rId9"/>
    <p:sldLayoutId id="2147485530" r:id="rId10"/>
    <p:sldLayoutId id="21474855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33" r:id="rId1"/>
    <p:sldLayoutId id="2147485534" r:id="rId2"/>
    <p:sldLayoutId id="2147485535" r:id="rId3"/>
    <p:sldLayoutId id="2147485536" r:id="rId4"/>
    <p:sldLayoutId id="2147485537" r:id="rId5"/>
    <p:sldLayoutId id="2147485538" r:id="rId6"/>
    <p:sldLayoutId id="2147485539" r:id="rId7"/>
    <p:sldLayoutId id="2147485540" r:id="rId8"/>
    <p:sldLayoutId id="2147485541" r:id="rId9"/>
    <p:sldLayoutId id="2147485542" r:id="rId10"/>
    <p:sldLayoutId id="21474855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545" r:id="rId1"/>
    <p:sldLayoutId id="2147485546" r:id="rId2"/>
    <p:sldLayoutId id="2147485547" r:id="rId3"/>
    <p:sldLayoutId id="2147485548" r:id="rId4"/>
    <p:sldLayoutId id="2147485549" r:id="rId5"/>
    <p:sldLayoutId id="2147485550" r:id="rId6"/>
    <p:sldLayoutId id="2147485551" r:id="rId7"/>
    <p:sldLayoutId id="2147485552" r:id="rId8"/>
    <p:sldLayoutId id="2147485553" r:id="rId9"/>
    <p:sldLayoutId id="2147485554" r:id="rId10"/>
    <p:sldLayoutId id="21474855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45" r:id="rId1"/>
    <p:sldLayoutId id="2147484346" r:id="rId2"/>
    <p:sldLayoutId id="2147484347" r:id="rId3"/>
    <p:sldLayoutId id="2147484348" r:id="rId4"/>
    <p:sldLayoutId id="2147484349" r:id="rId5"/>
    <p:sldLayoutId id="2147484350" r:id="rId6"/>
    <p:sldLayoutId id="2147484351" r:id="rId7"/>
    <p:sldLayoutId id="2147484352" r:id="rId8"/>
    <p:sldLayoutId id="2147484353" r:id="rId9"/>
    <p:sldLayoutId id="2147484354" r:id="rId10"/>
    <p:sldLayoutId id="21474843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94" r:id="rId2"/>
    <p:sldLayoutId id="2147484395" r:id="rId3"/>
    <p:sldLayoutId id="2147484396" r:id="rId4"/>
    <p:sldLayoutId id="2147484397" r:id="rId5"/>
    <p:sldLayoutId id="2147484398" r:id="rId6"/>
    <p:sldLayoutId id="2147484399" r:id="rId7"/>
    <p:sldLayoutId id="2147484400" r:id="rId8"/>
    <p:sldLayoutId id="2147484401" r:id="rId9"/>
    <p:sldLayoutId id="2147484402" r:id="rId10"/>
    <p:sldLayoutId id="21474844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22" r:id="rId2"/>
    <p:sldLayoutId id="2147484623" r:id="rId3"/>
    <p:sldLayoutId id="2147484624" r:id="rId4"/>
    <p:sldLayoutId id="2147484625" r:id="rId5"/>
    <p:sldLayoutId id="2147484626" r:id="rId6"/>
    <p:sldLayoutId id="2147484627" r:id="rId7"/>
    <p:sldLayoutId id="2147484628" r:id="rId8"/>
    <p:sldLayoutId id="2147484629" r:id="rId9"/>
    <p:sldLayoutId id="2147484630" r:id="rId10"/>
    <p:sldLayoutId id="21474846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45" r:id="rId1"/>
    <p:sldLayoutId id="2147484646" r:id="rId2"/>
    <p:sldLayoutId id="2147484647" r:id="rId3"/>
    <p:sldLayoutId id="2147484648" r:id="rId4"/>
    <p:sldLayoutId id="2147484649" r:id="rId5"/>
    <p:sldLayoutId id="2147484650" r:id="rId6"/>
    <p:sldLayoutId id="2147484651" r:id="rId7"/>
    <p:sldLayoutId id="2147484652" r:id="rId8"/>
    <p:sldLayoutId id="2147484653" r:id="rId9"/>
    <p:sldLayoutId id="2147484654" r:id="rId10"/>
    <p:sldLayoutId id="21474846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61" r:id="rId5"/>
    <p:sldLayoutId id="2147484662" r:id="rId6"/>
    <p:sldLayoutId id="2147484663" r:id="rId7"/>
    <p:sldLayoutId id="2147484664" r:id="rId8"/>
    <p:sldLayoutId id="2147484665" r:id="rId9"/>
    <p:sldLayoutId id="2147484666" r:id="rId10"/>
    <p:sldLayoutId id="21474846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69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53" r:id="rId1"/>
    <p:sldLayoutId id="2147484754" r:id="rId2"/>
    <p:sldLayoutId id="2147484755" r:id="rId3"/>
    <p:sldLayoutId id="2147484756" r:id="rId4"/>
    <p:sldLayoutId id="2147484757" r:id="rId5"/>
    <p:sldLayoutId id="2147484758" r:id="rId6"/>
    <p:sldLayoutId id="2147484759" r:id="rId7"/>
    <p:sldLayoutId id="2147484760" r:id="rId8"/>
    <p:sldLayoutId id="2147484761" r:id="rId9"/>
    <p:sldLayoutId id="2147484762" r:id="rId10"/>
    <p:sldLayoutId id="21474847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7" r:id="rId1"/>
    <p:sldLayoutId id="2147484778" r:id="rId2"/>
    <p:sldLayoutId id="2147484779" r:id="rId3"/>
    <p:sldLayoutId id="2147484780" r:id="rId4"/>
    <p:sldLayoutId id="2147484781" r:id="rId5"/>
    <p:sldLayoutId id="2147484782" r:id="rId6"/>
    <p:sldLayoutId id="2147484783" r:id="rId7"/>
    <p:sldLayoutId id="2147484784" r:id="rId8"/>
    <p:sldLayoutId id="2147484785" r:id="rId9"/>
    <p:sldLayoutId id="2147484786" r:id="rId10"/>
    <p:sldLayoutId id="21474847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89" r:id="rId1"/>
    <p:sldLayoutId id="2147484790" r:id="rId2"/>
    <p:sldLayoutId id="2147484791" r:id="rId3"/>
    <p:sldLayoutId id="2147484792" r:id="rId4"/>
    <p:sldLayoutId id="2147484793" r:id="rId5"/>
    <p:sldLayoutId id="2147484794" r:id="rId6"/>
    <p:sldLayoutId id="2147484795" r:id="rId7"/>
    <p:sldLayoutId id="2147484796" r:id="rId8"/>
    <p:sldLayoutId id="2147484797" r:id="rId9"/>
    <p:sldLayoutId id="2147484798" r:id="rId10"/>
    <p:sldLayoutId id="21474847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802" r:id="rId2"/>
    <p:sldLayoutId id="2147484803" r:id="rId3"/>
    <p:sldLayoutId id="2147484804" r:id="rId4"/>
    <p:sldLayoutId id="2147484805" r:id="rId5"/>
    <p:sldLayoutId id="2147484806" r:id="rId6"/>
    <p:sldLayoutId id="2147484807" r:id="rId7"/>
    <p:sldLayoutId id="2147484808" r:id="rId8"/>
    <p:sldLayoutId id="2147484809" r:id="rId9"/>
    <p:sldLayoutId id="2147484810" r:id="rId10"/>
    <p:sldLayoutId id="214748481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13" r:id="rId1"/>
    <p:sldLayoutId id="2147484814" r:id="rId2"/>
    <p:sldLayoutId id="2147484815" r:id="rId3"/>
    <p:sldLayoutId id="2147484816" r:id="rId4"/>
    <p:sldLayoutId id="2147484817" r:id="rId5"/>
    <p:sldLayoutId id="2147484818" r:id="rId6"/>
    <p:sldLayoutId id="2147484819" r:id="rId7"/>
    <p:sldLayoutId id="2147484820" r:id="rId8"/>
    <p:sldLayoutId id="2147484821" r:id="rId9"/>
    <p:sldLayoutId id="2147484822" r:id="rId10"/>
    <p:sldLayoutId id="21474848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61" r:id="rId1"/>
    <p:sldLayoutId id="2147484862" r:id="rId2"/>
    <p:sldLayoutId id="2147484863" r:id="rId3"/>
    <p:sldLayoutId id="2147484864" r:id="rId4"/>
    <p:sldLayoutId id="2147484865" r:id="rId5"/>
    <p:sldLayoutId id="2147484866" r:id="rId6"/>
    <p:sldLayoutId id="2147484867" r:id="rId7"/>
    <p:sldLayoutId id="2147484868" r:id="rId8"/>
    <p:sldLayoutId id="2147484869" r:id="rId9"/>
    <p:sldLayoutId id="2147484870" r:id="rId10"/>
    <p:sldLayoutId id="21474848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85" r:id="rId1"/>
    <p:sldLayoutId id="2147484886" r:id="rId2"/>
    <p:sldLayoutId id="2147484887" r:id="rId3"/>
    <p:sldLayoutId id="2147484888" r:id="rId4"/>
    <p:sldLayoutId id="2147484889" r:id="rId5"/>
    <p:sldLayoutId id="2147484890" r:id="rId6"/>
    <p:sldLayoutId id="2147484891" r:id="rId7"/>
    <p:sldLayoutId id="2147484892" r:id="rId8"/>
    <p:sldLayoutId id="2147484893" r:id="rId9"/>
    <p:sldLayoutId id="2147484894" r:id="rId10"/>
    <p:sldLayoutId id="21474848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09" r:id="rId1"/>
    <p:sldLayoutId id="2147484910" r:id="rId2"/>
    <p:sldLayoutId id="2147484911" r:id="rId3"/>
    <p:sldLayoutId id="2147484912" r:id="rId4"/>
    <p:sldLayoutId id="2147484913" r:id="rId5"/>
    <p:sldLayoutId id="2147484914" r:id="rId6"/>
    <p:sldLayoutId id="2147484915" r:id="rId7"/>
    <p:sldLayoutId id="2147484916" r:id="rId8"/>
    <p:sldLayoutId id="2147484917" r:id="rId9"/>
    <p:sldLayoutId id="2147484918" r:id="rId10"/>
    <p:sldLayoutId id="21474849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21" r:id="rId1"/>
    <p:sldLayoutId id="2147484922" r:id="rId2"/>
    <p:sldLayoutId id="2147484923" r:id="rId3"/>
    <p:sldLayoutId id="2147484924" r:id="rId4"/>
    <p:sldLayoutId id="2147484925" r:id="rId5"/>
    <p:sldLayoutId id="2147484926" r:id="rId6"/>
    <p:sldLayoutId id="2147484927" r:id="rId7"/>
    <p:sldLayoutId id="2147484928" r:id="rId8"/>
    <p:sldLayoutId id="2147484929" r:id="rId9"/>
    <p:sldLayoutId id="2147484930" r:id="rId10"/>
    <p:sldLayoutId id="21474849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57" r:id="rId1"/>
    <p:sldLayoutId id="2147484958" r:id="rId2"/>
    <p:sldLayoutId id="2147484959" r:id="rId3"/>
    <p:sldLayoutId id="2147484960" r:id="rId4"/>
    <p:sldLayoutId id="2147484961" r:id="rId5"/>
    <p:sldLayoutId id="2147484962" r:id="rId6"/>
    <p:sldLayoutId id="2147484963" r:id="rId7"/>
    <p:sldLayoutId id="2147484964" r:id="rId8"/>
    <p:sldLayoutId id="2147484965" r:id="rId9"/>
    <p:sldLayoutId id="2147484966" r:id="rId10"/>
    <p:sldLayoutId id="21474849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69" r:id="rId1"/>
    <p:sldLayoutId id="2147484970" r:id="rId2"/>
    <p:sldLayoutId id="2147484971" r:id="rId3"/>
    <p:sldLayoutId id="2147484972" r:id="rId4"/>
    <p:sldLayoutId id="2147484973" r:id="rId5"/>
    <p:sldLayoutId id="2147484974" r:id="rId6"/>
    <p:sldLayoutId id="2147484975" r:id="rId7"/>
    <p:sldLayoutId id="2147484976" r:id="rId8"/>
    <p:sldLayoutId id="2147484977" r:id="rId9"/>
    <p:sldLayoutId id="2147484978" r:id="rId10"/>
    <p:sldLayoutId id="21474849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81" r:id="rId1"/>
    <p:sldLayoutId id="2147484982" r:id="rId2"/>
    <p:sldLayoutId id="2147484983" r:id="rId3"/>
    <p:sldLayoutId id="2147484984" r:id="rId4"/>
    <p:sldLayoutId id="2147484985" r:id="rId5"/>
    <p:sldLayoutId id="2147484986" r:id="rId6"/>
    <p:sldLayoutId id="2147484987" r:id="rId7"/>
    <p:sldLayoutId id="2147484988" r:id="rId8"/>
    <p:sldLayoutId id="2147484989" r:id="rId9"/>
    <p:sldLayoutId id="2147484990" r:id="rId10"/>
    <p:sldLayoutId id="21474849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993" r:id="rId1"/>
    <p:sldLayoutId id="2147484994" r:id="rId2"/>
    <p:sldLayoutId id="2147484995" r:id="rId3"/>
    <p:sldLayoutId id="2147484996" r:id="rId4"/>
    <p:sldLayoutId id="2147484997" r:id="rId5"/>
    <p:sldLayoutId id="2147484998" r:id="rId6"/>
    <p:sldLayoutId id="2147484999" r:id="rId7"/>
    <p:sldLayoutId id="2147485000" r:id="rId8"/>
    <p:sldLayoutId id="2147485001" r:id="rId9"/>
    <p:sldLayoutId id="2147485002" r:id="rId10"/>
    <p:sldLayoutId id="21474850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05" r:id="rId1"/>
    <p:sldLayoutId id="2147485006" r:id="rId2"/>
    <p:sldLayoutId id="2147485007" r:id="rId3"/>
    <p:sldLayoutId id="2147485008" r:id="rId4"/>
    <p:sldLayoutId id="2147485009" r:id="rId5"/>
    <p:sldLayoutId id="2147485010" r:id="rId6"/>
    <p:sldLayoutId id="2147485011" r:id="rId7"/>
    <p:sldLayoutId id="2147485012" r:id="rId8"/>
    <p:sldLayoutId id="2147485013" r:id="rId9"/>
    <p:sldLayoutId id="2147485014" r:id="rId10"/>
    <p:sldLayoutId id="21474850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17" r:id="rId1"/>
    <p:sldLayoutId id="2147485018" r:id="rId2"/>
    <p:sldLayoutId id="2147485019" r:id="rId3"/>
    <p:sldLayoutId id="2147485020" r:id="rId4"/>
    <p:sldLayoutId id="2147485021" r:id="rId5"/>
    <p:sldLayoutId id="2147485022" r:id="rId6"/>
    <p:sldLayoutId id="2147485023" r:id="rId7"/>
    <p:sldLayoutId id="2147485024" r:id="rId8"/>
    <p:sldLayoutId id="2147485025" r:id="rId9"/>
    <p:sldLayoutId id="2147485026" r:id="rId10"/>
    <p:sldLayoutId id="21474850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29" r:id="rId1"/>
    <p:sldLayoutId id="2147485030" r:id="rId2"/>
    <p:sldLayoutId id="2147485031" r:id="rId3"/>
    <p:sldLayoutId id="2147485032" r:id="rId4"/>
    <p:sldLayoutId id="2147485033" r:id="rId5"/>
    <p:sldLayoutId id="2147485034" r:id="rId6"/>
    <p:sldLayoutId id="2147485035" r:id="rId7"/>
    <p:sldLayoutId id="2147485036" r:id="rId8"/>
    <p:sldLayoutId id="2147485037" r:id="rId9"/>
    <p:sldLayoutId id="2147485038" r:id="rId10"/>
    <p:sldLayoutId id="21474850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1" r:id="rId1"/>
    <p:sldLayoutId id="2147485042" r:id="rId2"/>
    <p:sldLayoutId id="2147485043" r:id="rId3"/>
    <p:sldLayoutId id="2147485044" r:id="rId4"/>
    <p:sldLayoutId id="2147485045" r:id="rId5"/>
    <p:sldLayoutId id="2147485046" r:id="rId6"/>
    <p:sldLayoutId id="2147485047" r:id="rId7"/>
    <p:sldLayoutId id="2147485048" r:id="rId8"/>
    <p:sldLayoutId id="2147485049" r:id="rId9"/>
    <p:sldLayoutId id="2147485050" r:id="rId10"/>
    <p:sldLayoutId id="21474850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3" r:id="rId1"/>
    <p:sldLayoutId id="2147485054" r:id="rId2"/>
    <p:sldLayoutId id="2147485055" r:id="rId3"/>
    <p:sldLayoutId id="2147485056" r:id="rId4"/>
    <p:sldLayoutId id="2147485057" r:id="rId5"/>
    <p:sldLayoutId id="2147485058" r:id="rId6"/>
    <p:sldLayoutId id="2147485059" r:id="rId7"/>
    <p:sldLayoutId id="2147485060" r:id="rId8"/>
    <p:sldLayoutId id="2147485061" r:id="rId9"/>
    <p:sldLayoutId id="2147485062" r:id="rId10"/>
    <p:sldLayoutId id="21474850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3" r:id="rId1"/>
    <p:sldLayoutId id="2147485114" r:id="rId2"/>
    <p:sldLayoutId id="2147485115" r:id="rId3"/>
    <p:sldLayoutId id="2147485116" r:id="rId4"/>
    <p:sldLayoutId id="2147485117" r:id="rId5"/>
    <p:sldLayoutId id="2147485118" r:id="rId6"/>
    <p:sldLayoutId id="2147485119" r:id="rId7"/>
    <p:sldLayoutId id="2147485120" r:id="rId8"/>
    <p:sldLayoutId id="2147485121" r:id="rId9"/>
    <p:sldLayoutId id="2147485122" r:id="rId10"/>
    <p:sldLayoutId id="21474851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26" r:id="rId2"/>
    <p:sldLayoutId id="2147485127" r:id="rId3"/>
    <p:sldLayoutId id="2147485128" r:id="rId4"/>
    <p:sldLayoutId id="2147485129" r:id="rId5"/>
    <p:sldLayoutId id="2147485130" r:id="rId6"/>
    <p:sldLayoutId id="2147485131" r:id="rId7"/>
    <p:sldLayoutId id="2147485132" r:id="rId8"/>
    <p:sldLayoutId id="2147485133" r:id="rId9"/>
    <p:sldLayoutId id="2147485134" r:id="rId10"/>
    <p:sldLayoutId id="21474851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61" r:id="rId1"/>
    <p:sldLayoutId id="2147485162" r:id="rId2"/>
    <p:sldLayoutId id="2147485163" r:id="rId3"/>
    <p:sldLayoutId id="2147485164" r:id="rId4"/>
    <p:sldLayoutId id="2147485165" r:id="rId5"/>
    <p:sldLayoutId id="2147485166" r:id="rId6"/>
    <p:sldLayoutId id="2147485167" r:id="rId7"/>
    <p:sldLayoutId id="2147485168" r:id="rId8"/>
    <p:sldLayoutId id="2147485169" r:id="rId9"/>
    <p:sldLayoutId id="2147485170" r:id="rId10"/>
    <p:sldLayoutId id="21474851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74" r:id="rId2"/>
    <p:sldLayoutId id="2147485175" r:id="rId3"/>
    <p:sldLayoutId id="2147485176" r:id="rId4"/>
    <p:sldLayoutId id="2147485177" r:id="rId5"/>
    <p:sldLayoutId id="2147485178" r:id="rId6"/>
    <p:sldLayoutId id="2147485179" r:id="rId7"/>
    <p:sldLayoutId id="2147485180" r:id="rId8"/>
    <p:sldLayoutId id="2147485181" r:id="rId9"/>
    <p:sldLayoutId id="2147485182" r:id="rId10"/>
    <p:sldLayoutId id="21474851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85" r:id="rId1"/>
    <p:sldLayoutId id="2147485186" r:id="rId2"/>
    <p:sldLayoutId id="2147485187" r:id="rId3"/>
    <p:sldLayoutId id="2147485188" r:id="rId4"/>
    <p:sldLayoutId id="2147485189" r:id="rId5"/>
    <p:sldLayoutId id="2147485190" r:id="rId6"/>
    <p:sldLayoutId id="2147485191" r:id="rId7"/>
    <p:sldLayoutId id="2147485192" r:id="rId8"/>
    <p:sldLayoutId id="2147485193" r:id="rId9"/>
    <p:sldLayoutId id="2147485194" r:id="rId10"/>
    <p:sldLayoutId id="21474851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09" r:id="rId1"/>
    <p:sldLayoutId id="2147485210" r:id="rId2"/>
    <p:sldLayoutId id="2147485211" r:id="rId3"/>
    <p:sldLayoutId id="2147485212" r:id="rId4"/>
    <p:sldLayoutId id="2147485213" r:id="rId5"/>
    <p:sldLayoutId id="2147485214" r:id="rId6"/>
    <p:sldLayoutId id="2147485215" r:id="rId7"/>
    <p:sldLayoutId id="2147485216" r:id="rId8"/>
    <p:sldLayoutId id="2147485217" r:id="rId9"/>
    <p:sldLayoutId id="2147485218" r:id="rId10"/>
    <p:sldLayoutId id="21474852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21" r:id="rId1"/>
    <p:sldLayoutId id="2147485222" r:id="rId2"/>
    <p:sldLayoutId id="2147485223" r:id="rId3"/>
    <p:sldLayoutId id="2147485224" r:id="rId4"/>
    <p:sldLayoutId id="2147485225" r:id="rId5"/>
    <p:sldLayoutId id="2147485226" r:id="rId6"/>
    <p:sldLayoutId id="2147485227" r:id="rId7"/>
    <p:sldLayoutId id="2147485228" r:id="rId8"/>
    <p:sldLayoutId id="2147485229" r:id="rId9"/>
    <p:sldLayoutId id="2147485230" r:id="rId10"/>
    <p:sldLayoutId id="21474852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33" r:id="rId1"/>
    <p:sldLayoutId id="2147485234" r:id="rId2"/>
    <p:sldLayoutId id="2147485235" r:id="rId3"/>
    <p:sldLayoutId id="2147485236" r:id="rId4"/>
    <p:sldLayoutId id="2147485237" r:id="rId5"/>
    <p:sldLayoutId id="2147485238" r:id="rId6"/>
    <p:sldLayoutId id="2147485239" r:id="rId7"/>
    <p:sldLayoutId id="2147485240" r:id="rId8"/>
    <p:sldLayoutId id="2147485241" r:id="rId9"/>
    <p:sldLayoutId id="2147485242" r:id="rId10"/>
    <p:sldLayoutId id="214748524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57" r:id="rId1"/>
    <p:sldLayoutId id="2147485258" r:id="rId2"/>
    <p:sldLayoutId id="2147485259" r:id="rId3"/>
    <p:sldLayoutId id="2147485260" r:id="rId4"/>
    <p:sldLayoutId id="2147485261" r:id="rId5"/>
    <p:sldLayoutId id="2147485262" r:id="rId6"/>
    <p:sldLayoutId id="2147485263" r:id="rId7"/>
    <p:sldLayoutId id="2147485264" r:id="rId8"/>
    <p:sldLayoutId id="2147485265" r:id="rId9"/>
    <p:sldLayoutId id="2147485266" r:id="rId10"/>
    <p:sldLayoutId id="214748526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69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81" r:id="rId1"/>
    <p:sldLayoutId id="2147485282" r:id="rId2"/>
    <p:sldLayoutId id="2147485283" r:id="rId3"/>
    <p:sldLayoutId id="2147485284" r:id="rId4"/>
    <p:sldLayoutId id="2147485285" r:id="rId5"/>
    <p:sldLayoutId id="2147485286" r:id="rId6"/>
    <p:sldLayoutId id="2147485287" r:id="rId7"/>
    <p:sldLayoutId id="2147485288" r:id="rId8"/>
    <p:sldLayoutId id="2147485289" r:id="rId9"/>
    <p:sldLayoutId id="2147485290" r:id="rId10"/>
    <p:sldLayoutId id="214748529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93" r:id="rId1"/>
    <p:sldLayoutId id="2147485294" r:id="rId2"/>
    <p:sldLayoutId id="2147485295" r:id="rId3"/>
    <p:sldLayoutId id="2147485296" r:id="rId4"/>
    <p:sldLayoutId id="2147485297" r:id="rId5"/>
    <p:sldLayoutId id="2147485298" r:id="rId6"/>
    <p:sldLayoutId id="2147485299" r:id="rId7"/>
    <p:sldLayoutId id="2147485300" r:id="rId8"/>
    <p:sldLayoutId id="2147485301" r:id="rId9"/>
    <p:sldLayoutId id="2147485302" r:id="rId10"/>
    <p:sldLayoutId id="214748530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5" r:id="rId1"/>
    <p:sldLayoutId id="2147485306" r:id="rId2"/>
    <p:sldLayoutId id="2147485307" r:id="rId3"/>
    <p:sldLayoutId id="2147485308" r:id="rId4"/>
    <p:sldLayoutId id="2147485309" r:id="rId5"/>
    <p:sldLayoutId id="2147485310" r:id="rId6"/>
    <p:sldLayoutId id="2147485311" r:id="rId7"/>
    <p:sldLayoutId id="2147485312" r:id="rId8"/>
    <p:sldLayoutId id="2147485313" r:id="rId9"/>
    <p:sldLayoutId id="2147485314" r:id="rId10"/>
    <p:sldLayoutId id="214748531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17" r:id="rId1"/>
    <p:sldLayoutId id="2147485318" r:id="rId2"/>
    <p:sldLayoutId id="2147485319" r:id="rId3"/>
    <p:sldLayoutId id="2147485320" r:id="rId4"/>
    <p:sldLayoutId id="2147485321" r:id="rId5"/>
    <p:sldLayoutId id="2147485322" r:id="rId6"/>
    <p:sldLayoutId id="2147485323" r:id="rId7"/>
    <p:sldLayoutId id="2147485324" r:id="rId8"/>
    <p:sldLayoutId id="2147485325" r:id="rId9"/>
    <p:sldLayoutId id="2147485326" r:id="rId10"/>
    <p:sldLayoutId id="21474853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1" r:id="rId1"/>
    <p:sldLayoutId id="2147485342" r:id="rId2"/>
    <p:sldLayoutId id="2147485343" r:id="rId3"/>
    <p:sldLayoutId id="2147485344" r:id="rId4"/>
    <p:sldLayoutId id="2147485345" r:id="rId5"/>
    <p:sldLayoutId id="2147485346" r:id="rId6"/>
    <p:sldLayoutId id="2147485347" r:id="rId7"/>
    <p:sldLayoutId id="2147485348" r:id="rId8"/>
    <p:sldLayoutId id="2147485349" r:id="rId9"/>
    <p:sldLayoutId id="2147485350" r:id="rId10"/>
    <p:sldLayoutId id="214748535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53" r:id="rId1"/>
    <p:sldLayoutId id="2147485354" r:id="rId2"/>
    <p:sldLayoutId id="2147485355" r:id="rId3"/>
    <p:sldLayoutId id="2147485356" r:id="rId4"/>
    <p:sldLayoutId id="2147485357" r:id="rId5"/>
    <p:sldLayoutId id="2147485358" r:id="rId6"/>
    <p:sldLayoutId id="2147485359" r:id="rId7"/>
    <p:sldLayoutId id="2147485360" r:id="rId8"/>
    <p:sldLayoutId id="2147485361" r:id="rId9"/>
    <p:sldLayoutId id="2147485362" r:id="rId10"/>
    <p:sldLayoutId id="21474853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65" r:id="rId1"/>
    <p:sldLayoutId id="2147485366" r:id="rId2"/>
    <p:sldLayoutId id="2147485367" r:id="rId3"/>
    <p:sldLayoutId id="2147485368" r:id="rId4"/>
    <p:sldLayoutId id="2147485369" r:id="rId5"/>
    <p:sldLayoutId id="2147485370" r:id="rId6"/>
    <p:sldLayoutId id="2147485371" r:id="rId7"/>
    <p:sldLayoutId id="2147485372" r:id="rId8"/>
    <p:sldLayoutId id="2147485373" r:id="rId9"/>
    <p:sldLayoutId id="2147485374" r:id="rId10"/>
    <p:sldLayoutId id="214748537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77" r:id="rId1"/>
    <p:sldLayoutId id="2147485378" r:id="rId2"/>
    <p:sldLayoutId id="2147485379" r:id="rId3"/>
    <p:sldLayoutId id="2147485380" r:id="rId4"/>
    <p:sldLayoutId id="2147485381" r:id="rId5"/>
    <p:sldLayoutId id="2147485382" r:id="rId6"/>
    <p:sldLayoutId id="2147485383" r:id="rId7"/>
    <p:sldLayoutId id="2147485384" r:id="rId8"/>
    <p:sldLayoutId id="2147485385" r:id="rId9"/>
    <p:sldLayoutId id="2147485386" r:id="rId10"/>
    <p:sldLayoutId id="214748538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89" r:id="rId1"/>
    <p:sldLayoutId id="2147485390" r:id="rId2"/>
    <p:sldLayoutId id="2147485391" r:id="rId3"/>
    <p:sldLayoutId id="2147485392" r:id="rId4"/>
    <p:sldLayoutId id="2147485393" r:id="rId5"/>
    <p:sldLayoutId id="2147485394" r:id="rId6"/>
    <p:sldLayoutId id="2147485395" r:id="rId7"/>
    <p:sldLayoutId id="2147485396" r:id="rId8"/>
    <p:sldLayoutId id="2147485397" r:id="rId9"/>
    <p:sldLayoutId id="2147485398" r:id="rId10"/>
    <p:sldLayoutId id="214748539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13" r:id="rId1"/>
    <p:sldLayoutId id="2147485414" r:id="rId2"/>
    <p:sldLayoutId id="2147485415" r:id="rId3"/>
    <p:sldLayoutId id="2147485416" r:id="rId4"/>
    <p:sldLayoutId id="2147485417" r:id="rId5"/>
    <p:sldLayoutId id="2147485418" r:id="rId6"/>
    <p:sldLayoutId id="2147485419" r:id="rId7"/>
    <p:sldLayoutId id="2147485420" r:id="rId8"/>
    <p:sldLayoutId id="2147485421" r:id="rId9"/>
    <p:sldLayoutId id="2147485422" r:id="rId10"/>
    <p:sldLayoutId id="21474854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25" r:id="rId1"/>
    <p:sldLayoutId id="2147485426" r:id="rId2"/>
    <p:sldLayoutId id="2147485427" r:id="rId3"/>
    <p:sldLayoutId id="2147485428" r:id="rId4"/>
    <p:sldLayoutId id="2147485429" r:id="rId5"/>
    <p:sldLayoutId id="2147485430" r:id="rId6"/>
    <p:sldLayoutId id="2147485431" r:id="rId7"/>
    <p:sldLayoutId id="2147485432" r:id="rId8"/>
    <p:sldLayoutId id="2147485433" r:id="rId9"/>
    <p:sldLayoutId id="2147485434" r:id="rId10"/>
    <p:sldLayoutId id="214748543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37" r:id="rId1"/>
    <p:sldLayoutId id="2147485438" r:id="rId2"/>
    <p:sldLayoutId id="2147485439" r:id="rId3"/>
    <p:sldLayoutId id="2147485440" r:id="rId4"/>
    <p:sldLayoutId id="2147485441" r:id="rId5"/>
    <p:sldLayoutId id="2147485442" r:id="rId6"/>
    <p:sldLayoutId id="2147485443" r:id="rId7"/>
    <p:sldLayoutId id="2147485444" r:id="rId8"/>
    <p:sldLayoutId id="2147485445" r:id="rId9"/>
    <p:sldLayoutId id="2147485446" r:id="rId10"/>
    <p:sldLayoutId id="21474854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49" r:id="rId1"/>
    <p:sldLayoutId id="2147485450" r:id="rId2"/>
    <p:sldLayoutId id="2147485451" r:id="rId3"/>
    <p:sldLayoutId id="2147485452" r:id="rId4"/>
    <p:sldLayoutId id="2147485453" r:id="rId5"/>
    <p:sldLayoutId id="2147485454" r:id="rId6"/>
    <p:sldLayoutId id="2147485455" r:id="rId7"/>
    <p:sldLayoutId id="2147485456" r:id="rId8"/>
    <p:sldLayoutId id="2147485457" r:id="rId9"/>
    <p:sldLayoutId id="2147485458" r:id="rId10"/>
    <p:sldLayoutId id="21474854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61" r:id="rId1"/>
    <p:sldLayoutId id="2147485462" r:id="rId2"/>
    <p:sldLayoutId id="2147485463" r:id="rId3"/>
    <p:sldLayoutId id="2147485464" r:id="rId4"/>
    <p:sldLayoutId id="2147485465" r:id="rId5"/>
    <p:sldLayoutId id="2147485466" r:id="rId6"/>
    <p:sldLayoutId id="2147485467" r:id="rId7"/>
    <p:sldLayoutId id="2147485468" r:id="rId8"/>
    <p:sldLayoutId id="2147485469" r:id="rId9"/>
    <p:sldLayoutId id="2147485470" r:id="rId10"/>
    <p:sldLayoutId id="21474854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4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image" Target="../media/image2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5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76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887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98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20.xml"/><Relationship Id="rId1" Type="http://schemas.openxmlformats.org/officeDocument/2006/relationships/tags" Target="../tags/tag11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4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30.png"/><Relationship Id="rId4" Type="http://schemas.openxmlformats.org/officeDocument/2006/relationships/notesSlide" Target="../notesSlides/notesSlide2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3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notesSlide" Target="../notesSlides/notesSlide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3.xml"/><Relationship Id="rId1" Type="http://schemas.openxmlformats.org/officeDocument/2006/relationships/tags" Target="../tags/tag1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64.xml"/><Relationship Id="rId1" Type="http://schemas.openxmlformats.org/officeDocument/2006/relationships/tags" Target="../tags/tag118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5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86.xml"/><Relationship Id="rId1" Type="http://schemas.openxmlformats.org/officeDocument/2006/relationships/tags" Target="../tags/tag12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97.xml"/><Relationship Id="rId1" Type="http://schemas.openxmlformats.org/officeDocument/2006/relationships/tags" Target="../tags/tag12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08.xml"/><Relationship Id="rId1" Type="http://schemas.openxmlformats.org/officeDocument/2006/relationships/tags" Target="../tags/tag12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9.xml"/><Relationship Id="rId1" Type="http://schemas.openxmlformats.org/officeDocument/2006/relationships/tags" Target="../tags/tag12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0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41.xml"/><Relationship Id="rId1" Type="http://schemas.openxmlformats.org/officeDocument/2006/relationships/tags" Target="../tags/tag12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52.xml"/><Relationship Id="rId1" Type="http://schemas.openxmlformats.org/officeDocument/2006/relationships/tags" Target="../tags/tag1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63.xml"/><Relationship Id="rId1" Type="http://schemas.openxmlformats.org/officeDocument/2006/relationships/tags" Target="../tags/tag129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74.xml"/><Relationship Id="rId1" Type="http://schemas.openxmlformats.org/officeDocument/2006/relationships/tags" Target="../tags/tag130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85.xml"/><Relationship Id="rId1" Type="http://schemas.openxmlformats.org/officeDocument/2006/relationships/tags" Target="../tags/tag13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96.xml"/><Relationship Id="rId1" Type="http://schemas.openxmlformats.org/officeDocument/2006/relationships/tags" Target="../tags/tag13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07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18.xml"/><Relationship Id="rId1" Type="http://schemas.openxmlformats.org/officeDocument/2006/relationships/tags" Target="../tags/tag13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29.xml"/><Relationship Id="rId1" Type="http://schemas.openxmlformats.org/officeDocument/2006/relationships/tags" Target="../tags/tag13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40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notesSlide" Target="../notesSlides/notesSlide28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9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162.xml"/><Relationship Id="rId1" Type="http://schemas.openxmlformats.org/officeDocument/2006/relationships/tags" Target="../tags/tag1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5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5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5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57.xml"/><Relationship Id="rId1" Type="http://schemas.openxmlformats.org/officeDocument/2006/relationships/tags" Target="../tags/tag14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6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6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62.xml"/><Relationship Id="rId4" Type="http://schemas.openxmlformats.org/officeDocument/2006/relationships/image" Target="../media/image34.png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6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6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3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4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5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6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7.xml"/><Relationship Id="rId1" Type="http://schemas.openxmlformats.org/officeDocument/2006/relationships/tags" Target="../tags/tag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8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9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0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1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72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1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4.xml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5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16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7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8.xml"/><Relationship Id="rId1" Type="http://schemas.openxmlformats.org/officeDocument/2006/relationships/tags" Target="../tags/tag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9.xml"/><Relationship Id="rId1" Type="http://schemas.openxmlformats.org/officeDocument/2006/relationships/tags" Target="../tags/tag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0.xml"/><Relationship Id="rId1" Type="http://schemas.openxmlformats.org/officeDocument/2006/relationships/tags" Target="../tags/tag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1.xml"/><Relationship Id="rId1" Type="http://schemas.openxmlformats.org/officeDocument/2006/relationships/tags" Target="../tags/tag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3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5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6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8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9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03.xml"/><Relationship Id="rId1" Type="http://schemas.openxmlformats.org/officeDocument/2006/relationships/tags" Target="../tags/tag50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14.xml"/><Relationship Id="rId1" Type="http://schemas.openxmlformats.org/officeDocument/2006/relationships/tags" Target="../tags/tag5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5.xml"/><Relationship Id="rId1" Type="http://schemas.openxmlformats.org/officeDocument/2006/relationships/tags" Target="../tags/tag5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6.xml"/><Relationship Id="rId1" Type="http://schemas.openxmlformats.org/officeDocument/2006/relationships/tags" Target="../tags/tag5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7.xml"/><Relationship Id="rId1" Type="http://schemas.openxmlformats.org/officeDocument/2006/relationships/tags" Target="../tags/tag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5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69.xml"/><Relationship Id="rId1" Type="http://schemas.openxmlformats.org/officeDocument/2006/relationships/tags" Target="../tags/tag5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80.xml"/><Relationship Id="rId1" Type="http://schemas.openxmlformats.org/officeDocument/2006/relationships/tags" Target="../tags/tag5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91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2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3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4.xml"/><Relationship Id="rId1" Type="http://schemas.openxmlformats.org/officeDocument/2006/relationships/tags" Target="../tags/tag6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6.xml"/><Relationship Id="rId1" Type="http://schemas.openxmlformats.org/officeDocument/2006/relationships/tags" Target="../tags/tag6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35.xml"/><Relationship Id="rId1" Type="http://schemas.openxmlformats.org/officeDocument/2006/relationships/tags" Target="../tags/tag6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8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7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notesSlide" Target="../notesSlides/notesSlide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79.xml"/><Relationship Id="rId1" Type="http://schemas.openxmlformats.org/officeDocument/2006/relationships/tags" Target="../tags/tag7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01.xml"/><Relationship Id="rId1" Type="http://schemas.openxmlformats.org/officeDocument/2006/relationships/tags" Target="../tags/tag7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90.xml"/><Relationship Id="rId1" Type="http://schemas.openxmlformats.org/officeDocument/2006/relationships/tags" Target="../tags/tag7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12.xml"/><Relationship Id="rId1" Type="http://schemas.openxmlformats.org/officeDocument/2006/relationships/tags" Target="../tags/tag7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3.xml"/><Relationship Id="rId1" Type="http://schemas.openxmlformats.org/officeDocument/2006/relationships/tags" Target="../tags/tag7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25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645.xml"/><Relationship Id="rId4" Type="http://schemas.openxmlformats.org/officeDocument/2006/relationships/tags" Target="../tags/tag7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6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667.xml"/><Relationship Id="rId1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8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8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1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8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1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89.xml"/><Relationship Id="rId1" Type="http://schemas.openxmlformats.org/officeDocument/2006/relationships/tags" Target="../tags/tag8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00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1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4" Type="http://schemas.openxmlformats.org/officeDocument/2006/relationships/image" Target="../media/image27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2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33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44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55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6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77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88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9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10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21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32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43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 sz="3600">
                <a:latin typeface="Tahoma" panose="020B0604030504040204" pitchFamily="2" charset="0"/>
                <a:ea typeface="黑体" panose="02010609060101010101" pitchFamily="2" charset="-122"/>
                <a:sym typeface="+mn-ea"/>
              </a:rPr>
              <a:t>第三章 程序的转换及机器级表示</a:t>
            </a:r>
            <a:endParaRPr lang="zh-CN" altLang="en-US" sz="3600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58177" y="1237061"/>
            <a:ext cx="7827645" cy="572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机器指令</a:t>
            </a:r>
            <a:r>
              <a:rPr lang="zh-CN" altLang="en-US" sz="2000" b="1" i="0" dirty="0">
                <a:latin typeface="Times New Roman" pitchFamily="18" charset="0"/>
                <a:ea typeface="楷体_GB2312" pitchFamily="1" charset="-122"/>
              </a:rPr>
              <a:t>格式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EA7D9-97E0-CB81-A0AD-CDC47C62B0E0}"/>
              </a:ext>
            </a:extLst>
          </p:cNvPr>
          <p:cNvSpPr txBox="1"/>
          <p:nvPr/>
        </p:nvSpPr>
        <p:spPr>
          <a:xfrm>
            <a:off x="2339752" y="1292613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索引寻址描述 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SIB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EF7949-6D3F-79C4-6256-A410DE1CA986}"/>
              </a:ext>
            </a:extLst>
          </p:cNvPr>
          <p:cNvSpPr txBox="1"/>
          <p:nvPr/>
        </p:nvSpPr>
        <p:spPr>
          <a:xfrm>
            <a:off x="576324" y="4328982"/>
            <a:ext cx="8460172" cy="153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与内存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latin typeface="Times New Roman" pitchFamily="18" charset="0"/>
              </a:rPr>
              <a:t>ModR</a:t>
            </a:r>
            <a:r>
              <a:rPr lang="en-US" altLang="zh-CN" sz="2400" b="1" i="0" dirty="0">
                <a:latin typeface="Times New Roman" pitchFamily="18" charset="0"/>
              </a:rPr>
              <a:t>/M) </a:t>
            </a:r>
            <a:r>
              <a:rPr lang="zh-CN" altLang="en-US" sz="2400" b="1" i="0" dirty="0">
                <a:latin typeface="Times New Roman" pitchFamily="18" charset="0"/>
              </a:rPr>
              <a:t>配合使用</a:t>
            </a: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在</a:t>
            </a:r>
            <a:r>
              <a:rPr lang="en-US" altLang="zh-CN" sz="2400" b="1" i="0" dirty="0">
                <a:latin typeface="Times New Roman" pitchFamily="18" charset="0"/>
              </a:rPr>
              <a:t>32</a:t>
            </a:r>
            <a:r>
              <a:rPr lang="zh-CN" altLang="en-US" sz="2400" b="1" i="0" dirty="0">
                <a:latin typeface="Times New Roman" pitchFamily="18" charset="0"/>
              </a:rPr>
              <a:t>位指令系统中，基址寄存器与变址寄存器都是 </a:t>
            </a:r>
            <a:r>
              <a:rPr lang="en-US" altLang="zh-CN" sz="2400" b="1" i="0" dirty="0">
                <a:latin typeface="Times New Roman" pitchFamily="18" charset="0"/>
              </a:rPr>
              <a:t>32 </a:t>
            </a:r>
            <a:r>
              <a:rPr lang="zh-CN" altLang="en-US" sz="2400" b="1" i="0" dirty="0">
                <a:latin typeface="Times New Roman" pitchFamily="18" charset="0"/>
              </a:rPr>
              <a:t>位的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Base =000</a:t>
            </a:r>
            <a:r>
              <a:rPr lang="zh-CN" altLang="en-US" sz="2400" b="1" i="0" dirty="0">
                <a:latin typeface="Times New Roman" pitchFamily="18" charset="0"/>
              </a:rPr>
              <a:t>，表示基址寄存器为 </a:t>
            </a:r>
            <a:r>
              <a:rPr lang="en-US" altLang="zh-CN" sz="2400" b="1" i="0" dirty="0">
                <a:latin typeface="Times New Roman" pitchFamily="18" charset="0"/>
              </a:rPr>
              <a:t>EAX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6366CE-154E-AEEB-0550-E48091C4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8" y="1819547"/>
            <a:ext cx="7329386" cy="5257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59A787-581E-EB0F-2714-4B5ED8BD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44" y="2408007"/>
            <a:ext cx="7632109" cy="18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876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39975" y="1772920"/>
            <a:ext cx="5579110" cy="4510405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最大循环次数未知</a:t>
            </a:r>
          </a:p>
        </p:txBody>
      </p:sp>
      <p:sp>
        <p:nvSpPr>
          <p:cNvPr id="3" name="文本框 8194"/>
          <p:cNvSpPr txBox="1"/>
          <p:nvPr>
            <p:custDataLst>
              <p:tags r:id="rId2"/>
            </p:custDataLst>
          </p:nvPr>
        </p:nvSpPr>
        <p:spPr>
          <a:xfrm>
            <a:off x="464820" y="1412875"/>
            <a:ext cx="7505700" cy="6299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例：流程图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最大循环次数未知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06867" y="1196752"/>
            <a:ext cx="4232910" cy="547260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# CX, 1的个数计数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# AX, 用作循环移位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.section    .data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y:      .word 0x55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count:  .word 0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.section    .text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.global     _start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_start: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    mov $0, %cx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    mov y, %ax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loop2: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    test $0xffff, %ax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    jz exit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    jns loop1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    inc %cx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</a:t>
            </a: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4679315" y="1557020"/>
            <a:ext cx="3629660" cy="5354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  <a:sym typeface="+mn-ea"/>
              </a:rPr>
              <a:t>loop1: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  <a:sym typeface="+mn-ea"/>
              </a:rPr>
              <a:t>    shl $1, %ax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  <a:sym typeface="+mn-ea"/>
              </a:rPr>
              <a:t>    jmp loop2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  <a:sym typeface="+mn-ea"/>
              </a:rPr>
              <a:t>exit: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  <a:sym typeface="+mn-ea"/>
              </a:rPr>
              <a:t>    mov %cx, count           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  <a:sym typeface="+mn-ea"/>
              </a:rPr>
              <a:t>    mov $1, %eax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  <a:sym typeface="+mn-ea"/>
              </a:rPr>
              <a:t>    mov $0, %ebx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  <a:sym typeface="+mn-ea"/>
              </a:rPr>
              <a:t>    int $0x80 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七、子程序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626110" y="1268760"/>
            <a:ext cx="8338378" cy="403244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1.堆栈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(1)基本概念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a) 定义：主存中的一片数据存贮区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b) 用途：程序中经常用到子程序或处理中断，此时，主程序需要把子程序或中断程序将用到的寄存器内容保护起来，以便子程序或中断返回后，主程序能够从调用点或中断点处继续执行。  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(1)基本概念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324544" y="1383378"/>
            <a:ext cx="7267575" cy="44729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c) 概念：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压入：数据进栈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弹出：数据出栈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栈底：堆栈的固定端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栈顶：栈指针指示的最后存入数据的单元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存取原则：先进后出。 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2CC9B-A412-726D-EE17-136F273FB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772816"/>
            <a:ext cx="3418358" cy="411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(1)基本概念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AA55E66-00F5-9E5D-5813-B21CDB78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77642FC-506B-316C-D6C1-8E3DE2A10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28775"/>
            <a:ext cx="794861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、进栈指令： </a:t>
            </a:r>
            <a:r>
              <a:rPr lang="en-US" altLang="zh-CN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PUSH</a:t>
            </a: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语句格式：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PUSH   OPS</a:t>
            </a: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功能    ：将立即数、寄存器、段寄存器、存储</a:t>
            </a: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 器中的一个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字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双字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数据压入堆栈中。</a:t>
            </a:r>
            <a:endParaRPr lang="en-US" altLang="zh-CN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0B8123F-EA05-1333-6594-6EEFAC376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56" y="3933056"/>
            <a:ext cx="51849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 %AX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PUSH  %EAX</a:t>
            </a:r>
          </a:p>
          <a:p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 %X   #X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为字或者双字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PUSHL  (%EBX)</a:t>
            </a:r>
          </a:p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 1234H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30593C-5A14-CD06-1C0B-42A5BEB3C44A}"/>
              </a:ext>
            </a:extLst>
          </p:cNvPr>
          <p:cNvSpPr txBox="1"/>
          <p:nvPr/>
        </p:nvSpPr>
        <p:spPr>
          <a:xfrm>
            <a:off x="5508104" y="4437112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 %AL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C0B7E065-1653-0FD7-F5F8-3B7E501AD7F3}"/>
              </a:ext>
            </a:extLst>
          </p:cNvPr>
          <p:cNvGrpSpPr>
            <a:grpSpLocks/>
          </p:cNvGrpSpPr>
          <p:nvPr/>
        </p:nvGrpSpPr>
        <p:grpSpPr bwMode="auto">
          <a:xfrm>
            <a:off x="5508104" y="4166751"/>
            <a:ext cx="3097213" cy="1439863"/>
            <a:chOff x="1791" y="3294"/>
            <a:chExt cx="1951" cy="907"/>
          </a:xfrm>
        </p:grpSpPr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E1CAE9CA-DC94-A798-025A-6314CE97E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339"/>
              <a:ext cx="1951" cy="81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99A111C5-45E0-F40D-417C-E7E060EF4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3294"/>
              <a:ext cx="1724" cy="90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(1)基本概念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4BFEF2A-1789-80AA-93B1-4445FC507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3908D95-672A-6FF5-171F-185F62292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13" y="2127250"/>
            <a:ext cx="5625204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字数据入栈</a:t>
            </a: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①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(ESP) – 2  →  ESP</a:t>
            </a: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②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字数据 → 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(%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9790894-48BC-B5C3-1CE2-6870406BB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24" y="3573463"/>
            <a:ext cx="5625204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双字数据入栈：</a:t>
            </a:r>
          </a:p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① 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(ESP) – 4  →  ESP</a:t>
            </a:r>
          </a:p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②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双字数据 → </a:t>
            </a:r>
            <a:r>
              <a:rPr lang="en-US" altLang="zh-CN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(%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ESP)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8F52A17-1061-CF85-EA2A-520186F3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09" y="5733256"/>
            <a:ext cx="7331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ESP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、－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取决于是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双字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入栈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FE005A1-8241-2EA8-68CC-0D352D0EE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1557338"/>
            <a:ext cx="7335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</a:rPr>
              <a:t>、进栈指令： 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PUSH   OPS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9738354-D51F-9B55-8A0E-68C5C5FF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10" y="5142136"/>
            <a:ext cx="4237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记为：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(OPS) →↓ (ESP)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(2)堆栈指令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157D9EEB-AADB-B46A-B067-EC0E7BF7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5" y="1739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92D1C40B-6288-A786-063F-BFD40AAC5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619250"/>
            <a:ext cx="76594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PUSH  %AX</a:t>
            </a:r>
          </a:p>
          <a:p>
            <a:r>
              <a:rPr lang="zh-CN" altLang="en-US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执行前： </a:t>
            </a:r>
            <a:r>
              <a:rPr lang="en-US" altLang="zh-CN" sz="2800" b="1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(AX)=4241H  (ESP)=00001000H</a:t>
            </a:r>
          </a:p>
        </p:txBody>
      </p:sp>
      <p:sp>
        <p:nvSpPr>
          <p:cNvPr id="5" name="Text Box 78">
            <a:extLst>
              <a:ext uri="{FF2B5EF4-FFF2-40B4-BE49-F238E27FC236}">
                <a16:creationId xmlns:a16="http://schemas.microsoft.com/office/drawing/2014/main" id="{20227DE5-7C79-216F-AC69-1756929D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196975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3300"/>
                </a:solidFill>
                <a:latin typeface="Tahoma" pitchFamily="34" charset="0"/>
                <a:ea typeface="楷体_GB2312" pitchFamily="49" charset="-122"/>
              </a:rPr>
              <a:t>堆栈示意图画法中应注意的问题</a:t>
            </a:r>
          </a:p>
        </p:txBody>
      </p:sp>
      <p:grpSp>
        <p:nvGrpSpPr>
          <p:cNvPr id="6" name="Group 87">
            <a:extLst>
              <a:ext uri="{FF2B5EF4-FFF2-40B4-BE49-F238E27FC236}">
                <a16:creationId xmlns:a16="http://schemas.microsoft.com/office/drawing/2014/main" id="{2830075B-E8F4-E86E-9198-055EF735A811}"/>
              </a:ext>
            </a:extLst>
          </p:cNvPr>
          <p:cNvGrpSpPr>
            <a:grpSpLocks/>
          </p:cNvGrpSpPr>
          <p:nvPr/>
        </p:nvGrpSpPr>
        <p:grpSpPr bwMode="auto">
          <a:xfrm>
            <a:off x="153989" y="2708275"/>
            <a:ext cx="3910011" cy="3883026"/>
            <a:chOff x="97" y="1706"/>
            <a:chExt cx="2463" cy="2446"/>
          </a:xfrm>
        </p:grpSpPr>
        <p:sp>
          <p:nvSpPr>
            <p:cNvPr id="7" name="Rectangle 60">
              <a:extLst>
                <a:ext uri="{FF2B5EF4-FFF2-40B4-BE49-F238E27FC236}">
                  <a16:creationId xmlns:a16="http://schemas.microsoft.com/office/drawing/2014/main" id="{0D0BB90E-7496-D259-EC64-5345513FE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3798"/>
              <a:ext cx="1452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57">
              <a:extLst>
                <a:ext uri="{FF2B5EF4-FFF2-40B4-BE49-F238E27FC236}">
                  <a16:creationId xmlns:a16="http://schemas.microsoft.com/office/drawing/2014/main" id="{309D61A6-EDB5-E638-5BF8-B088C1548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3822"/>
              <a:ext cx="5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ESP  </a:t>
              </a:r>
            </a:p>
          </p:txBody>
        </p:sp>
        <p:sp>
          <p:nvSpPr>
            <p:cNvPr id="9" name="Text Box 59">
              <a:extLst>
                <a:ext uri="{FF2B5EF4-FFF2-40B4-BE49-F238E27FC236}">
                  <a16:creationId xmlns:a16="http://schemas.microsoft.com/office/drawing/2014/main" id="{0513CCE6-3EBB-68DF-E87B-6764C5211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3797"/>
              <a:ext cx="14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00001000H</a:t>
              </a: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5E80A9D2-8682-9B56-3C4A-F00DC3EA3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" y="1842"/>
              <a:ext cx="2451" cy="1587"/>
              <a:chOff x="41" y="1842"/>
              <a:chExt cx="2451" cy="1653"/>
            </a:xfrm>
          </p:grpSpPr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56D11D04-8002-7D1D-21C4-F18722F29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1842"/>
                <a:ext cx="661" cy="165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  <a:p>
                <a:pPr algn="ctr"/>
                <a:endPara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  <a:p>
                <a:pPr algn="ctr"/>
                <a:endPara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endParaRPr>
              </a:p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11H</a:t>
                </a:r>
              </a:p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22H</a:t>
                </a:r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D35F0CBE-FE4D-452D-62BE-84D636567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2094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0">
                <a:extLst>
                  <a:ext uri="{FF2B5EF4-FFF2-40B4-BE49-F238E27FC236}">
                    <a16:creationId xmlns:a16="http://schemas.microsoft.com/office/drawing/2014/main" id="{91A068F0-DB9C-E36C-4C99-F959FCA6A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2094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1">
                <a:extLst>
                  <a:ext uri="{FF2B5EF4-FFF2-40B4-BE49-F238E27FC236}">
                    <a16:creationId xmlns:a16="http://schemas.microsoft.com/office/drawing/2014/main" id="{F2A33782-ABE8-D38A-4ADD-1E48F2846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2336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2">
                <a:extLst>
                  <a:ext uri="{FF2B5EF4-FFF2-40B4-BE49-F238E27FC236}">
                    <a16:creationId xmlns:a16="http://schemas.microsoft.com/office/drawing/2014/main" id="{68418960-DC7C-0EC3-D171-58F42B55F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2336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3">
                <a:extLst>
                  <a:ext uri="{FF2B5EF4-FFF2-40B4-BE49-F238E27FC236}">
                    <a16:creationId xmlns:a16="http://schemas.microsoft.com/office/drawing/2014/main" id="{785733F1-35BE-A7F4-5493-F734D03B6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2529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4">
                <a:extLst>
                  <a:ext uri="{FF2B5EF4-FFF2-40B4-BE49-F238E27FC236}">
                    <a16:creationId xmlns:a16="http://schemas.microsoft.com/office/drawing/2014/main" id="{9692BF9D-AC77-5EFA-0704-AD57518D0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2529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5">
                <a:extLst>
                  <a:ext uri="{FF2B5EF4-FFF2-40B4-BE49-F238E27FC236}">
                    <a16:creationId xmlns:a16="http://schemas.microsoft.com/office/drawing/2014/main" id="{6F65145F-E5EF-52B6-B651-1EE6D6478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2771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6">
                <a:extLst>
                  <a:ext uri="{FF2B5EF4-FFF2-40B4-BE49-F238E27FC236}">
                    <a16:creationId xmlns:a16="http://schemas.microsoft.com/office/drawing/2014/main" id="{14B04AC1-A05C-61AB-D875-A9A761A03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2771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7">
                <a:extLst>
                  <a:ext uri="{FF2B5EF4-FFF2-40B4-BE49-F238E27FC236}">
                    <a16:creationId xmlns:a16="http://schemas.microsoft.com/office/drawing/2014/main" id="{B42BA0C4-1A61-9530-FC19-056BB7B54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3060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8">
                <a:extLst>
                  <a:ext uri="{FF2B5EF4-FFF2-40B4-BE49-F238E27FC236}">
                    <a16:creationId xmlns:a16="http://schemas.microsoft.com/office/drawing/2014/main" id="{420A7CE0-8EA8-9D25-4065-F45701A8E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3060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9">
                <a:extLst>
                  <a:ext uri="{FF2B5EF4-FFF2-40B4-BE49-F238E27FC236}">
                    <a16:creationId xmlns:a16="http://schemas.microsoft.com/office/drawing/2014/main" id="{04DC7F48-1BEC-DA85-6024-A7C5848F8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9" y="3302"/>
                <a:ext cx="66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2E8B9968-E4D4-AB68-70CB-E1EBE7DE2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" y="3302"/>
                <a:ext cx="5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31">
                <a:extLst>
                  <a:ext uri="{FF2B5EF4-FFF2-40B4-BE49-F238E27FC236}">
                    <a16:creationId xmlns:a16="http://schemas.microsoft.com/office/drawing/2014/main" id="{21B87C48-B9CF-F87B-F066-9C0EBBDB79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773"/>
                <a:ext cx="75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1000H</a:t>
                </a:r>
              </a:p>
            </p:txBody>
          </p:sp>
          <p:sp>
            <p:nvSpPr>
              <p:cNvPr id="29" name="Text Box 34">
                <a:extLst>
                  <a:ext uri="{FF2B5EF4-FFF2-40B4-BE49-F238E27FC236}">
                    <a16:creationId xmlns:a16="http://schemas.microsoft.com/office/drawing/2014/main" id="{F8E2A2E8-71A9-FF61-1815-3F4CCCC5D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" y="3045"/>
                <a:ext cx="115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00001001H</a:t>
                </a:r>
              </a:p>
            </p:txBody>
          </p:sp>
          <p:sp>
            <p:nvSpPr>
              <p:cNvPr id="30" name="Text Box 35">
                <a:extLst>
                  <a:ext uri="{FF2B5EF4-FFF2-40B4-BE49-F238E27FC236}">
                    <a16:creationId xmlns:a16="http://schemas.microsoft.com/office/drawing/2014/main" id="{B74021C7-BB7E-BDDE-8C24-B22EF6224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510"/>
                <a:ext cx="72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0FFFH</a:t>
                </a:r>
              </a:p>
            </p:txBody>
          </p:sp>
          <p:sp>
            <p:nvSpPr>
              <p:cNvPr id="31" name="Text Box 36">
                <a:extLst>
                  <a:ext uri="{FF2B5EF4-FFF2-40B4-BE49-F238E27FC236}">
                    <a16:creationId xmlns:a16="http://schemas.microsoft.com/office/drawing/2014/main" id="{745C1F98-4BAD-1ABC-255B-02EB89BE3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283"/>
                <a:ext cx="727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0FFEH</a:t>
                </a:r>
              </a:p>
            </p:txBody>
          </p:sp>
          <p:sp>
            <p:nvSpPr>
              <p:cNvPr id="6144" name="Text Box 37">
                <a:extLst>
                  <a:ext uri="{FF2B5EF4-FFF2-40B4-BE49-F238E27FC236}">
                    <a16:creationId xmlns:a16="http://schemas.microsoft.com/office/drawing/2014/main" id="{6ED5EAE8-DEB8-A2C7-809F-8EEC0728A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057"/>
                <a:ext cx="75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0FFDH</a:t>
                </a:r>
              </a:p>
            </p:txBody>
          </p:sp>
          <p:sp>
            <p:nvSpPr>
              <p:cNvPr id="6146" name="Line 69">
                <a:extLst>
                  <a:ext uri="{FF2B5EF4-FFF2-40B4-BE49-F238E27FC236}">
                    <a16:creationId xmlns:a16="http://schemas.microsoft.com/office/drawing/2014/main" id="{56CE75F2-B4FC-CFAC-E3F2-7C47FCF80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2886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47" name="Text Box 70">
                <a:extLst>
                  <a:ext uri="{FF2B5EF4-FFF2-40B4-BE49-F238E27FC236}">
                    <a16:creationId xmlns:a16="http://schemas.microsoft.com/office/drawing/2014/main" id="{F04C4807-D66D-D29E-4E35-E089216B0B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6" y="2712"/>
                <a:ext cx="486" cy="3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rgbClr val="FF00FF"/>
                    </a:solidFill>
                    <a:latin typeface="华文新魏" pitchFamily="2" charset="-122"/>
                    <a:ea typeface="华文新魏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rPr>
                  <a:t>ESP</a:t>
                </a:r>
              </a:p>
            </p:txBody>
          </p:sp>
        </p:grpSp>
        <p:sp>
          <p:nvSpPr>
            <p:cNvPr id="11" name="Text Box 75">
              <a:extLst>
                <a:ext uri="{FF2B5EF4-FFF2-40B4-BE49-F238E27FC236}">
                  <a16:creationId xmlns:a16="http://schemas.microsoft.com/office/drawing/2014/main" id="{C16D4FE6-6208-6978-46D4-A8C82996B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52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zh-CN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" name="Text Box 76">
              <a:extLst>
                <a:ext uri="{FF2B5EF4-FFF2-40B4-BE49-F238E27FC236}">
                  <a16:creationId xmlns:a16="http://schemas.microsoft.com/office/drawing/2014/main" id="{23EF70D3-0AF0-E2EB-FE5B-36ED13222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420"/>
              <a:ext cx="1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指令执行堆栈状态</a:t>
              </a:r>
            </a:p>
          </p:txBody>
        </p:sp>
        <p:sp>
          <p:nvSpPr>
            <p:cNvPr id="13" name="Rectangle 81">
              <a:extLst>
                <a:ext uri="{FF2B5EF4-FFF2-40B4-BE49-F238E27FC236}">
                  <a16:creationId xmlns:a16="http://schemas.microsoft.com/office/drawing/2014/main" id="{2A582C62-E9DE-F438-5705-EEAD8DD7D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706"/>
              <a:ext cx="318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ss</a:t>
              </a:r>
            </a:p>
          </p:txBody>
        </p:sp>
        <p:sp>
          <p:nvSpPr>
            <p:cNvPr id="14" name="Line 83">
              <a:extLst>
                <a:ext uri="{FF2B5EF4-FFF2-40B4-BE49-F238E27FC236}">
                  <a16:creationId xmlns:a16="http://schemas.microsoft.com/office/drawing/2014/main" id="{EC007AFC-B18B-020C-56B0-BC8B16FE6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179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48" name="Group 86">
            <a:extLst>
              <a:ext uri="{FF2B5EF4-FFF2-40B4-BE49-F238E27FC236}">
                <a16:creationId xmlns:a16="http://schemas.microsoft.com/office/drawing/2014/main" id="{8D4ADDD1-65D8-93DC-684D-5CBAB7CB3B14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708275"/>
            <a:ext cx="3722687" cy="3868738"/>
            <a:chOff x="2835" y="1706"/>
            <a:chExt cx="2345" cy="2437"/>
          </a:xfrm>
        </p:grpSpPr>
        <p:sp>
          <p:nvSpPr>
            <p:cNvPr id="6149" name="Rectangle 61">
              <a:extLst>
                <a:ext uri="{FF2B5EF4-FFF2-40B4-BE49-F238E27FC236}">
                  <a16:creationId xmlns:a16="http://schemas.microsoft.com/office/drawing/2014/main" id="{00C91A40-EC34-9A4E-0AC7-0CB27853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798"/>
              <a:ext cx="1423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0" name="Text Box 62">
              <a:extLst>
                <a:ext uri="{FF2B5EF4-FFF2-40B4-BE49-F238E27FC236}">
                  <a16:creationId xmlns:a16="http://schemas.microsoft.com/office/drawing/2014/main" id="{926707CD-5695-478C-F77A-BA7AFE06C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3813"/>
              <a:ext cx="5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ESP  </a:t>
              </a:r>
            </a:p>
          </p:txBody>
        </p:sp>
        <p:sp>
          <p:nvSpPr>
            <p:cNvPr id="6151" name="Text Box 63">
              <a:extLst>
                <a:ext uri="{FF2B5EF4-FFF2-40B4-BE49-F238E27FC236}">
                  <a16:creationId xmlns:a16="http://schemas.microsoft.com/office/drawing/2014/main" id="{D5FC9E6C-E539-8199-2859-613AC34B0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" y="3791"/>
              <a:ext cx="14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00000FFEH</a:t>
              </a:r>
            </a:p>
          </p:txBody>
        </p:sp>
        <p:sp>
          <p:nvSpPr>
            <p:cNvPr id="6152" name="Rectangle 39">
              <a:extLst>
                <a:ext uri="{FF2B5EF4-FFF2-40B4-BE49-F238E27FC236}">
                  <a16:creationId xmlns:a16="http://schemas.microsoft.com/office/drawing/2014/main" id="{54A41217-3DD6-1D14-15B8-799492B36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797"/>
              <a:ext cx="699" cy="16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endParaRPr>
            </a:p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41H</a:t>
              </a:r>
            </a:p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42H</a:t>
              </a:r>
            </a:p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11H</a:t>
              </a:r>
            </a:p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22H</a:t>
              </a:r>
            </a:p>
          </p:txBody>
        </p:sp>
        <p:sp>
          <p:nvSpPr>
            <p:cNvPr id="6153" name="Line 40">
              <a:extLst>
                <a:ext uri="{FF2B5EF4-FFF2-40B4-BE49-F238E27FC236}">
                  <a16:creationId xmlns:a16="http://schemas.microsoft.com/office/drawing/2014/main" id="{3F512FA6-4C62-6865-B779-2E4942108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2034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41">
              <a:extLst>
                <a:ext uri="{FF2B5EF4-FFF2-40B4-BE49-F238E27FC236}">
                  <a16:creationId xmlns:a16="http://schemas.microsoft.com/office/drawing/2014/main" id="{2C7D925B-AD50-19E0-EE75-BC4AE6F3E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034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42">
              <a:extLst>
                <a:ext uri="{FF2B5EF4-FFF2-40B4-BE49-F238E27FC236}">
                  <a16:creationId xmlns:a16="http://schemas.microsoft.com/office/drawing/2014/main" id="{4833849C-DABA-6A18-E8BF-8BBD8F953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2276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Line 43">
              <a:extLst>
                <a:ext uri="{FF2B5EF4-FFF2-40B4-BE49-F238E27FC236}">
                  <a16:creationId xmlns:a16="http://schemas.microsoft.com/office/drawing/2014/main" id="{58759265-263A-6713-B9A4-76D400415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276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" name="Line 44">
              <a:extLst>
                <a:ext uri="{FF2B5EF4-FFF2-40B4-BE49-F238E27FC236}">
                  <a16:creationId xmlns:a16="http://schemas.microsoft.com/office/drawing/2014/main" id="{04317E85-08BF-63C3-5AE8-5AD5D454D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2469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8" name="Line 45">
              <a:extLst>
                <a:ext uri="{FF2B5EF4-FFF2-40B4-BE49-F238E27FC236}">
                  <a16:creationId xmlns:a16="http://schemas.microsoft.com/office/drawing/2014/main" id="{FE0C80A9-C4D1-E968-E9C3-7E4AA817B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469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9" name="Line 46">
              <a:extLst>
                <a:ext uri="{FF2B5EF4-FFF2-40B4-BE49-F238E27FC236}">
                  <a16:creationId xmlns:a16="http://schemas.microsoft.com/office/drawing/2014/main" id="{48EABD8B-023E-BEC5-166F-09E2A3150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2711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0" name="Line 47">
              <a:extLst>
                <a:ext uri="{FF2B5EF4-FFF2-40B4-BE49-F238E27FC236}">
                  <a16:creationId xmlns:a16="http://schemas.microsoft.com/office/drawing/2014/main" id="{D5874517-65DF-811E-7662-E94140AFD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2711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48">
              <a:extLst>
                <a:ext uri="{FF2B5EF4-FFF2-40B4-BE49-F238E27FC236}">
                  <a16:creationId xmlns:a16="http://schemas.microsoft.com/office/drawing/2014/main" id="{6D6C4F91-6F05-09E6-CE01-6AE2FC79F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3000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49">
              <a:extLst>
                <a:ext uri="{FF2B5EF4-FFF2-40B4-BE49-F238E27FC236}">
                  <a16:creationId xmlns:a16="http://schemas.microsoft.com/office/drawing/2014/main" id="{4B3F05D7-7905-27EC-81B9-A29F742F3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3000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50">
              <a:extLst>
                <a:ext uri="{FF2B5EF4-FFF2-40B4-BE49-F238E27FC236}">
                  <a16:creationId xmlns:a16="http://schemas.microsoft.com/office/drawing/2014/main" id="{F260DB6A-F928-809F-C1FD-9484D8B56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7" y="3242"/>
              <a:ext cx="69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51">
              <a:extLst>
                <a:ext uri="{FF2B5EF4-FFF2-40B4-BE49-F238E27FC236}">
                  <a16:creationId xmlns:a16="http://schemas.microsoft.com/office/drawing/2014/main" id="{5781DE35-3734-FEB0-C99C-6DA6DDDFD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3242"/>
              <a:ext cx="7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Text Box 52">
              <a:extLst>
                <a:ext uri="{FF2B5EF4-FFF2-40B4-BE49-F238E27FC236}">
                  <a16:creationId xmlns:a16="http://schemas.microsoft.com/office/drawing/2014/main" id="{AD1FE4A0-C99C-1138-EF3A-861C55705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700"/>
              <a:ext cx="7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1000H</a:t>
              </a:r>
            </a:p>
          </p:txBody>
        </p:sp>
        <p:sp>
          <p:nvSpPr>
            <p:cNvPr id="6166" name="Text Box 53">
              <a:extLst>
                <a:ext uri="{FF2B5EF4-FFF2-40B4-BE49-F238E27FC236}">
                  <a16:creationId xmlns:a16="http://schemas.microsoft.com/office/drawing/2014/main" id="{F777ABC6-84B0-BDC3-5E42-DC2015AD0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972"/>
              <a:ext cx="7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1001H</a:t>
              </a:r>
            </a:p>
          </p:txBody>
        </p:sp>
        <p:sp>
          <p:nvSpPr>
            <p:cNvPr id="6167" name="Text Box 54">
              <a:extLst>
                <a:ext uri="{FF2B5EF4-FFF2-40B4-BE49-F238E27FC236}">
                  <a16:creationId xmlns:a16="http://schemas.microsoft.com/office/drawing/2014/main" id="{F23839BF-87FE-5D05-E7CA-556AD6358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37"/>
              <a:ext cx="7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0FFFH</a:t>
              </a:r>
            </a:p>
          </p:txBody>
        </p:sp>
        <p:sp>
          <p:nvSpPr>
            <p:cNvPr id="6168" name="Text Box 55">
              <a:extLst>
                <a:ext uri="{FF2B5EF4-FFF2-40B4-BE49-F238E27FC236}">
                  <a16:creationId xmlns:a16="http://schemas.microsoft.com/office/drawing/2014/main" id="{5D144DC3-FD09-C17D-A0A6-9302275A2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210"/>
              <a:ext cx="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0FFEH</a:t>
              </a:r>
            </a:p>
          </p:txBody>
        </p:sp>
        <p:sp>
          <p:nvSpPr>
            <p:cNvPr id="6169" name="Text Box 56">
              <a:extLst>
                <a:ext uri="{FF2B5EF4-FFF2-40B4-BE49-F238E27FC236}">
                  <a16:creationId xmlns:a16="http://schemas.microsoft.com/office/drawing/2014/main" id="{7746498A-A24D-854D-B13F-94F072A8D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1984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0FFDH</a:t>
              </a:r>
            </a:p>
          </p:txBody>
        </p:sp>
        <p:sp>
          <p:nvSpPr>
            <p:cNvPr id="6170" name="Line 64">
              <a:extLst>
                <a:ext uri="{FF2B5EF4-FFF2-40B4-BE49-F238E27FC236}">
                  <a16:creationId xmlns:a16="http://schemas.microsoft.com/office/drawing/2014/main" id="{E3020AE6-FE27-31BE-C8E2-275DB52B2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71"/>
              <a:ext cx="17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1" name="Text Box 65">
              <a:extLst>
                <a:ext uri="{FF2B5EF4-FFF2-40B4-BE49-F238E27FC236}">
                  <a16:creationId xmlns:a16="http://schemas.microsoft.com/office/drawing/2014/main" id="{55CCE095-7212-6989-B0DD-3E3D81975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2198"/>
              <a:ext cx="5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ESP</a:t>
              </a:r>
            </a:p>
          </p:txBody>
        </p:sp>
        <p:sp>
          <p:nvSpPr>
            <p:cNvPr id="6172" name="Text Box 77">
              <a:extLst>
                <a:ext uri="{FF2B5EF4-FFF2-40B4-BE49-F238E27FC236}">
                  <a16:creationId xmlns:a16="http://schemas.microsoft.com/office/drawing/2014/main" id="{3D91A68F-3309-DE3F-FD9D-166190262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420"/>
              <a:ext cx="2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rgbClr val="FF00FF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执行“</a:t>
              </a:r>
              <a:r>
                <a:rPr lang="en-US" altLang="zh-CN" sz="2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PUSH AX”</a:t>
              </a:r>
              <a:r>
                <a:rPr lang="zh-CN" altLang="en-US" sz="2000" b="1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rPr>
                <a:t>后的堆栈状态</a:t>
              </a:r>
            </a:p>
          </p:txBody>
        </p:sp>
        <p:sp>
          <p:nvSpPr>
            <p:cNvPr id="6173" name="Rectangle 84">
              <a:extLst>
                <a:ext uri="{FF2B5EF4-FFF2-40B4-BE49-F238E27FC236}">
                  <a16:creationId xmlns:a16="http://schemas.microsoft.com/office/drawing/2014/main" id="{F2ABC03D-C0E0-3D9A-43FC-42284A751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06"/>
              <a:ext cx="318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rPr>
                <a:t>ss</a:t>
              </a:r>
            </a:p>
          </p:txBody>
        </p:sp>
        <p:sp>
          <p:nvSpPr>
            <p:cNvPr id="6174" name="Line 85">
              <a:extLst>
                <a:ext uri="{FF2B5EF4-FFF2-40B4-BE49-F238E27FC236}">
                  <a16:creationId xmlns:a16="http://schemas.microsoft.com/office/drawing/2014/main" id="{BEA825C1-73DF-AA42-6E20-D526D0E43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179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B46D8-0E8C-C1D2-4947-96743F7F4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02C37F28-51FE-50F4-B21E-C896E1DEAF4B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(2)堆栈指令</a:t>
            </a:r>
          </a:p>
        </p:txBody>
      </p:sp>
      <p:sp>
        <p:nvSpPr>
          <p:cNvPr id="3" name="文本框 8194">
            <a:extLst>
              <a:ext uri="{FF2B5EF4-FFF2-40B4-BE49-F238E27FC236}">
                <a16:creationId xmlns:a16="http://schemas.microsoft.com/office/drawing/2014/main" id="{53EA292D-5F8F-3A4A-7238-7DFF3660C12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26110" y="1628775"/>
            <a:ext cx="7267575" cy="4168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b) 出栈指令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POP OPD	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OPD：寄存器、段寄存器（除CS）、存储器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功能：将栈顶元素弹出到某一寄存器OPD。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出栈活动：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(%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E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SP) → OPD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E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SP + 2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/4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→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E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1169225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339340" y="2636912"/>
            <a:ext cx="6487795" cy="2610485"/>
          </a:xfrm>
          <a:prstGeom prst="rect">
            <a:avLst/>
          </a:prstGeom>
        </p:spPr>
      </p:pic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(2)堆栈指令</a:t>
            </a:r>
          </a:p>
        </p:txBody>
      </p:sp>
      <p:sp>
        <p:nvSpPr>
          <p:cNvPr id="3" name="文本框 8194"/>
          <p:cNvSpPr txBox="1"/>
          <p:nvPr>
            <p:custDataLst>
              <p:tags r:id="rId2"/>
            </p:custDataLst>
          </p:nvPr>
        </p:nvSpPr>
        <p:spPr>
          <a:xfrm>
            <a:off x="316865" y="1389153"/>
            <a:ext cx="7323455" cy="4200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例：假定（AX）=1234H，（BX）=5678H，（CX）=9ABCH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，（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esp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)=1000H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执行：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push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push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%bx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push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%cx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pop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%dx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pop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endParaRPr lang="zh-CN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(2)堆栈指令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556385"/>
            <a:ext cx="7323455" cy="3316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例：假定（AX）=1234H，（BX）=5678H，（CX）=9ABCH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执行：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push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push	%bx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push	%cx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pop	%dx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pop	%ax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endParaRPr lang="zh-CN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4932045" y="3500755"/>
            <a:ext cx="2563495" cy="2660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结果：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DX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=9ABCH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=5678H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BX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=5678H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CX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=9ABCH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58177" y="1237061"/>
            <a:ext cx="7827645" cy="572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机器指令</a:t>
            </a:r>
            <a:r>
              <a:rPr lang="zh-CN" altLang="en-US" sz="2000" b="1" i="0" dirty="0">
                <a:latin typeface="Times New Roman" pitchFamily="18" charset="0"/>
                <a:ea typeface="楷体_GB2312" pitchFamily="1" charset="-122"/>
              </a:rPr>
              <a:t>格式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617DBF-41A6-489E-F2A7-A75228226974}"/>
              </a:ext>
            </a:extLst>
          </p:cNvPr>
          <p:cNvSpPr txBox="1"/>
          <p:nvPr/>
        </p:nvSpPr>
        <p:spPr>
          <a:xfrm>
            <a:off x="611008" y="1966759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地址偏移量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(Displacement)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0AFE82-DF9A-02E6-E704-1BAB8F7EA661}"/>
              </a:ext>
            </a:extLst>
          </p:cNvPr>
          <p:cNvSpPr txBox="1"/>
          <p:nvPr/>
        </p:nvSpPr>
        <p:spPr>
          <a:xfrm>
            <a:off x="683568" y="5182998"/>
            <a:ext cx="6552530" cy="96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对应立即寻址方式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占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zh-CN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2 </a:t>
            </a:r>
            <a:r>
              <a:rPr lang="zh-CN" altLang="zh-CN" sz="2400" b="1" i="0" dirty="0">
                <a:latin typeface="Times New Roman" pitchFamily="18" charset="0"/>
              </a:rPr>
              <a:t>或</a:t>
            </a:r>
            <a:r>
              <a:rPr lang="en-US" altLang="zh-CN" sz="2400" b="1" i="0" dirty="0">
                <a:latin typeface="Times New Roman" pitchFamily="18" charset="0"/>
              </a:rPr>
              <a:t> 4</a:t>
            </a:r>
            <a:r>
              <a:rPr lang="zh-CN" altLang="zh-CN" sz="2400" b="1" i="0" dirty="0">
                <a:latin typeface="Times New Roman" pitchFamily="18" charset="0"/>
              </a:rPr>
              <a:t>个字节</a:t>
            </a:r>
            <a:r>
              <a:rPr lang="en-US" altLang="zh-CN" sz="2400" b="1" i="0" dirty="0">
                <a:latin typeface="Times New Roman" pitchFamily="18" charset="0"/>
              </a:rPr>
              <a:t>, </a:t>
            </a:r>
            <a:r>
              <a:rPr lang="zh-CN" altLang="zh-CN" sz="2400" b="1" i="0" dirty="0">
                <a:latin typeface="Times New Roman" pitchFamily="18" charset="0"/>
              </a:rPr>
              <a:t>按照小端顺序存放。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9638BA-3ADB-7B8D-C5C5-E6D7F78D4114}"/>
              </a:ext>
            </a:extLst>
          </p:cNvPr>
          <p:cNvSpPr txBox="1"/>
          <p:nvPr/>
        </p:nvSpPr>
        <p:spPr>
          <a:xfrm>
            <a:off x="683568" y="4676000"/>
            <a:ext cx="4575686" cy="50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立即数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(Immediate)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9FD239-00C9-9D98-6952-BF81198CD2FE}"/>
              </a:ext>
            </a:extLst>
          </p:cNvPr>
          <p:cNvSpPr txBox="1"/>
          <p:nvPr/>
        </p:nvSpPr>
        <p:spPr>
          <a:xfrm>
            <a:off x="673563" y="2617127"/>
            <a:ext cx="7704856" cy="189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由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zh-CN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2 </a:t>
            </a:r>
            <a:r>
              <a:rPr lang="zh-CN" altLang="zh-CN" sz="2400" b="1" i="0" dirty="0">
                <a:latin typeface="Times New Roman" pitchFamily="18" charset="0"/>
              </a:rPr>
              <a:t>或</a:t>
            </a:r>
            <a:r>
              <a:rPr lang="en-US" altLang="zh-CN" sz="2400" b="1" i="0" dirty="0">
                <a:latin typeface="Times New Roman" pitchFamily="18" charset="0"/>
              </a:rPr>
              <a:t> 4 </a:t>
            </a:r>
            <a:r>
              <a:rPr lang="zh-CN" altLang="zh-CN" sz="2400" b="1" i="0" dirty="0">
                <a:latin typeface="Times New Roman" pitchFamily="18" charset="0"/>
              </a:rPr>
              <a:t>个字节组成，分别对应</a:t>
            </a:r>
            <a:r>
              <a:rPr lang="en-US" altLang="zh-CN" sz="2400" b="1" i="0" dirty="0">
                <a:latin typeface="Times New Roman" pitchFamily="18" charset="0"/>
              </a:rPr>
              <a:t>8</a:t>
            </a:r>
            <a:r>
              <a:rPr lang="zh-CN" altLang="zh-CN" sz="2400" b="1" i="0" dirty="0">
                <a:latin typeface="Times New Roman" pitchFamily="18" charset="0"/>
              </a:rPr>
              <a:t>位、</a:t>
            </a:r>
            <a:r>
              <a:rPr lang="en-US" altLang="zh-CN" sz="2400" b="1" i="0" dirty="0">
                <a:latin typeface="Times New Roman" pitchFamily="18" charset="0"/>
              </a:rPr>
              <a:t>16</a:t>
            </a:r>
            <a:r>
              <a:rPr lang="zh-CN" altLang="zh-CN" sz="2400" b="1" i="0" dirty="0">
                <a:latin typeface="Times New Roman" pitchFamily="18" charset="0"/>
              </a:rPr>
              <a:t>位或</a:t>
            </a:r>
            <a:r>
              <a:rPr lang="en-US" altLang="zh-CN" sz="2400" b="1" i="0" dirty="0">
                <a:latin typeface="Times New Roman" pitchFamily="18" charset="0"/>
              </a:rPr>
              <a:t>32</a:t>
            </a:r>
            <a:r>
              <a:rPr lang="zh-CN" altLang="zh-CN" sz="2400" b="1" i="0" dirty="0">
                <a:latin typeface="Times New Roman" pitchFamily="18" charset="0"/>
              </a:rPr>
              <a:t>位的偏移量</a:t>
            </a:r>
            <a:r>
              <a:rPr lang="en-US" altLang="zh-CN" sz="2400" b="1" i="0" dirty="0">
                <a:latin typeface="Times New Roman" pitchFamily="18" charset="0"/>
              </a:rPr>
              <a:t>;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数据按照小端顺序存放，即数据的低位存放在小地址单元中。</a:t>
            </a:r>
          </a:p>
        </p:txBody>
      </p:sp>
    </p:spTree>
    <p:extLst>
      <p:ext uri="{BB962C8B-B14F-4D97-AF65-F5344CB8AC3E}">
        <p14:creationId xmlns:p14="http://schemas.microsoft.com/office/powerpoint/2010/main" val="14920510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(2)堆栈指令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467995" y="1484630"/>
            <a:ext cx="8101965" cy="4168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c) 8个寄存器进出栈指令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格式：PUSHA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  AT&amp;T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: PUSHAW)</a:t>
            </a: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功能：将8个16位寄存器按AX、CX、DX、BX、SP、BP、SI、DI顺序入栈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格式：POPA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(AT&amp;T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POPAW)</a:t>
            </a: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功能：将8个16位寄存器按相反顺序出栈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c) 8个寄存器进出栈指令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467995" y="1556385"/>
            <a:ext cx="8101965" cy="4168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格式：PUSHAD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(AT&amp;T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PUSHAL)</a:t>
            </a: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功能：将8个32位寄存器按EAX、ECX、EDX、EBX、ESP、EBP、ESI、EDI顺序入栈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格式：POPAD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(AT &amp;T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格式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POPAL)</a:t>
            </a: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功能：将8个32位寄存器按相反顺序出栈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2.子程序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528" y="1124745"/>
            <a:ext cx="7995285" cy="302433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(1)基本概念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a) 概念：</a:t>
            </a:r>
          </a:p>
          <a:p>
            <a:pPr marL="377190" indent="457200">
              <a:lnSpc>
                <a:spcPct val="150000"/>
              </a:lnSpc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一个程序中常常有类似的程序段，这些程序段的功能和结构相同，只是某些变量的赋值不同。可以把这些程序段写成具有独立功能的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子程序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，以便需要时调用它。</a:t>
            </a:r>
          </a:p>
        </p:txBody>
      </p:sp>
      <p:sp>
        <p:nvSpPr>
          <p:cNvPr id="2" name="文本框 8194">
            <a:extLst>
              <a:ext uri="{FF2B5EF4-FFF2-40B4-BE49-F238E27FC236}">
                <a16:creationId xmlns:a16="http://schemas.microsoft.com/office/drawing/2014/main" id="{A63062C4-2305-60E5-DD5A-82427366F12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850" y="4005292"/>
            <a:ext cx="7995285" cy="20159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b) 子程序按实现者分类：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用户自定义子程序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系统子程序：作为系统软件的一部分供用户调用。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(1)基本概念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15612" y="1196752"/>
            <a:ext cx="8712775" cy="5252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20000"/>
              </a:lnSpc>
              <a:buClrTx/>
              <a:buSzTx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) 子程序的优点：</a:t>
            </a:r>
          </a:p>
          <a:p>
            <a:pPr marL="1080135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程序模块化</a:t>
            </a:r>
          </a:p>
          <a:p>
            <a:pPr marL="431800" indent="53975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将复杂程序划分为若干相对独立的模块，便于分工合作与管理</a:t>
            </a:r>
          </a:p>
          <a:p>
            <a:pPr marL="1080135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避免重复劳动</a:t>
            </a:r>
          </a:p>
          <a:p>
            <a:pPr marL="431800" indent="53975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通过建立子程序库，提供标准子程序供多个程序共享使用，节省人力与时间</a:t>
            </a:r>
          </a:p>
          <a:p>
            <a:pPr marL="1080135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节省存储空间</a:t>
            </a:r>
          </a:p>
          <a:p>
            <a:pPr marL="431800" indent="53975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子程序的复用避免了冗余的代码，减少了存储资源的占用</a:t>
            </a:r>
          </a:p>
          <a:p>
            <a:pPr marL="1080135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提高效率与质量</a:t>
            </a:r>
          </a:p>
          <a:p>
            <a:pPr marL="431800" indent="53975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子程序设计使得程序简洁、清晰、易读，方便维护与修改，提高了程序设计的效率和质量。</a:t>
            </a:r>
          </a:p>
          <a:p>
            <a:pPr marL="1080135" indent="-34290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实现数据交互</a:t>
            </a:r>
          </a:p>
          <a:p>
            <a:pPr marL="431800" indent="53975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主程序通过传递参数给子程序，使得子程序能够加工数据并将结果返回给主程序。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(2)子程序与主程序的关系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108520" y="1124744"/>
            <a:ext cx="9145016" cy="1800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调用与返回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主程序调用子程序，子程序执行结束后，又返回到主程序调用处的下一条指令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FBAD700-879B-BA16-45D5-C37B78C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20" y="2913856"/>
            <a:ext cx="3505200" cy="2819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 sz="2800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K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DK: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J : </a:t>
            </a:r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调用子程序 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</a:p>
          <a:p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DJ: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 b="1" i="0" dirty="0">
                <a:latin typeface="Times New Roman" pitchFamily="18" charset="0"/>
                <a:ea typeface="楷体_GB2312" pitchFamily="49" charset="-122"/>
              </a:rPr>
              <a:t>……</a:t>
            </a:r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43CB82C2-FF49-B1F1-0C81-AE80D9F1A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633" y="3090069"/>
            <a:ext cx="1439862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8712DBFF-C84A-15AD-7178-A11255288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045" y="3232944"/>
            <a:ext cx="20891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BB9D4604-6851-A44E-108A-471B98A4E0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1045" y="3593306"/>
            <a:ext cx="2160588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DDC5ABE9-FC3D-96B3-938E-C80B5EDD6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5020" y="3304381"/>
            <a:ext cx="2035175" cy="1209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F235C94F-B398-E7DF-2AE4-68EE888B8E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1045" y="4529931"/>
            <a:ext cx="2160588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372AAB88-5944-0DF6-CB66-4FCB9708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276" y="2477839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楷体_GB2312" pitchFamily="49" charset="-122"/>
                <a:ea typeface="楷体_GB2312" pitchFamily="49" charset="-122"/>
              </a:rPr>
              <a:t>子程序</a:t>
            </a: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A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6D854FEA-52A9-F00F-BD47-A4CDD6698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671715"/>
            <a:ext cx="396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思考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转移的本质是什么？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165DF1D-5712-9CDD-30BE-BF2938263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020" y="5688806"/>
            <a:ext cx="19928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改变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CS:EIP</a:t>
            </a:r>
            <a:endParaRPr lang="zh-CN" altLang="en-US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4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(2)子程序与主程序的关系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95275" y="1556792"/>
            <a:ext cx="7928610" cy="252005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子程序是独立的程序片段，可以用指令调用执行它。这样的独立程序片段称为</a:t>
            </a:r>
            <a:r>
              <a:rPr 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子程序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调用子程序的程序称为</a:t>
            </a:r>
            <a:r>
              <a:rPr lang="zh-CN"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主程序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。在执行完子程序后，返回到调用它的主程序中继续执行。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(2)子程序与主程序的关系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180528" y="1124744"/>
            <a:ext cx="8928992" cy="501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调用的本质是什么？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转移到子程序的第一行指令处，开始执行子程序的指令</a:t>
            </a:r>
          </a:p>
          <a:p>
            <a:pPr marL="7200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返回的本质是什么？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转移到主程序中，调用指令的下一行指令处，开始执行主程序的指令。</a:t>
            </a:r>
          </a:p>
          <a:p>
            <a:pPr marL="7200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转移的本质是什么？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修改EIP的值。将跳转目的地址，送入到EIP中。</a:t>
            </a:r>
          </a:p>
          <a:p>
            <a:pPr marL="7200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如何实现“调用-返回”，使其按照预定的路线前进？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借助堆栈，保存返回点的地址；利用出栈指令，实现子程序的返回。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(3)子程序的定义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74930" y="1196752"/>
            <a:ext cx="6303114" cy="237794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格式：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.type  func_name,  @function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func_name: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200" dirty="0">
                <a:latin typeface="楷体_GB2312" pitchFamily="1" charset="-122"/>
                <a:ea typeface="楷体_GB2312" pitchFamily="1" charset="-122"/>
              </a:rPr>
              <a:t>	# 子程序体</a:t>
            </a:r>
            <a:endParaRPr lang="en-US" altLang="zh-CN" sz="2200" dirty="0">
              <a:latin typeface="楷体_GB2312" pitchFamily="1" charset="-122"/>
              <a:ea typeface="楷体_GB2312" pitchFamily="1" charset="-122"/>
            </a:endParaRP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……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en-US" altLang="zh-CN" sz="2200" dirty="0">
                <a:latin typeface="楷体_GB2312" pitchFamily="1" charset="-122"/>
                <a:ea typeface="楷体_GB2312" pitchFamily="1" charset="-122"/>
              </a:rPr>
              <a:t>ret</a:t>
            </a:r>
          </a:p>
        </p:txBody>
      </p:sp>
      <p:sp>
        <p:nvSpPr>
          <p:cNvPr id="2" name="文本框 8194">
            <a:extLst>
              <a:ext uri="{FF2B5EF4-FFF2-40B4-BE49-F238E27FC236}">
                <a16:creationId xmlns:a16="http://schemas.microsoft.com/office/drawing/2014/main" id="{75E5509D-DAB4-9968-CABA-6972A007865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563888" y="2492896"/>
            <a:ext cx="5328592" cy="3572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例：定义一个名为sort的子程序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.type  sort,  @function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sort:</a:t>
            </a:r>
          </a:p>
          <a:p>
            <a:pPr marL="720090"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...</a:t>
            </a: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(4)子程序的调用和返回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555115"/>
            <a:ext cx="8045450" cy="3572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a) 调用指令CALL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格式：CALL OPD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功能：返回点地址压栈，转移到目的地址执行。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按OPD的寻址方式，分为：</a:t>
            </a:r>
          </a:p>
          <a:p>
            <a:pPr marL="10629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直接调用</a:t>
            </a:r>
          </a:p>
          <a:p>
            <a:pPr marL="10629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间接调用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a) 调用指令CALL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555115"/>
            <a:ext cx="8496622" cy="4191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10629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直接调用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OPD为标号，或地址值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7200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call  sort		; sort为一个已定义的子程序</a:t>
            </a:r>
          </a:p>
          <a:p>
            <a:pPr marL="7200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call  0x8048933	; 子程序sort的入口地址为0x8048933，则此语句等价于“call  sort”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A4252-A599-DE3B-A33D-995FFC770BE4}"/>
              </a:ext>
            </a:extLst>
          </p:cNvPr>
          <p:cNvSpPr txBox="1"/>
          <p:nvPr/>
        </p:nvSpPr>
        <p:spPr>
          <a:xfrm>
            <a:off x="611560" y="1413771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chemeClr val="tx1"/>
                </a:solidFill>
                <a:latin typeface="Times New Roman" pitchFamily="18" charset="0"/>
              </a:rPr>
              <a:t>例：</a:t>
            </a:r>
            <a:endParaRPr lang="en-US" altLang="zh-CN" sz="2400" b="1" i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8CE6F5-8A6C-E1D8-75A7-1611AAE0E78B}"/>
              </a:ext>
            </a:extLst>
          </p:cNvPr>
          <p:cNvSpPr txBox="1"/>
          <p:nvPr/>
        </p:nvSpPr>
        <p:spPr>
          <a:xfrm>
            <a:off x="467544" y="4764095"/>
            <a:ext cx="8892480" cy="1895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比例因子  </a:t>
            </a:r>
            <a:r>
              <a:rPr lang="en-US" altLang="zh-CN" sz="2400" b="1" i="0" dirty="0">
                <a:latin typeface="Times New Roman" pitchFamily="18" charset="0"/>
              </a:rPr>
              <a:t>8B</a:t>
            </a:r>
            <a:r>
              <a:rPr lang="en-US" altLang="zh-CN" sz="2400" b="1" i="0" dirty="0">
                <a:latin typeface="Times New Roman" pitchFamily="18" charset="0"/>
                <a:sym typeface="Wingdings" panose="05000000000000000000" pitchFamily="2" charset="2"/>
              </a:rPr>
              <a:t>1000</a:t>
            </a:r>
            <a:r>
              <a:rPr lang="zh-CN" altLang="en-US" sz="2400" b="1" i="0" dirty="0">
                <a:latin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b="1" i="0" dirty="0">
                <a:latin typeface="Times New Roman" pitchFamily="18" charset="0"/>
                <a:sym typeface="Wingdings" panose="05000000000000000000" pitchFamily="2" charset="2"/>
              </a:rPr>
              <a:t>1011</a:t>
            </a:r>
            <a:endParaRPr lang="en-US" altLang="zh-CN" sz="2400" b="1" i="0" dirty="0">
              <a:latin typeface="Times New Roman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Scale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en-US" altLang="zh-CN" sz="2400" b="1" i="0" dirty="0">
                <a:latin typeface="Times New Roman" pitchFamily="18" charset="0"/>
              </a:rPr>
              <a:t>10  </a:t>
            </a:r>
            <a:r>
              <a:rPr lang="en-US" altLang="zh-CN" sz="2400" b="1" i="0" dirty="0">
                <a:latin typeface="Times New Roman" pitchFamily="18" charset="0"/>
                <a:sym typeface="Wingdings" panose="05000000000000000000" pitchFamily="2" charset="2"/>
              </a:rPr>
              <a:t>4    </a:t>
            </a:r>
          </a:p>
          <a:p>
            <a:pPr algn="just">
              <a:lnSpc>
                <a:spcPct val="125000"/>
              </a:lnSpc>
            </a:pPr>
            <a:r>
              <a:rPr lang="zh-CN" altLang="en-US" sz="2400" b="1" i="0" dirty="0">
                <a:latin typeface="Times New Roman" pitchFamily="18" charset="0"/>
                <a:sym typeface="Wingdings" panose="05000000000000000000" pitchFamily="2" charset="2"/>
              </a:rPr>
              <a:t>变址寄存器：</a:t>
            </a:r>
            <a:r>
              <a:rPr lang="en-US" altLang="zh-CN" sz="2400" b="1" i="0" dirty="0">
                <a:latin typeface="Times New Roman" pitchFamily="18" charset="0"/>
                <a:sym typeface="Wingdings" panose="05000000000000000000" pitchFamily="2" charset="2"/>
              </a:rPr>
              <a:t>001ECX         </a:t>
            </a:r>
            <a:r>
              <a:rPr lang="zh-CN" altLang="en-US" sz="2400" b="1" i="0" dirty="0">
                <a:latin typeface="Times New Roman" pitchFamily="18" charset="0"/>
                <a:sym typeface="Wingdings" panose="05000000000000000000" pitchFamily="2" charset="2"/>
              </a:rPr>
              <a:t>基址寄存器：  </a:t>
            </a:r>
            <a:r>
              <a:rPr lang="en-US" altLang="zh-CN" sz="2400" b="1" i="0" dirty="0">
                <a:latin typeface="Times New Roman" pitchFamily="18" charset="0"/>
                <a:sym typeface="Wingdings" panose="05000000000000000000" pitchFamily="2" charset="2"/>
              </a:rPr>
              <a:t>011EBX</a:t>
            </a:r>
          </a:p>
          <a:p>
            <a:pPr algn="just"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  <a:sym typeface="Wingdings" panose="05000000000000000000" pitchFamily="2" charset="2"/>
              </a:rPr>
              <a:t>05</a:t>
            </a:r>
            <a:r>
              <a:rPr lang="zh-CN" altLang="en-US" sz="2400" b="1" i="0" dirty="0">
                <a:latin typeface="Times New Roman" pitchFamily="18" charset="0"/>
                <a:sym typeface="Wingdings" panose="05000000000000000000" pitchFamily="2" charset="2"/>
              </a:rPr>
              <a:t>：地址位移量</a:t>
            </a:r>
            <a:endParaRPr lang="zh-CN" altLang="zh-CN" sz="2400" b="1" i="0" dirty="0">
              <a:latin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97A41D-91C7-9CD4-3D8F-66FF91BE54EA}"/>
              </a:ext>
            </a:extLst>
          </p:cNvPr>
          <p:cNvSpPr txBox="1"/>
          <p:nvPr/>
        </p:nvSpPr>
        <p:spPr>
          <a:xfrm>
            <a:off x="899592" y="2780928"/>
            <a:ext cx="7776864" cy="1895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i="0" dirty="0">
                <a:solidFill>
                  <a:schemeClr val="tx1"/>
                </a:solidFill>
                <a:latin typeface="Times New Roman" pitchFamily="18" charset="0"/>
              </a:rPr>
              <a:t>操作码：</a:t>
            </a:r>
            <a:r>
              <a:rPr lang="en-US" altLang="zh-CN" sz="2400" b="1" i="0" dirty="0">
                <a:solidFill>
                  <a:schemeClr val="tx1"/>
                </a:solidFill>
                <a:latin typeface="Times New Roman" pitchFamily="18" charset="0"/>
              </a:rPr>
              <a:t>8B </a:t>
            </a:r>
            <a:r>
              <a:rPr lang="en-US" altLang="zh-CN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 1000 1011     </a:t>
            </a:r>
            <a:r>
              <a:rPr lang="zh-CN" altLang="en-US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最后一位为</a:t>
            </a:r>
            <a:r>
              <a:rPr lang="en-US" altLang="zh-CN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：双字操作，倒数第二位为</a:t>
            </a:r>
            <a:r>
              <a:rPr lang="en-US" altLang="zh-CN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1</a:t>
            </a:r>
            <a:r>
              <a:rPr lang="zh-CN" altLang="en-US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：目的操作数为寄存器寻址</a:t>
            </a:r>
            <a:endParaRPr lang="en-US" altLang="zh-CN" sz="2400" b="1" i="0" dirty="0">
              <a:solidFill>
                <a:schemeClr val="tx1"/>
              </a:solidFill>
              <a:latin typeface="Times New Roman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寻址方式</a:t>
            </a:r>
            <a:r>
              <a:rPr lang="en-US" altLang="zh-CN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:440100 0100      </a:t>
            </a:r>
            <a:r>
              <a:rPr lang="zh-CN" altLang="en-US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2400" b="1" i="0" dirty="0">
                <a:solidFill>
                  <a:schemeClr val="tx1"/>
                </a:solidFill>
                <a:latin typeface="Times New Roman" pitchFamily="18" charset="0"/>
                <a:sym typeface="Wingdings" panose="05000000000000000000" pitchFamily="2" charset="2"/>
              </a:rPr>
              <a:t>Mod: 01   R/M:100</a:t>
            </a:r>
          </a:p>
          <a:p>
            <a:pPr algn="just">
              <a:lnSpc>
                <a:spcPct val="125000"/>
              </a:lnSpc>
            </a:pPr>
            <a:r>
              <a:rPr lang="en-US" altLang="zh-CN" sz="2400" b="1" i="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sz="2400" b="1" i="0" dirty="0">
                <a:solidFill>
                  <a:schemeClr val="tx1"/>
                </a:solidFill>
                <a:latin typeface="Times New Roman" pitchFamily="18" charset="0"/>
              </a:rPr>
              <a:t>为</a:t>
            </a:r>
            <a:r>
              <a:rPr lang="en-US" altLang="zh-CN" sz="2400" b="1" i="0" dirty="0">
                <a:solidFill>
                  <a:schemeClr val="tx1"/>
                </a:solidFill>
                <a:latin typeface="Times New Roman" pitchFamily="18" charset="0"/>
              </a:rPr>
              <a:t>[--][--] + disp32   </a:t>
            </a:r>
            <a:r>
              <a:rPr lang="zh-CN" altLang="en-US" sz="2400" b="1" i="0" dirty="0">
                <a:solidFill>
                  <a:schemeClr val="tx1"/>
                </a:solidFill>
                <a:latin typeface="Times New Roman" pitchFamily="18" charset="0"/>
              </a:rPr>
              <a:t>基址加变址寻址方式</a:t>
            </a:r>
            <a:endParaRPr lang="en-US" altLang="zh-CN" sz="2400" b="1" i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A623BB-1DDE-319B-615E-7B120A6249F3}"/>
              </a:ext>
            </a:extLst>
          </p:cNvPr>
          <p:cNvSpPr txBox="1"/>
          <p:nvPr/>
        </p:nvSpPr>
        <p:spPr>
          <a:xfrm>
            <a:off x="683568" y="1700808"/>
            <a:ext cx="7704856" cy="972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MOV 5</a:t>
            </a:r>
            <a:r>
              <a:rPr lang="en-US" altLang="zh-CN" sz="2400" dirty="0">
                <a:latin typeface="Times New Roman" pitchFamily="18" charset="0"/>
              </a:rPr>
              <a:t>(%EBX,</a:t>
            </a: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%ECX,</a:t>
            </a:r>
            <a:r>
              <a:rPr lang="zh-CN" altLang="en-US" sz="2400" dirty="0">
                <a:latin typeface="Times New Roman" pitchFamily="18" charset="0"/>
              </a:rPr>
              <a:t> </a:t>
            </a:r>
            <a:r>
              <a:rPr lang="en-US" altLang="zh-CN" sz="2400" dirty="0">
                <a:latin typeface="Times New Roman" pitchFamily="18" charset="0"/>
              </a:rPr>
              <a:t>4), %</a:t>
            </a:r>
            <a:r>
              <a:rPr lang="en-US" altLang="zh-CN" sz="2400" b="1" i="0" dirty="0">
                <a:latin typeface="Times New Roman" pitchFamily="18" charset="0"/>
              </a:rPr>
              <a:t>EAX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机器码：</a:t>
            </a:r>
            <a:r>
              <a:rPr lang="en-US" altLang="zh-CN" sz="2400" b="1" i="0" dirty="0">
                <a:latin typeface="Times New Roman" pitchFamily="18" charset="0"/>
              </a:rPr>
              <a:t>8B 44 8B 05</a:t>
            </a:r>
            <a:endParaRPr lang="zh-CN" altLang="zh-CN" sz="2400" b="1" i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730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a) 调用指令CALL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74930" y="1268730"/>
            <a:ext cx="9111426" cy="496858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10629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间接调用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OPD为内存操作数。CALL指令以OPD的内容作为转移目的地址。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720090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movl  $sort,  var_1	; var_1是数据段中定义的一个变量。将sort的地址传送到var_1中</a:t>
            </a:r>
          </a:p>
          <a:p>
            <a:pPr marL="720090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call  * var_1	; *表示是间接调用。OPD是内存操作数。由于var_1的内容为sort的地址，所以调用执行sort子程序</a:t>
            </a:r>
          </a:p>
          <a:p>
            <a:pPr marL="720090" indent="457200" algn="l">
              <a:lnSpc>
                <a:spcPct val="120000"/>
              </a:lnSpc>
              <a:buClrTx/>
              <a:buSzTx/>
            </a:pP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marL="720090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movl  $sort, var_1</a:t>
            </a:r>
          </a:p>
          <a:p>
            <a:pPr marL="720090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mov	$var_1,  %eax	; 将变量var_1的地址传送到EAX中</a:t>
            </a:r>
          </a:p>
          <a:p>
            <a:pPr marL="720090" indent="457200" algn="l">
              <a:lnSpc>
                <a:spcPct val="120000"/>
              </a:lnSpc>
              <a:buClrTx/>
              <a:buSzTx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call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  * (%eax)	; *表示是间接调用。OPD是内存操作数。由于(%eax)的内容是sort的地址，所以调用执行sort子程序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返回指令ret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79512" y="1196752"/>
            <a:ext cx="8424996" cy="476059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格式：RET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功能：返回到调用指令的下一条指令处继续执行。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具体功能：出栈到EIP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格式：RET  n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功能：出栈到EIP，并继续出栈n个字节。</a:t>
            </a:r>
          </a:p>
          <a:p>
            <a:pPr marL="720090" algn="l">
              <a:lnSpc>
                <a:spcPct val="150000"/>
              </a:lnSpc>
              <a:buClrTx/>
              <a:buSzTx/>
            </a:pP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marL="72009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marL="10629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CALL和RET不影响标志位。</a:t>
            </a:r>
          </a:p>
          <a:p>
            <a:pPr marL="10629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对于RET n执行返回时，清除堆栈中栈顶的n个字节。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(5)现场保护和现场恢复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396552" y="2942018"/>
            <a:ext cx="9145016" cy="115212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调用子程序时，有可能破坏主程序中寄存器原来的内容，因此，必须保护、恢复现场。</a:t>
            </a: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71F7717C-3E0D-1731-A8EE-D2BAC6380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30" y="1484784"/>
            <a:ext cx="8665274" cy="113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i="0" dirty="0">
                <a:solidFill>
                  <a:srgbClr val="000066"/>
                </a:solidFill>
                <a:ea typeface="楷体_GB2312" pitchFamily="1" charset="-122"/>
              </a:rPr>
              <a:t>现场：</a:t>
            </a:r>
            <a:endParaRPr lang="en-US" altLang="zh-CN" sz="2400" i="0" dirty="0">
              <a:solidFill>
                <a:srgbClr val="000066"/>
              </a:solidFill>
              <a:ea typeface="楷体_GB2312" pitchFamily="1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i="0" dirty="0">
                <a:solidFill>
                  <a:srgbClr val="000066"/>
                </a:solidFill>
                <a:ea typeface="楷体_GB2312" pitchFamily="1" charset="-122"/>
              </a:rPr>
              <a:t>执行到某一条指令时，各寄存器的值。存储单元中的内容等等。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F7415422-A73F-EE75-2D6F-748DFF63C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12576" y="4509120"/>
            <a:ext cx="9433048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720090" indent="457200" eaLnBrk="1" hangingPunct="1">
              <a:lnSpc>
                <a:spcPct val="150000"/>
              </a:lnSpc>
            </a:pPr>
            <a:r>
              <a:rPr lang="zh-CN" altLang="en-US" sz="2400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保护和恢复现场可以在主程序中完成，也可在子程序中完成。一般在子程序中完成。</a:t>
            </a:r>
            <a:endParaRPr lang="en-US" altLang="zh-CN" sz="2400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(5)现场保护和现场恢复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36195" y="1557020"/>
            <a:ext cx="8204200" cy="46024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例：子程序f_1用到EAX、EBX寄存器的保护与恢复。</a:t>
            </a:r>
          </a:p>
          <a:p>
            <a:pPr marL="7200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f_1:</a:t>
            </a:r>
          </a:p>
          <a:p>
            <a:pPr marL="1177290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push	%eax</a:t>
            </a:r>
          </a:p>
          <a:p>
            <a:pPr marL="1177290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push	%ebx</a:t>
            </a:r>
          </a:p>
          <a:p>
            <a:pPr marL="1177290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…	; 子程序体</a:t>
            </a:r>
          </a:p>
          <a:p>
            <a:pPr marL="1177290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pop	%ebx</a:t>
            </a:r>
          </a:p>
          <a:p>
            <a:pPr marL="1177290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pop	%eax</a:t>
            </a:r>
          </a:p>
          <a:p>
            <a:pPr marL="1177290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ret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1403649" y="1628800"/>
            <a:ext cx="7762188" cy="46024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1177290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marL="1520190" lvl="1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在f_1的子程序中，无论如何修改EAX、EBX，返回主程序后，EAX、EBX都会保持原有的值不变。</a:t>
            </a:r>
          </a:p>
          <a:p>
            <a:pPr marL="1520190" lvl="1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按照堆栈“先进后出”的原则，保护-恢复现场时，寄存器出栈按寄存器进栈的逆序进行。</a:t>
            </a:r>
          </a:p>
          <a:p>
            <a:pPr marL="1520190" lvl="1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可以使用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PUSHAL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PUSHAD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POPAL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POPAD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，保护-恢复所有寄存器。</a:t>
            </a:r>
          </a:p>
          <a:p>
            <a:pPr marL="1520190" lvl="1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若使用寄存器EAX存放子程序的返回值，则不能对其进行保护和恢复。</a:t>
            </a:r>
          </a:p>
        </p:txBody>
      </p:sp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(5)现场保护和现场恢复</a:t>
            </a:r>
          </a:p>
        </p:txBody>
      </p:sp>
      <p:sp>
        <p:nvSpPr>
          <p:cNvPr id="3" name="文本框 8194"/>
          <p:cNvSpPr txBox="1"/>
          <p:nvPr>
            <p:custDataLst>
              <p:tags r:id="rId2"/>
            </p:custDataLst>
          </p:nvPr>
        </p:nvSpPr>
        <p:spPr>
          <a:xfrm>
            <a:off x="35560" y="1484630"/>
            <a:ext cx="3071495" cy="2719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0" lvl="1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  <a:sym typeface="+mn-ea"/>
              </a:rPr>
              <a:t>f_1: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  <a:p>
            <a:pPr marL="360045" lvl="1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push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%eax</a:t>
            </a:r>
          </a:p>
          <a:p>
            <a:pPr marL="360045" lvl="1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push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%ebx</a:t>
            </a:r>
          </a:p>
          <a:p>
            <a:pPr marL="360045" lvl="1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…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; 子程序体</a:t>
            </a:r>
          </a:p>
          <a:p>
            <a:pPr marL="360045" lvl="1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pop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%ebx</a:t>
            </a:r>
          </a:p>
          <a:p>
            <a:pPr marL="360045" lvl="1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pop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%eax</a:t>
            </a:r>
          </a:p>
          <a:p>
            <a:pPr marL="360045" lvl="1" indent="457200" algn="l">
              <a:lnSpc>
                <a:spcPct val="12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ret</a:t>
            </a:r>
          </a:p>
          <a:p>
            <a:pPr marL="1177290" lvl="1" indent="457200" algn="l">
              <a:lnSpc>
                <a:spcPct val="120000"/>
              </a:lnSpc>
              <a:buClrTx/>
              <a:buSzTx/>
            </a:pPr>
            <a:endParaRPr lang="zh-CN"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-107950" y="1484630"/>
            <a:ext cx="8669655" cy="417661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主程序为子程序提供入口参数，子程序返回结果给主程序。 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a) 寄存器法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利用寄存器传送入口、出口参数，适合于参数少的情况。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该方法较简单，但参数个数受寄存器个数限制。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b) 约定单元法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入、出口参数在事先约定的存贮单元（全局变量）中。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适合于参数多的情况。</a:t>
            </a:r>
          </a:p>
        </p:txBody>
      </p:sp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(6)参数传递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-324544" y="1484784"/>
            <a:ext cx="9565288" cy="3672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c) 堆栈法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利用堆栈传递参数。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参数个数不受限制，并且适用于子程序嵌套调用的情况。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在C语言等高级语言中，子程序调用均主要采用堆栈法传递参数。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缺点是进出栈操作多，容易出错。</a:t>
            </a:r>
          </a:p>
        </p:txBody>
      </p:sp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(6)参数传递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636010" y="2348880"/>
            <a:ext cx="4551045" cy="38884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子程序：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f_sub: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mov	%esp, %ebp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mov	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(%ebp), %ebx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mov	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(%ebp),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%eax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add	%ebx,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%eax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ret</a:t>
            </a:r>
          </a:p>
        </p:txBody>
      </p:sp>
      <p:sp>
        <p:nvSpPr>
          <p:cNvPr id="2" name="文本框 8194"/>
          <p:cNvSpPr txBox="1"/>
          <p:nvPr>
            <p:custDataLst>
              <p:tags r:id="rId2"/>
            </p:custDataLst>
          </p:nvPr>
        </p:nvSpPr>
        <p:spPr>
          <a:xfrm>
            <a:off x="-108586" y="1484630"/>
            <a:ext cx="5544681" cy="37445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例：将堆栈中的两元素相加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入口参数为栈顶和次栈顶的两个元素。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主程序：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…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pushl	x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pushl	y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call	f_sub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	…</a:t>
            </a:r>
          </a:p>
        </p:txBody>
      </p:sp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(6)参数传递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-18008" y="1125854"/>
            <a:ext cx="8303895" cy="563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主程序传参及调用后，堆栈的示意图如下：</a:t>
            </a:r>
          </a:p>
        </p:txBody>
      </p:sp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(6)参数传递</a:t>
            </a:r>
          </a:p>
        </p:txBody>
      </p:sp>
      <p:pic>
        <p:nvPicPr>
          <p:cNvPr id="51" name="图片 5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19884" y="1844824"/>
            <a:ext cx="5688420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194"/>
          <p:cNvSpPr txBox="1"/>
          <p:nvPr>
            <p:custDataLst>
              <p:tags r:id="rId1"/>
            </p:custDataLst>
          </p:nvPr>
        </p:nvSpPr>
        <p:spPr>
          <a:xfrm>
            <a:off x="1115695" y="1772920"/>
            <a:ext cx="5260340" cy="2244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02945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调用和返回</a:t>
            </a:r>
          </a:p>
          <a:p>
            <a:pPr marL="702945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现场保护和恢复</a:t>
            </a:r>
          </a:p>
          <a:p>
            <a:pPr marL="702945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参数传递</a:t>
            </a:r>
          </a:p>
          <a:p>
            <a:pPr marL="702945" lvl="1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局部变量</a:t>
            </a:r>
          </a:p>
        </p:txBody>
      </p:sp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堆栈的使用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3879344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一、传送指令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27967" y="2045724"/>
            <a:ext cx="8928992" cy="136815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功能：将数据、地址、立即数送入寄存器或存贮器。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dirty="0" err="1">
                <a:latin typeface="楷体_GB2312" pitchFamily="1" charset="-122"/>
                <a:ea typeface="楷体_GB2312" pitchFamily="1" charset="-122"/>
              </a:rPr>
              <a:t>这类指令有：MOV、XCHG、LEA等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数据传送指令不影响标志寄存器的标志位。</a:t>
            </a:r>
            <a:endParaRPr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467544" y="1052736"/>
            <a:ext cx="532859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i="0" dirty="0">
                <a:latin typeface="+mn-ea"/>
                <a:ea typeface="+mn-ea"/>
              </a:rPr>
              <a:t>.global     _start</a:t>
            </a:r>
          </a:p>
          <a:p>
            <a:r>
              <a:rPr lang="en-US" altLang="zh-CN" sz="2400" i="0" dirty="0">
                <a:latin typeface="+mn-ea"/>
                <a:ea typeface="+mn-ea"/>
              </a:rPr>
              <a:t>_start:  </a:t>
            </a:r>
          </a:p>
          <a:p>
            <a:r>
              <a:rPr lang="en-US" altLang="zh-CN" sz="2400" i="0" dirty="0">
                <a:latin typeface="+mn-ea"/>
                <a:ea typeface="+mn-ea"/>
              </a:rPr>
              <a:t>         	call  display</a:t>
            </a:r>
          </a:p>
          <a:p>
            <a:r>
              <a:rPr lang="en-US" altLang="zh-CN" sz="2400" i="0" dirty="0">
                <a:latin typeface="+mn-ea"/>
                <a:ea typeface="+mn-ea"/>
              </a:rPr>
              <a:t>   msg1:  .ascii "Very Good\n\0"</a:t>
            </a:r>
          </a:p>
          <a:p>
            <a:r>
              <a:rPr lang="en-US" altLang="zh-CN" sz="2400" i="0" dirty="0">
                <a:latin typeface="+mn-ea"/>
                <a:ea typeface="+mn-ea"/>
              </a:rPr>
              <a:t>         	call  display</a:t>
            </a:r>
          </a:p>
          <a:p>
            <a:r>
              <a:rPr lang="en-US" altLang="zh-CN" sz="2400" i="0" dirty="0">
                <a:latin typeface="+mn-ea"/>
                <a:ea typeface="+mn-ea"/>
              </a:rPr>
              <a:t>   msg2: .ascii  "12345\n\0"</a:t>
            </a:r>
          </a:p>
          <a:p>
            <a:r>
              <a:rPr lang="en-US" altLang="zh-CN" sz="2400" i="0" dirty="0">
                <a:latin typeface="+mn-ea"/>
                <a:ea typeface="+mn-ea"/>
              </a:rPr>
              <a:t> 	mov $1, %</a:t>
            </a:r>
            <a:r>
              <a:rPr lang="en-US" altLang="zh-CN" sz="2400" i="0" dirty="0" err="1">
                <a:latin typeface="+mn-ea"/>
                <a:ea typeface="+mn-ea"/>
              </a:rPr>
              <a:t>eax</a:t>
            </a:r>
            <a:endParaRPr lang="en-US" altLang="zh-CN" sz="2400" i="0" dirty="0">
              <a:latin typeface="+mn-ea"/>
              <a:ea typeface="+mn-ea"/>
            </a:endParaRPr>
          </a:p>
          <a:p>
            <a:r>
              <a:rPr lang="en-US" altLang="zh-CN" sz="2400" i="0" dirty="0">
                <a:latin typeface="+mn-ea"/>
                <a:ea typeface="+mn-ea"/>
              </a:rPr>
              <a:t>    	mov $0, %</a:t>
            </a:r>
            <a:r>
              <a:rPr lang="en-US" altLang="zh-CN" sz="2400" i="0" dirty="0" err="1">
                <a:latin typeface="+mn-ea"/>
                <a:ea typeface="+mn-ea"/>
              </a:rPr>
              <a:t>ebx</a:t>
            </a:r>
            <a:endParaRPr lang="en-US" altLang="zh-CN" sz="2400" i="0" dirty="0">
              <a:latin typeface="+mn-ea"/>
              <a:ea typeface="+mn-ea"/>
            </a:endParaRPr>
          </a:p>
          <a:p>
            <a:r>
              <a:rPr lang="en-US" altLang="zh-CN" sz="2400" i="0" dirty="0">
                <a:latin typeface="+mn-ea"/>
                <a:ea typeface="+mn-ea"/>
              </a:rPr>
              <a:t>   	int $0x80 </a:t>
            </a:r>
          </a:p>
          <a:p>
            <a:endParaRPr lang="en-US" altLang="zh-CN" sz="2400" i="0" dirty="0">
              <a:latin typeface="+mn-ea"/>
              <a:ea typeface="+mn-ea"/>
            </a:endParaRPr>
          </a:p>
          <a:p>
            <a:r>
              <a:rPr lang="en-US" altLang="zh-CN" sz="2400" i="0" dirty="0">
                <a:latin typeface="+mn-ea"/>
                <a:ea typeface="+mn-ea"/>
              </a:rPr>
              <a:t>.type display @function</a:t>
            </a:r>
          </a:p>
          <a:p>
            <a:r>
              <a:rPr lang="en-US" altLang="zh-CN" sz="2400" i="0" dirty="0">
                <a:latin typeface="+mn-ea"/>
                <a:ea typeface="+mn-ea"/>
              </a:rPr>
              <a:t>display:</a:t>
            </a:r>
          </a:p>
          <a:p>
            <a:r>
              <a:rPr lang="en-US" altLang="zh-CN" sz="2400" dirty="0">
                <a:latin typeface="+mn-ea"/>
                <a:ea typeface="+mn-ea"/>
              </a:rPr>
              <a:t>          …</a:t>
            </a:r>
          </a:p>
          <a:p>
            <a:r>
              <a:rPr lang="en-US" altLang="zh-CN" sz="2400" i="0" dirty="0">
                <a:latin typeface="+mn-ea"/>
                <a:ea typeface="+mn-ea"/>
              </a:rPr>
              <a:t>          ret</a:t>
            </a:r>
          </a:p>
          <a:p>
            <a:r>
              <a:rPr lang="en-US" altLang="zh-CN" sz="2400" i="0" dirty="0" err="1">
                <a:latin typeface="+mn-ea"/>
                <a:ea typeface="+mn-ea"/>
              </a:rPr>
              <a:t>Show.s</a:t>
            </a:r>
            <a:endParaRPr lang="zh-CN" altLang="en-US" sz="2400" i="0" dirty="0">
              <a:latin typeface="+mn-ea"/>
              <a:ea typeface="+mn-ea"/>
            </a:endParaRP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5796136" y="1556792"/>
            <a:ext cx="323480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/>
              <a:t>编写子程序</a:t>
            </a:r>
            <a:r>
              <a:rPr lang="en-US" altLang="zh-CN" sz="2800" b="1" i="0" dirty="0"/>
              <a:t>display</a:t>
            </a:r>
            <a:r>
              <a:rPr lang="zh-CN" altLang="en-US" sz="2800" b="1" i="0" dirty="0"/>
              <a:t>，使其能够显示</a:t>
            </a:r>
            <a:r>
              <a:rPr lang="en-US" altLang="zh-CN" sz="2800" b="1" i="0" dirty="0"/>
              <a:t>CALL</a:t>
            </a:r>
            <a:r>
              <a:rPr lang="zh-CN" altLang="en-US" sz="2800" b="1" i="0" dirty="0"/>
              <a:t>指令下面的串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F23E72-B069-427C-A7A4-CEE9F6AF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81FDC6-7DCA-459C-BFFB-493ED30A9E9D}"/>
              </a:ext>
            </a:extLst>
          </p:cNvPr>
          <p:cNvSpPr txBox="1"/>
          <p:nvPr/>
        </p:nvSpPr>
        <p:spPr>
          <a:xfrm>
            <a:off x="5148064" y="4221088"/>
            <a:ext cx="39604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Q: </a:t>
            </a:r>
            <a:r>
              <a:rPr lang="zh-CN" altLang="en-US" sz="2800" b="1" i="0" dirty="0"/>
              <a:t>如何得到串的首地址？</a:t>
            </a:r>
            <a:endParaRPr lang="en-US" altLang="zh-CN" sz="2800" b="1" i="0" dirty="0"/>
          </a:p>
          <a:p>
            <a:r>
              <a:rPr lang="en-US" altLang="zh-CN" sz="2800" b="1" i="0" dirty="0"/>
              <a:t>    </a:t>
            </a:r>
            <a:r>
              <a:rPr lang="zh-CN" altLang="en-US" sz="2800" b="1" i="0" dirty="0"/>
              <a:t>断点在何处？子程序运行后返回到何处？</a:t>
            </a:r>
          </a:p>
        </p:txBody>
      </p:sp>
    </p:spTree>
    <p:extLst>
      <p:ext uri="{BB962C8B-B14F-4D97-AF65-F5344CB8AC3E}">
        <p14:creationId xmlns:p14="http://schemas.microsoft.com/office/powerpoint/2010/main" val="158104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395536" y="1040810"/>
            <a:ext cx="4824536" cy="189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0" dirty="0"/>
              <a:t>	</a:t>
            </a:r>
            <a:r>
              <a:rPr lang="en-US" altLang="zh-CN" sz="2400" b="1" i="0" dirty="0"/>
              <a:t>call  display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/>
              <a:t>   msg1:  .ascii "Very Good\n\0"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/>
              <a:t>         	call  display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/>
              <a:t>   msg2: .ascii  "12345\n\0"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F23E72-B069-427C-A7A4-CEE9F6AF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5D846B5-22B1-418B-9EEF-B4DC66B7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29908"/>
            <a:ext cx="29523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</a:rPr>
              <a:t>Q: </a:t>
            </a:r>
            <a:r>
              <a:rPr lang="zh-CN" altLang="en-US" sz="2400" b="1" i="0" dirty="0"/>
              <a:t>生成的机器代码是什么样的？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31FE6B-02BA-F92B-BC34-FBC89549E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44520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1DCAA4-7877-814A-1191-A4BF024F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" y="5273851"/>
            <a:ext cx="9144000" cy="108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99D04-2D62-768B-C0C7-03B82F61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5">
            <a:extLst>
              <a:ext uri="{FF2B5EF4-FFF2-40B4-BE49-F238E27FC236}">
                <a16:creationId xmlns:a16="http://schemas.microsoft.com/office/drawing/2014/main" id="{0D717E89-5131-A4A9-F835-F57BEB5A4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040810"/>
            <a:ext cx="4824536" cy="189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0" dirty="0"/>
              <a:t>	</a:t>
            </a:r>
            <a:r>
              <a:rPr lang="en-US" altLang="zh-CN" sz="2400" b="1" i="0" dirty="0"/>
              <a:t>call  display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/>
              <a:t>   msg1:  .ascii "Very Good\n\0"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/>
              <a:t>         	call  display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/>
              <a:t>   msg2: .ascii  "12345\n\0"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EB8830-FCBB-E93E-62A6-F444AE5B8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B4172D-42E4-9BFF-AAAD-8C41122A9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128" y="1529908"/>
            <a:ext cx="29523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solidFill>
                  <a:srgbClr val="FF0000"/>
                </a:solidFill>
              </a:rPr>
              <a:t>Q: </a:t>
            </a:r>
            <a:r>
              <a:rPr lang="zh-CN" altLang="en-US" sz="2400" b="1" i="0" dirty="0"/>
              <a:t>生成的机器代码是什么样的？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3C32B-FC5A-9F75-9944-C5C88F4D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" y="2961693"/>
            <a:ext cx="9144000" cy="10866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BEFACC-C81A-72B9-595A-72A4FC3E6EB0}"/>
              </a:ext>
            </a:extLst>
          </p:cNvPr>
          <p:cNvSpPr txBox="1"/>
          <p:nvPr/>
        </p:nvSpPr>
        <p:spPr>
          <a:xfrm>
            <a:off x="530539" y="5602237"/>
            <a:ext cx="7704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Q: </a:t>
            </a:r>
            <a:r>
              <a:rPr lang="zh-CN" altLang="en-US" sz="2400" b="1" i="0" dirty="0"/>
              <a:t>如何得到串的首地址？断点在何处？子程序运行后返回到何处？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94FF05-9F89-1597-3A7E-2DD22B94E640}"/>
              </a:ext>
            </a:extLst>
          </p:cNvPr>
          <p:cNvSpPr txBox="1"/>
          <p:nvPr/>
        </p:nvSpPr>
        <p:spPr>
          <a:xfrm>
            <a:off x="107504" y="4141327"/>
            <a:ext cx="8643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</a:rPr>
              <a:t>Q</a:t>
            </a:r>
            <a:r>
              <a:rPr lang="zh-CN" altLang="en-US" sz="2400" b="1" i="0" dirty="0">
                <a:solidFill>
                  <a:srgbClr val="FF0000"/>
                </a:solidFill>
              </a:rPr>
              <a:t>：</a:t>
            </a:r>
            <a:r>
              <a:rPr lang="zh-CN" altLang="en-US" sz="2400" b="1" i="0" dirty="0"/>
              <a:t>第一个</a:t>
            </a:r>
            <a:r>
              <a:rPr lang="en-US" altLang="zh-CN" sz="2400" b="1" i="0" dirty="0"/>
              <a:t>CALL</a:t>
            </a:r>
            <a:r>
              <a:rPr lang="zh-CN" altLang="en-US" sz="2400" b="1" i="0" dirty="0"/>
              <a:t>的机器码中， </a:t>
            </a:r>
            <a:r>
              <a:rPr lang="en-US" altLang="zh-CN" sz="2400" b="1" i="0" dirty="0"/>
              <a:t>e8 23 00 00 00</a:t>
            </a:r>
            <a:r>
              <a:rPr lang="zh-CN" altLang="en-US" sz="2400" b="1" i="0" dirty="0"/>
              <a:t>，是什么含义？</a:t>
            </a:r>
            <a:endParaRPr lang="en-US" altLang="zh-CN" sz="2400" b="1" i="0" dirty="0"/>
          </a:p>
          <a:p>
            <a:r>
              <a:rPr lang="en-US" altLang="zh-CN" sz="2400" b="1" i="0" dirty="0"/>
              <a:t>        0x8049028 – 0x8049005 = 00 00 00 23</a:t>
            </a:r>
          </a:p>
          <a:p>
            <a:r>
              <a:rPr lang="en-US" altLang="zh-CN" sz="2400" b="1" i="0" dirty="0">
                <a:solidFill>
                  <a:srgbClr val="FF0000"/>
                </a:solidFill>
              </a:rPr>
              <a:t>Q:  </a:t>
            </a:r>
            <a:r>
              <a:rPr lang="en-US" altLang="zh-CN" sz="2400" b="1" i="0" dirty="0"/>
              <a:t>56 65 72 79 20 47 6F  </a:t>
            </a:r>
            <a:r>
              <a:rPr lang="en-US" altLang="zh-CN" sz="2400" b="1" i="0" dirty="0" err="1"/>
              <a:t>6F</a:t>
            </a:r>
            <a:r>
              <a:rPr lang="en-US" altLang="zh-CN" sz="2400" b="1" i="0" dirty="0"/>
              <a:t> 64  0D 00  00 </a:t>
            </a:r>
            <a:r>
              <a:rPr lang="zh-CN" altLang="en-US" sz="2400" b="1" i="0" dirty="0"/>
              <a:t>，是什么含义？</a:t>
            </a:r>
            <a:endParaRPr lang="en-US" altLang="zh-CN" sz="2400" b="1" i="0" dirty="0"/>
          </a:p>
        </p:txBody>
      </p:sp>
    </p:spTree>
    <p:extLst>
      <p:ext uri="{BB962C8B-B14F-4D97-AF65-F5344CB8AC3E}">
        <p14:creationId xmlns:p14="http://schemas.microsoft.com/office/powerpoint/2010/main" val="209017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7544" y="1196752"/>
            <a:ext cx="8676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.section .data                          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show.s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kb:  .byte 0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.section .text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.global     _start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_start:  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	call  display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msg1:  .ascii "Very Good\n\0"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     	call  display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msg2: .ascii  "12345\n\0"</a:t>
            </a: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		mov $1, %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 		mov $0, %</a:t>
            </a:r>
            <a:r>
              <a:rPr lang="en-US" altLang="zh-CN" b="1" i="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b="1" i="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  	 	int $0x80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AF3ED8-6DA3-4F0F-8767-6B802621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</p:spTree>
    <p:extLst>
      <p:ext uri="{BB962C8B-B14F-4D97-AF65-F5344CB8AC3E}">
        <p14:creationId xmlns:p14="http://schemas.microsoft.com/office/powerpoint/2010/main" val="1256730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147832"/>
            <a:ext cx="46805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.type display @function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display: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pop  %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p1: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$0, (%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je   exit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movb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(%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%al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mov %al, kb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call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show_one_char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%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p1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exit: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</a:t>
            </a:r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%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push %</a:t>
            </a:r>
            <a:r>
              <a:rPr lang="en-US" altLang="zh-CN" sz="20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ebx</a:t>
            </a:r>
            <a:endParaRPr lang="en-US" altLang="zh-CN" sz="20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ret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3086" y="2262856"/>
            <a:ext cx="3529809" cy="1123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Q1: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若少写</a:t>
            </a:r>
            <a:r>
              <a:rPr lang="en-US" altLang="zh-CN" sz="2400" b="1" i="0" dirty="0">
                <a:latin typeface="宋体" panose="02010600030101010101" pitchFamily="2" charset="-122"/>
              </a:rPr>
              <a:t>RET</a:t>
            </a:r>
            <a:r>
              <a:rPr lang="zh-CN" altLang="en-US" sz="2400" b="1" i="0" dirty="0">
                <a:latin typeface="宋体" panose="02010600030101010101" pitchFamily="2" charset="-122"/>
              </a:rPr>
              <a:t>之前的 </a:t>
            </a:r>
            <a:r>
              <a:rPr lang="en-US" altLang="zh-CN" sz="2400" b="1" i="0" dirty="0">
                <a:latin typeface="宋体" panose="02010600030101010101" pitchFamily="2" charset="-122"/>
              </a:rPr>
              <a:t>  INC %EBX</a:t>
            </a:r>
            <a:r>
              <a:rPr lang="zh-CN" altLang="en-US" sz="2400" b="1" i="0" dirty="0">
                <a:latin typeface="宋体" panose="02010600030101010101" pitchFamily="2" charset="-122"/>
              </a:rPr>
              <a:t>，结果如何？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B2E928-0279-4DAA-8F1F-D362AC0B8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子程序应用示例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3814C4F-3640-4C9C-A468-AD6B9A931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115" y="1772312"/>
            <a:ext cx="39604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</a:rPr>
              <a:t>自我修改返回地址的子程序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9B9D3C-0D5F-F3E3-AADF-19EB195AA850}"/>
              </a:ext>
            </a:extLst>
          </p:cNvPr>
          <p:cNvSpPr txBox="1"/>
          <p:nvPr/>
        </p:nvSpPr>
        <p:spPr>
          <a:xfrm>
            <a:off x="563414" y="1229885"/>
            <a:ext cx="7704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Q: </a:t>
            </a:r>
            <a:r>
              <a:rPr lang="zh-CN" altLang="en-US" b="1" i="0" dirty="0"/>
              <a:t>如何得到串的首地址？ 子程序运行后如何返回到希望的位置？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97A1DF-49E4-797F-876A-A12737255D41}"/>
              </a:ext>
            </a:extLst>
          </p:cNvPr>
          <p:cNvSpPr txBox="1"/>
          <p:nvPr/>
        </p:nvSpPr>
        <p:spPr>
          <a:xfrm>
            <a:off x="3995765" y="3501008"/>
            <a:ext cx="45767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.type </a:t>
            </a:r>
            <a:r>
              <a:rPr lang="en-US" altLang="zh-CN" sz="2000" dirty="0" err="1">
                <a:latin typeface="+mj-ea"/>
                <a:ea typeface="+mj-ea"/>
              </a:rPr>
              <a:t>show_one_char</a:t>
            </a:r>
            <a:r>
              <a:rPr lang="en-US" altLang="zh-CN" sz="2000" dirty="0">
                <a:latin typeface="+mj-ea"/>
                <a:ea typeface="+mj-ea"/>
              </a:rPr>
              <a:t> @function</a:t>
            </a:r>
          </a:p>
          <a:p>
            <a:r>
              <a:rPr lang="en-US" altLang="zh-CN" sz="2000" dirty="0" err="1">
                <a:latin typeface="+mj-ea"/>
                <a:ea typeface="+mj-ea"/>
              </a:rPr>
              <a:t>show_one_char</a:t>
            </a:r>
            <a:r>
              <a:rPr lang="en-US" altLang="zh-CN" sz="2000" dirty="0">
                <a:latin typeface="+mj-ea"/>
                <a:ea typeface="+mj-ea"/>
              </a:rPr>
              <a:t>:</a:t>
            </a: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en-US" altLang="zh-CN" sz="2000" dirty="0" err="1">
                <a:latin typeface="+mj-ea"/>
                <a:ea typeface="+mj-ea"/>
              </a:rPr>
              <a:t>pushal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mov $kb, %al</a:t>
            </a: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en-US" altLang="zh-CN" sz="2000" dirty="0" err="1">
                <a:latin typeface="+mj-ea"/>
                <a:ea typeface="+mj-ea"/>
              </a:rPr>
              <a:t>pushl</a:t>
            </a:r>
            <a:r>
              <a:rPr lang="en-US" altLang="zh-CN" sz="2000" dirty="0">
                <a:latin typeface="+mj-ea"/>
                <a:ea typeface="+mj-ea"/>
              </a:rPr>
              <a:t> %</a:t>
            </a:r>
            <a:r>
              <a:rPr lang="en-US" altLang="zh-CN" sz="2000" dirty="0" err="1">
                <a:latin typeface="+mj-ea"/>
                <a:ea typeface="+mj-ea"/>
              </a:rPr>
              <a:t>eax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      call </a:t>
            </a:r>
            <a:r>
              <a:rPr lang="en-US" altLang="zh-CN" sz="2000" dirty="0" err="1">
                <a:latin typeface="+mj-ea"/>
                <a:ea typeface="+mj-ea"/>
              </a:rPr>
              <a:t>putchar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       add  $4, %</a:t>
            </a:r>
            <a:r>
              <a:rPr lang="en-US" altLang="zh-CN" sz="2000" dirty="0" err="1">
                <a:latin typeface="+mj-ea"/>
                <a:ea typeface="+mj-ea"/>
              </a:rPr>
              <a:t>esp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</a:t>
            </a:r>
            <a:r>
              <a:rPr lang="en-US" altLang="zh-CN" sz="2000" dirty="0" err="1">
                <a:latin typeface="+mj-ea"/>
                <a:ea typeface="+mj-ea"/>
              </a:rPr>
              <a:t>popal</a:t>
            </a:r>
            <a:endParaRPr lang="en-US" altLang="zh-CN" sz="2000" dirty="0">
              <a:latin typeface="+mj-ea"/>
              <a:ea typeface="+mj-ea"/>
            </a:endParaRPr>
          </a:p>
          <a:p>
            <a:r>
              <a:rPr lang="en-US" altLang="zh-CN" sz="2000" dirty="0">
                <a:latin typeface="+mj-ea"/>
                <a:ea typeface="+mj-ea"/>
              </a:rPr>
              <a:t>	ret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528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X86-64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架构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AC2BF27-D3F9-F531-7937-098164E56853}"/>
              </a:ext>
            </a:extLst>
          </p:cNvPr>
          <p:cNvSpPr txBox="1">
            <a:spLocks noChangeArrowheads="1"/>
          </p:cNvSpPr>
          <p:nvPr/>
        </p:nvSpPr>
        <p:spPr>
          <a:xfrm>
            <a:off x="227309" y="1124744"/>
            <a:ext cx="8324850" cy="5040659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</a:p>
          <a:p>
            <a:pPr lvl="1">
              <a:spcBef>
                <a:spcPct val="40000"/>
              </a:spcBef>
            </a:pP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最早推出的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位架构是基于超长指令字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VLIW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IA-64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称其为显式并行指令计算机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EPIC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Explicitly Parallel Instruction Computer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）。安腾和安腾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年问世，它们是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IA-64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体系结构的最早的具体实现。 </a:t>
            </a:r>
          </a:p>
          <a:p>
            <a:pPr lvl="1">
              <a:spcBef>
                <a:spcPct val="40000"/>
              </a:spcBef>
            </a:pPr>
            <a:r>
              <a:rPr lang="en-US" altLang="zh-CN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IA-64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架构上的失败，抢先在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2003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年推出兼容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位版本指令集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获得了以前属于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的一些高端市场。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后来将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更名为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spcBef>
                <a:spcPct val="400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年推出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IA32-EM64T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，它支持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指令集。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Intel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为了表示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EM64T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位模式特点，又使其与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IA-64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有所区别，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2006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年开始把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EM64T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改名为</a:t>
            </a:r>
            <a:r>
              <a:rPr lang="en-US" altLang="zh-CN" sz="2200" b="1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Intel 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1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4EEE364-0FFD-58DE-FED8-56985E73E476}"/>
              </a:ext>
            </a:extLst>
          </p:cNvPr>
          <p:cNvSpPr txBox="1">
            <a:spLocks noChangeArrowheads="1"/>
          </p:cNvSpPr>
          <p:nvPr/>
        </p:nvSpPr>
        <p:spPr>
          <a:xfrm>
            <a:off x="-252536" y="1304553"/>
            <a:ext cx="9378627" cy="5220791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架构的主要特点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R9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R15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。可作为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R8B~R15B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R8W~R15W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R8D~R15D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所有寄存器都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位扩充到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位通用寄存器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对应扩展寄存器分别为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RCX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RDX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RBP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RSI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位寄存器分别是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DIL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字长从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位变为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位，故逻辑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地址从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位变为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double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数据虽还采用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位扩展精度格式，但所分配存储空间从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12B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扩展为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对齐，但不管是分配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，都只用到低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10B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过程调用时，通常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用通用寄存器而不是栈来传递参数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，因此，很多过程不用访问栈，这使得大多数情况下执行时间比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代码更短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8FE859-12D0-819A-A3A8-FE767A2C8B15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X86-64</a:t>
            </a:r>
            <a:r>
              <a:rPr lang="zh-CN" altLang="en-US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架构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38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8FE859-12D0-819A-A3A8-FE767A2C8B15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X86-64</a:t>
            </a:r>
            <a:r>
              <a:rPr lang="zh-CN" altLang="en-US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架构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8D1A9FC-70E8-9D34-7827-B658043B1701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268760"/>
            <a:ext cx="8856984" cy="2664296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ea typeface="微软雅黑" panose="020B0503020204020204" pitchFamily="34" charset="-122"/>
              </a:rPr>
              <a:t>过程调用的参数传递（</a:t>
            </a:r>
            <a:r>
              <a:rPr lang="en-US" altLang="zh-CN" sz="2000" b="1" dirty="0">
                <a:ea typeface="微软雅黑" panose="020B0503020204020204" pitchFamily="34" charset="-122"/>
              </a:rPr>
              <a:t>Linux/GCC</a:t>
            </a:r>
            <a:r>
              <a:rPr lang="zh-CN" altLang="en-US" sz="2000" b="1" dirty="0"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 sz="2000" b="1" dirty="0">
                <a:ea typeface="微软雅黑" panose="020B0503020204020204" pitchFamily="34" charset="-122"/>
              </a:rPr>
              <a:t>通过寄存器传送参数</a:t>
            </a:r>
          </a:p>
          <a:p>
            <a:pPr lvl="1"/>
            <a:r>
              <a:rPr lang="zh-CN" altLang="en-US" sz="2000" b="1" dirty="0">
                <a:ea typeface="微软雅黑" panose="020B0503020204020204" pitchFamily="34" charset="-122"/>
              </a:rPr>
              <a:t>最多可有</a:t>
            </a:r>
            <a:r>
              <a:rPr lang="en-US" altLang="zh-CN" sz="2000" b="1" dirty="0"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ea typeface="微软雅黑" panose="020B0503020204020204" pitchFamily="34" charset="-122"/>
              </a:rPr>
              <a:t>个整型或指针型参数通过寄存器传递</a:t>
            </a:r>
          </a:p>
          <a:p>
            <a:pPr lvl="1"/>
            <a:r>
              <a:rPr lang="zh-CN" altLang="en-US" sz="2000" b="1" dirty="0">
                <a:ea typeface="微软雅黑" panose="020B0503020204020204" pitchFamily="34" charset="-122"/>
              </a:rPr>
              <a:t>超过</a:t>
            </a:r>
            <a:r>
              <a:rPr lang="en-US" altLang="zh-CN" sz="2000" b="1" dirty="0"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ea typeface="微软雅黑" panose="020B0503020204020204" pitchFamily="34" charset="-122"/>
              </a:rPr>
              <a:t>个入口参数时，后面的通过栈来传递</a:t>
            </a:r>
          </a:p>
          <a:p>
            <a:pPr lvl="1"/>
            <a:r>
              <a:rPr lang="zh-CN" altLang="en-US" sz="2000" b="1" dirty="0">
                <a:ea typeface="微软雅黑" panose="020B0503020204020204" pitchFamily="34" charset="-122"/>
              </a:rPr>
              <a:t>在栈中传递的参数</a:t>
            </a:r>
            <a:r>
              <a:rPr lang="zh-CN" altLang="en-US" sz="2000" b="1" dirty="0">
                <a:solidFill>
                  <a:srgbClr val="FF3300"/>
                </a:solidFill>
                <a:ea typeface="微软雅黑" panose="020B0503020204020204" pitchFamily="34" charset="-122"/>
              </a:rPr>
              <a:t>若是基本类型，则都被分配</a:t>
            </a:r>
            <a:r>
              <a:rPr lang="en-US" altLang="zh-CN" sz="2000" b="1" dirty="0">
                <a:solidFill>
                  <a:srgbClr val="FF3300"/>
                </a:solidFill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rgbClr val="FF3300"/>
                </a:solidFill>
                <a:ea typeface="微软雅黑" panose="020B0503020204020204" pitchFamily="34" charset="-122"/>
              </a:rPr>
              <a:t>个字节</a:t>
            </a:r>
          </a:p>
          <a:p>
            <a:pPr lvl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callq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位返址保存在栈中之前，执行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)-8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rsp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从栈中取出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位返回地址后，执行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rsp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)+8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rsp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ACF1400-E896-09DB-4550-974B4CDE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4014788"/>
            <a:ext cx="805656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86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8FE859-12D0-819A-A3A8-FE767A2C8B15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X86-64</a:t>
            </a:r>
            <a:r>
              <a:rPr lang="zh-CN" altLang="en-US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架构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03683D-6E97-B863-790D-C25B74CB07C4}"/>
              </a:ext>
            </a:extLst>
          </p:cNvPr>
          <p:cNvSpPr txBox="1">
            <a:spLocks noChangeArrowheads="1"/>
          </p:cNvSpPr>
          <p:nvPr/>
        </p:nvSpPr>
        <p:spPr>
          <a:xfrm>
            <a:off x="468312" y="1250776"/>
            <a:ext cx="8496175" cy="5418584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x86-64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的基本指令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数据传送指令（汇编指令中助记符“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q”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表示操作数长度为四字（即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位）） 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movabsq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指令用于将一个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位立即数送到一个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位通用寄存器中；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指令用于传送一个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位的四字；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movsbq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movswq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movslq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用于将源操作数进行符号扩展并传送到一个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位寄存器或存储单元中；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movzbq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movzwq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用于将源操作数进行零扩展后传送到一个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位寄存器或存储单元中；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pushq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popq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分别是四字压栈和四字出栈指令；</a:t>
            </a:r>
          </a:p>
          <a:p>
            <a:pPr lvl="2">
              <a:lnSpc>
                <a:spcPct val="110000"/>
              </a:lnSpc>
              <a:spcBef>
                <a:spcPct val="30000"/>
              </a:spcBef>
            </a:pPr>
            <a:r>
              <a:rPr lang="en-US" altLang="zh-CN" sz="2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movl</a:t>
            </a: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指令的功能相当于</a:t>
            </a:r>
            <a:r>
              <a:rPr lang="en-US" altLang="zh-CN" sz="2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movzlq</a:t>
            </a:r>
            <a:r>
              <a:rPr lang="zh-CN" altLang="en-US" sz="2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3601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8FE859-12D0-819A-A3A8-FE767A2C8B15}"/>
              </a:ext>
            </a:extLst>
          </p:cNvPr>
          <p:cNvSpPr txBox="1">
            <a:spLocks/>
          </p:cNvSpPr>
          <p:nvPr/>
        </p:nvSpPr>
        <p:spPr>
          <a:xfrm>
            <a:off x="539552" y="188640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 typeface="Arial" panose="020B0604020202020204" pitchFamily="34" charset="0"/>
              <a:buNone/>
            </a:pPr>
            <a:r>
              <a:rPr lang="en-US" altLang="zh-CN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X86-64</a:t>
            </a:r>
            <a:r>
              <a:rPr lang="zh-CN" altLang="en-US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架构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3" name="Picture 23">
            <a:extLst>
              <a:ext uri="{FF2B5EF4-FFF2-40B4-BE49-F238E27FC236}">
                <a16:creationId xmlns:a16="http://schemas.microsoft.com/office/drawing/2014/main" id="{F5B5D01A-BACB-C2BE-0F08-B4DE7859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4679950"/>
            <a:ext cx="66421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F12A7B02-7FEB-8F1A-C500-D02922039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" y="695104"/>
            <a:ext cx="4772025" cy="576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caller ( 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a=1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short b=2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c=3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long d=4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test(a, &amp;a, b, &amp;b, c, &amp;c, </a:t>
            </a:r>
            <a:r>
              <a:rPr lang="en-US" altLang="zh-CN" sz="2000" dirty="0">
                <a:solidFill>
                  <a:srgbClr val="00763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d, &amp;d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 a*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*d;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test(char a, char *ap,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short b, short *bp,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int c, int *cp,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long d, long 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*ap+=a;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*bp+=b;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*cp+=c;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*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+=d;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30DE0CA2-6C19-68B9-37BB-ED8FDEA58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1312863"/>
            <a:ext cx="434657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CB22FD1-4C36-EF62-C6D5-DFCF656C6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908050"/>
            <a:ext cx="391477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8">
            <a:extLst>
              <a:ext uri="{FF2B5EF4-FFF2-40B4-BE49-F238E27FC236}">
                <a16:creationId xmlns:a16="http://schemas.microsoft.com/office/drawing/2014/main" id="{6A886F68-77F0-9B7B-37E7-028C86E03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1628775"/>
            <a:ext cx="4095750" cy="7207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0AF8DCC8-8E92-8063-2FF9-27D0813EE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175" y="2124075"/>
            <a:ext cx="3646488" cy="444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2A0BC77-C490-3F1D-AD4B-CA9BB32F8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1808163"/>
            <a:ext cx="4545012" cy="2714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2C639AD2-B1E0-3417-7A38-D0032B8BE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600" y="1493838"/>
            <a:ext cx="5805488" cy="4953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19381634-964C-F4E1-932B-8D723C2F7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7063" y="2573338"/>
            <a:ext cx="1260475" cy="904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DA5F0064-2E32-656F-60BB-4A83A182A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213" y="2754313"/>
            <a:ext cx="1665287" cy="4048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2B2ABC23-04DF-0438-164E-4D3D462F2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114675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个参数在哪里？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C8B46746-A768-58AB-4526-3E607471F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7438" y="3698875"/>
            <a:ext cx="1258887" cy="1755775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7D5B53B4-B084-E382-8A3C-D65465FC9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213" y="3968750"/>
            <a:ext cx="2251075" cy="14859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150AFB48-D2AB-570A-4CC2-D8E2396D9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4329113"/>
            <a:ext cx="4454525" cy="1079500"/>
          </a:xfrm>
          <a:prstGeom prst="line">
            <a:avLst/>
          </a:prstGeom>
          <a:noFill/>
          <a:ln w="57150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35D2BC07-4D6E-2427-9D35-CC18258E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75" y="3597275"/>
            <a:ext cx="3170238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2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执行到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caller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</a:t>
            </a:r>
            <a:r>
              <a:rPr lang="zh-CN" altLang="en-US" sz="200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指令前，栈中的状态如何？</a:t>
            </a: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36883963-D4AC-2C92-2A5E-492EDB9BB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5988" y="3743325"/>
            <a:ext cx="2025650" cy="28813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09897C22-683F-64C1-9B88-65E5EC73D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3968750"/>
            <a:ext cx="2790825" cy="22510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333B279E-1BAD-5E93-6337-9F6A4D780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329113"/>
            <a:ext cx="4995863" cy="15303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1.传送指令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683568" y="1484784"/>
            <a:ext cx="8136904" cy="4089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格式：MOV OPS, OPD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功能：(OPS) → OPD。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寄存器 ←→ 寄存器；立即数 → 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寄存器、存贮器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；</a:t>
            </a: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存贮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器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 ←→ 寄存器。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 err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不能是</a:t>
            </a:r>
            <a:r>
              <a:rPr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存储</a:t>
            </a:r>
            <a:r>
              <a:rPr sz="2400" dirty="0" err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单元</a:t>
            </a:r>
            <a:r>
              <a:rPr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←→</a:t>
            </a:r>
            <a:r>
              <a:rPr lang="zh-CN" altLang="en-US"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存储</a:t>
            </a:r>
            <a:r>
              <a:rPr sz="2400" dirty="0" err="1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单元</a:t>
            </a:r>
            <a:r>
              <a:rPr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指令的具体形式可以为：movb、movw、movl等</a:t>
            </a: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kumimoji="1" lang="en-US" altLang="zh-CN" sz="2400" b="1" dirty="0">
                <a:latin typeface="Times New Roman" pitchFamily="18" charset="0"/>
              </a:rPr>
              <a:t>MOV  %AX,</a:t>
            </a:r>
            <a:r>
              <a:rPr kumimoji="1" lang="zh-CN" altLang="en-US" sz="2400" b="1" dirty="0">
                <a:latin typeface="Times New Roman" pitchFamily="18" charset="0"/>
              </a:rPr>
              <a:t>  </a:t>
            </a:r>
            <a:r>
              <a:rPr kumimoji="1" lang="en-US" altLang="zh-CN" sz="2400" b="1" dirty="0">
                <a:latin typeface="Times New Roman" pitchFamily="18" charset="0"/>
              </a:rPr>
              <a:t>%EBX</a:t>
            </a:r>
            <a:r>
              <a:rPr kumimoji="1" lang="zh-CN" altLang="en-US" sz="2400" b="1" dirty="0">
                <a:latin typeface="Times New Roman" pitchFamily="18" charset="0"/>
              </a:rPr>
              <a:t>，正确吗？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2.数据交换指令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157922"/>
            <a:ext cx="7421245" cy="45421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格式：XCHG   OPS，OPD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功能：（OPD）→OPS，（OPS）→OPD。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如：xchg  %eax,  %ebx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若执行前：EAX = 0x5678， EBX = 0x1234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执行后：EAX = 0x1234，EBX = 0x5678H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寄存器←→寄存器，寄存器←→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存贮器。有一个必须为寄存器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，不可以是：存储器←→存贮器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8DDEC08-4013-DF35-F18F-686C793D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4" y="5906294"/>
            <a:ext cx="780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Question: </a:t>
            </a:r>
            <a:r>
              <a:rPr kumimoji="1" lang="zh-CN" altLang="en-US" sz="2800" b="1" dirty="0">
                <a:latin typeface="Times New Roman" pitchFamily="18" charset="0"/>
              </a:rPr>
              <a:t>指令</a:t>
            </a:r>
            <a:r>
              <a:rPr kumimoji="1" lang="en-US" altLang="zh-CN" sz="2800" b="1" dirty="0">
                <a:latin typeface="Times New Roman" pitchFamily="18" charset="0"/>
              </a:rPr>
              <a:t>XCHG   BUF1,  BUF2  </a:t>
            </a:r>
            <a:r>
              <a:rPr kumimoji="1" lang="zh-CN" altLang="en-US" sz="2800" b="1" dirty="0">
                <a:latin typeface="Times New Roman" pitchFamily="18" charset="0"/>
              </a:rPr>
              <a:t>是否正确？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20959079-9223-41A6-728F-67D6E581F737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5675491"/>
            <a:ext cx="3097213" cy="993869"/>
            <a:chOff x="1791" y="3294"/>
            <a:chExt cx="1951" cy="907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73DFB208-78D2-3568-15A7-35DFF41B4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339"/>
              <a:ext cx="1951" cy="81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2DF8F328-6555-5EE9-2E4B-1E3F7CB6A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1" y="3294"/>
              <a:ext cx="1724" cy="90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4.地址传送指令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9275" y="1628775"/>
            <a:ext cx="7421245" cy="3747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格式：LEA  OPS, OPD 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功能：OPS的偏移地址 → OPD。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如：leal  buf,  %eax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等价于：movl  $buf, 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%eax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注意：</a:t>
            </a:r>
            <a:r>
              <a:rPr sz="240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OPD必须为寄存器。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等价于MOV $OPS,  OPD。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4.地址传送指令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E2057F2F-4A24-AB2D-638A-DF161FF82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" y="1484784"/>
            <a:ext cx="4483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、传送偏移地址指令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C89C87C-BD23-AA16-1C2E-B917FA663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490" y="2162646"/>
            <a:ext cx="798201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MOV   $NUM, %ESI</a:t>
            </a: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LEA    NUM, %ESI      </a:t>
            </a:r>
            <a:r>
              <a:rPr kumimoji="1" lang="zh-CN" altLang="en-US" sz="2800" b="1" dirty="0">
                <a:latin typeface="Times New Roman" pitchFamily="18" charset="0"/>
              </a:rPr>
              <a:t>与上一行语句等效；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BA8383-E055-1948-6C66-09D8F6968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98" y="4003315"/>
            <a:ext cx="65527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MOV  4(%ESI), %EDI  </a:t>
            </a:r>
            <a:r>
              <a:rPr kumimoji="1" lang="zh-CN" altLang="en-US" sz="2800" b="1" dirty="0">
                <a:latin typeface="Times New Roman" pitchFamily="18" charset="0"/>
              </a:rPr>
              <a:t>注意与上一条语句之间的差别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AFF19A-9956-2210-0D59-A21B43988DC4}"/>
              </a:ext>
            </a:extLst>
          </p:cNvPr>
          <p:cNvSpPr txBox="1"/>
          <p:nvPr/>
        </p:nvSpPr>
        <p:spPr>
          <a:xfrm>
            <a:off x="67118" y="5171504"/>
            <a:ext cx="777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如何用一条指令实现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(EAX)+ (EBX)*8  -&gt; ECX  ?</a:t>
            </a:r>
            <a:endParaRPr kumimoji="1" lang="zh-CN" altLang="en-US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4B3241-191E-7EFE-C040-5F6D8D0A902A}"/>
              </a:ext>
            </a:extLst>
          </p:cNvPr>
          <p:cNvSpPr/>
          <p:nvPr/>
        </p:nvSpPr>
        <p:spPr>
          <a:xfrm>
            <a:off x="1124506" y="3371304"/>
            <a:ext cx="73359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</a:rPr>
              <a:t>LEA  4(%ESI</a:t>
            </a:r>
            <a:r>
              <a:rPr kumimoji="1" lang="en-US" altLang="zh-CN" dirty="0">
                <a:latin typeface="Times New Roman" pitchFamily="18" charset="0"/>
              </a:rPr>
              <a:t>)</a:t>
            </a:r>
            <a:r>
              <a:rPr kumimoji="1" lang="en-US" altLang="zh-CN" sz="2800" b="1" dirty="0">
                <a:latin typeface="Times New Roman" pitchFamily="18" charset="0"/>
              </a:rPr>
              <a:t>, %EDI        (ESI)+4 -&gt; EDI         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03958C-323E-61B9-8756-A8C7E87F9D95}"/>
              </a:ext>
            </a:extLst>
          </p:cNvPr>
          <p:cNvSpPr txBox="1"/>
          <p:nvPr/>
        </p:nvSpPr>
        <p:spPr>
          <a:xfrm>
            <a:off x="764466" y="5963592"/>
            <a:ext cx="7075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(%EAX, %EBX, 8) , %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ECX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二、算术运算指令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682625" y="1556385"/>
            <a:ext cx="8281863" cy="3747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算术指令包括：加、减、乘、除及符号扩展指令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指令的共同特点：对SF、OF、ZF、CF、AF等标志有影响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运算原则：有符号数在机内均用补码表示，最高位为符号位，</a:t>
            </a:r>
            <a:r>
              <a:rPr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计算机在运算时，不单独处理符号，而是将符号作为数值一起参加运算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1.加法指令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682625" y="1628775"/>
            <a:ext cx="7421245" cy="3747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dirty="0">
                <a:latin typeface="楷体_GB2312" pitchFamily="1" charset="-122"/>
                <a:ea typeface="楷体_GB2312" pitchFamily="1" charset="-122"/>
              </a:rPr>
              <a:t>ADD OPS, OPD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功能：（OPS）+（OPD）→OPD</a:t>
            </a:r>
          </a:p>
          <a:p>
            <a:pPr marL="720090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dirty="0">
                <a:latin typeface="楷体_GB2312" pitchFamily="1" charset="-122"/>
                <a:ea typeface="楷体_GB2312" pitchFamily="1" charset="-122"/>
              </a:rPr>
              <a:t>INC OPD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功能：（OPD）+1→OPD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注意：OPD不能是立即数。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99795" y="1701165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3.1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程序转换概述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3.2 IA-32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指令系统概述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3.3 IA-32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常用指令类型及其操作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3.4 C</a:t>
            </a:r>
            <a:r>
              <a:rPr lang="zh-CN" altLang="en-US" dirty="0">
                <a:ea typeface="黑体" panose="02010609060101010101" pitchFamily="2" charset="-122"/>
              </a:rPr>
              <a:t>语言的机器级表示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3.5 </a:t>
            </a:r>
            <a:r>
              <a:rPr lang="zh-CN" altLang="en-US" dirty="0">
                <a:ea typeface="黑体" panose="02010609060101010101" pitchFamily="2" charset="-122"/>
              </a:rPr>
              <a:t>复杂数据类型的分配和访问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3.6 </a:t>
            </a:r>
            <a:r>
              <a:rPr lang="zh-CN" altLang="en-US" dirty="0">
                <a:ea typeface="黑体" panose="02010609060101010101" pitchFamily="2" charset="-122"/>
              </a:rPr>
              <a:t>越界访问和缓冲区攻击</a:t>
            </a: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2.减法指令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528" y="1412776"/>
            <a:ext cx="8532495" cy="50812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SUB OPS, OPD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功能：（OPD）-（OPS）→OPD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DEC OPD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功能：（OPD）- 1→OPD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NEG OPD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功能：（OPD）反+ 1→OPD。（求补）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CMP OP</a:t>
            </a:r>
            <a:r>
              <a:rPr 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, OP</a:t>
            </a:r>
            <a:r>
              <a:rPr lang="en-US"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endParaRPr sz="2000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功能：（OPD）-（OPS），不回送结果，只影响标志。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注意：如果是进行加、减运算，对有符号数，当OF=0时，运算结果正确；对无符号数，当CF=0时，结果正确。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3.乘法指令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8389" y="1168354"/>
            <a:ext cx="8487221" cy="338437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+mn-ea"/>
                <a:ea typeface="+mn-ea"/>
              </a:rPr>
              <a:t>(1)单操作数乘法指令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+mn-ea"/>
                <a:ea typeface="+mn-ea"/>
              </a:rPr>
              <a:t>有符号乘法：IMUL OPS；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+mn-ea"/>
                <a:ea typeface="+mn-ea"/>
              </a:rPr>
              <a:t>无符号乘法：MUL OPS；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dirty="0">
                <a:latin typeface="+mn-ea"/>
                <a:ea typeface="+mn-ea"/>
              </a:rPr>
              <a:t>被乘数隐含在EAX/AX/AL中。是字乘法还是字节乘法，由OPS决定。</a:t>
            </a: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1E9AEC9F-F746-4EE8-D070-9462F4717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4365104"/>
            <a:ext cx="4945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</a:rPr>
              <a:t>字节乘法</a:t>
            </a:r>
            <a:r>
              <a:rPr kumimoji="1" lang="zh-CN" altLang="en-US" sz="2800" b="1" dirty="0"/>
              <a:t>： </a:t>
            </a:r>
            <a:r>
              <a:rPr kumimoji="1" lang="en-US" altLang="zh-CN" sz="2800" b="1" dirty="0"/>
              <a:t>(AL)*(OPS) → AX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D012F6F-ECE3-4361-177D-F43BD5CC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4868342"/>
            <a:ext cx="6213499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</a:rPr>
              <a:t>字  乘  法</a:t>
            </a:r>
            <a:r>
              <a:rPr kumimoji="1" lang="zh-CN" altLang="en-US" sz="2800" b="1" dirty="0"/>
              <a:t>： </a:t>
            </a:r>
            <a:r>
              <a:rPr kumimoji="1" lang="en-US" altLang="zh-CN" sz="2800" b="1" dirty="0"/>
              <a:t>(AX)*(OPS) → DX , AX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0FBC5B9-6961-F1E2-5766-9C77D5AF1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5369992"/>
            <a:ext cx="642952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FF3300"/>
                </a:solidFill>
              </a:rPr>
              <a:t>双字乘法</a:t>
            </a:r>
            <a:r>
              <a:rPr kumimoji="1" lang="zh-CN" altLang="en-US" sz="2800" b="1" dirty="0">
                <a:sym typeface="Wingdings" pitchFamily="2" charset="2"/>
              </a:rPr>
              <a:t>：</a:t>
            </a:r>
            <a:r>
              <a:rPr kumimoji="1" lang="en-US" altLang="zh-CN" sz="2800" b="1" dirty="0">
                <a:sym typeface="Wingdings" pitchFamily="2" charset="2"/>
              </a:rPr>
              <a:t>(EAX) *(OPS) </a:t>
            </a:r>
            <a:r>
              <a:rPr kumimoji="1" lang="en-US" altLang="zh-CN" sz="2800" b="1" dirty="0"/>
              <a:t>→EDX,EAX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E8B4BB6-DE25-922F-0BE4-4AE56C14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31" y="5805264"/>
            <a:ext cx="7919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/>
              <a:t>注意</a:t>
            </a:r>
            <a:r>
              <a:rPr kumimoji="1" lang="zh-CN" altLang="en-US" sz="2800" b="1" dirty="0"/>
              <a:t>：</a:t>
            </a:r>
            <a:r>
              <a:rPr kumimoji="1" lang="en-US" altLang="zh-CN" sz="2800" b="1" dirty="0"/>
              <a:t>OPS</a:t>
            </a:r>
            <a:r>
              <a:rPr kumimoji="1" lang="zh-CN" altLang="en-US" sz="2800" b="1" dirty="0"/>
              <a:t>不能是立即数   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IMUL 100</a:t>
            </a:r>
            <a:r>
              <a:rPr kumimoji="1" lang="en-US" altLang="zh-CN" dirty="0">
                <a:solidFill>
                  <a:srgbClr val="FF0000"/>
                </a:solidFill>
              </a:rPr>
              <a:t>/MUL100</a:t>
            </a:r>
            <a:r>
              <a:rPr kumimoji="1" lang="zh-CN" altLang="en-US" dirty="0">
                <a:solidFill>
                  <a:srgbClr val="FF0000"/>
                </a:solidFill>
              </a:rPr>
              <a:t>都是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错误指令</a:t>
            </a:r>
            <a:r>
              <a:rPr kumimoji="1" lang="zh-CN" altLang="en-US" sz="2800" b="1" dirty="0"/>
              <a:t>       </a:t>
            </a:r>
            <a:endParaRPr kumimoji="1" lang="en-US" altLang="zh-CN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FEBF3F-5D69-065E-D189-98FC099C7FB5}"/>
              </a:ext>
            </a:extLst>
          </p:cNvPr>
          <p:cNvSpPr txBox="1"/>
          <p:nvPr/>
        </p:nvSpPr>
        <p:spPr>
          <a:xfrm>
            <a:off x="4644008" y="1381734"/>
            <a:ext cx="45754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dirty="0"/>
              <a:t>如果乘积的高位不是低位的符号扩展，而是包含有效位，则</a:t>
            </a:r>
            <a:r>
              <a:rPr kumimoji="1" lang="en-US" altLang="zh-CN" sz="2800" b="1" dirty="0"/>
              <a:t>CF=1, OF=1.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(1)单操作数乘法指令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9274" y="1484631"/>
            <a:ext cx="8055173" cy="34565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如：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mov  $0x50,  %ax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mov  $-0x10, %bx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imul  %bx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 err="1">
                <a:latin typeface="楷体_GB2312" pitchFamily="1" charset="-122"/>
                <a:ea typeface="楷体_GB2312" pitchFamily="1" charset="-122"/>
              </a:rPr>
              <a:t>结果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DX</a:t>
            </a:r>
            <a:r>
              <a:rPr lang="en-US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= </a:t>
            </a:r>
            <a:r>
              <a:rPr lang="en-US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FFFFH，</a:t>
            </a:r>
            <a:r>
              <a:rPr lang="en-US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en-US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= </a:t>
            </a:r>
            <a:r>
              <a:rPr lang="en-US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FB00H。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(1)单操作数乘法指令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268760"/>
            <a:ext cx="8271197" cy="444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目的操作数必须是AX（字乘法是AX，字节是AL）。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OPS不能是立即数。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除了对CF和OF有影响外，对其它标志的改变无意义。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若MUL运算后，（AH）或（DX）为0，则CF、OF均为0；否则CF、OF均为1。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对IMUL来说，若乘积的高一半是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低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一半的符号扩展，则CF、OF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=0；否则CF、OF=1。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(2)双操作数乘法指令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39115" y="1628775"/>
            <a:ext cx="7759700" cy="367243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格式：IMUL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 OP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S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, OP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D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功能：（OPS）*（OPD）→ OPD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目的操作数必须是16/32位寄存器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源操作数可以是立即数。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目的操作数和源操作数必须类型一致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(3)三操作数乘法指令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9275" y="1484631"/>
            <a:ext cx="7759700" cy="3672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格式：IMUL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$n,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OP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sz="240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, OP</a:t>
            </a:r>
            <a:r>
              <a:rPr lang="en-US" altLang="zh-CN" sz="240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rPr>
              <a:t>D</a:t>
            </a:r>
            <a:endParaRPr lang="en-US" sz="2400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</a:endParaRP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功能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：（OPS）* n→ OPD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目的操作数必须是16/32位寄存器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源操作数不能是立即数。</a:t>
            </a:r>
          </a:p>
          <a:p>
            <a:pPr marL="1080135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目的操作数和源操作数必须类型一致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(3)三操作数乘法指令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9FD71E7-E5D6-148B-EE6C-5B7A3A15C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10527"/>
            <a:ext cx="41043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 (ax)=0FFE0H,</a:t>
            </a:r>
            <a:r>
              <a:rPr lang="zh-CN" altLang="en-US" sz="2400" b="1" dirty="0">
                <a:solidFill>
                  <a:srgbClr val="FF3300"/>
                </a:solidFill>
              </a:rPr>
              <a:t>结果高字节无有效位，有</a:t>
            </a:r>
            <a:r>
              <a:rPr lang="en-US" altLang="zh-CN" sz="2400" b="1" dirty="0">
                <a:solidFill>
                  <a:srgbClr val="FF3300"/>
                </a:solidFill>
              </a:rPr>
              <a:t>OF=0,CF=0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53139DB-9156-8A3E-7972-199A9AC35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114019"/>
            <a:ext cx="47541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mov  $-10H, %al    </a:t>
            </a:r>
            <a:r>
              <a:rPr lang="en-US" altLang="zh-CN" sz="2400" b="1" dirty="0">
                <a:solidFill>
                  <a:srgbClr val="FF0000"/>
                </a:solidFill>
              </a:rPr>
              <a:t>(al)=0F0H</a:t>
            </a:r>
          </a:p>
          <a:p>
            <a:r>
              <a:rPr lang="en-US" altLang="zh-CN" sz="2400" b="1" dirty="0"/>
              <a:t>mov </a:t>
            </a:r>
            <a:r>
              <a:rPr lang="en-US" altLang="zh-CN" sz="2400" dirty="0"/>
              <a:t>$2, %</a:t>
            </a:r>
            <a:r>
              <a:rPr lang="en-US" altLang="zh-CN" sz="2400" b="1" dirty="0"/>
              <a:t>bl</a:t>
            </a:r>
          </a:p>
          <a:p>
            <a:r>
              <a:rPr lang="en-US" altLang="zh-CN" sz="2400" b="1" dirty="0" err="1"/>
              <a:t>mul</a:t>
            </a:r>
            <a:r>
              <a:rPr lang="en-US" altLang="zh-CN" sz="2400" b="1" dirty="0"/>
              <a:t>   %bl       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BD2ACB-BD31-D495-80F3-BA98CF4C8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42" y="2065124"/>
            <a:ext cx="49738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mov  </a:t>
            </a:r>
            <a:r>
              <a:rPr lang="en-US" altLang="zh-CN" sz="2400" dirty="0"/>
              <a:t>$10H, %</a:t>
            </a:r>
            <a:r>
              <a:rPr lang="en-US" altLang="zh-CN" sz="2400" b="1" dirty="0"/>
              <a:t>al</a:t>
            </a:r>
          </a:p>
          <a:p>
            <a:r>
              <a:rPr lang="en-US" altLang="zh-CN" sz="2400" b="1" dirty="0"/>
              <a:t>mov  $-2, %bl      ;  (bl)=0FEH</a:t>
            </a:r>
          </a:p>
          <a:p>
            <a:r>
              <a:rPr lang="en-US" altLang="zh-CN" sz="2400" b="1" dirty="0" err="1"/>
              <a:t>imul</a:t>
            </a:r>
            <a:r>
              <a:rPr lang="en-US" altLang="zh-CN" sz="2400" b="1" dirty="0"/>
              <a:t>  %bl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F17F4E9-0E8A-5894-F9CC-B2D9DCDFC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27" y="4284284"/>
            <a:ext cx="28810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mov $10H, %al,</a:t>
            </a:r>
          </a:p>
          <a:p>
            <a:r>
              <a:rPr lang="en-US" altLang="zh-CN" sz="2400" b="1" dirty="0"/>
              <a:t>mov  $-2, %bl</a:t>
            </a:r>
          </a:p>
          <a:p>
            <a:r>
              <a:rPr lang="en-US" altLang="zh-CN" sz="2400" b="1" dirty="0" err="1"/>
              <a:t>mul</a:t>
            </a:r>
            <a:r>
              <a:rPr lang="en-US" altLang="zh-CN" sz="2400" b="1" dirty="0"/>
              <a:t>   %bl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B069738-5390-1EA7-7444-81B51BE7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" y="5579413"/>
            <a:ext cx="40323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(ax)=0FE0H,  </a:t>
            </a:r>
            <a:r>
              <a:rPr lang="zh-CN" altLang="en-US" sz="2400" b="1" dirty="0">
                <a:solidFill>
                  <a:srgbClr val="FF3300"/>
                </a:solidFill>
              </a:rPr>
              <a:t>结果高字节有有效位，有</a:t>
            </a:r>
            <a:r>
              <a:rPr lang="en-US" altLang="zh-CN" sz="2400" b="1" dirty="0">
                <a:solidFill>
                  <a:srgbClr val="FF3300"/>
                </a:solidFill>
              </a:rPr>
              <a:t>OF=1, CF=1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50E96F9E-5D6B-E3EF-81F3-605F74C0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4" y="1689491"/>
            <a:ext cx="288004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mov  $-10H, %al</a:t>
            </a:r>
          </a:p>
          <a:p>
            <a:r>
              <a:rPr lang="en-US" altLang="zh-CN" sz="2400" b="1" dirty="0"/>
              <a:t>mov  $2, %bl</a:t>
            </a:r>
          </a:p>
          <a:p>
            <a:r>
              <a:rPr lang="en-US" altLang="zh-CN" sz="2400" b="1" dirty="0" err="1"/>
              <a:t>imul</a:t>
            </a:r>
            <a:r>
              <a:rPr lang="en-US" altLang="zh-CN" sz="2400" b="1" dirty="0"/>
              <a:t>  %bl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1E4D6FD-D818-2781-06C5-B9E826C88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63" y="2849954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(ax) = 0FFE0H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CB90032-EF60-A0DC-AC7D-CD43DC37E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854" y="5780112"/>
            <a:ext cx="254660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3300"/>
                </a:solidFill>
              </a:rPr>
              <a:t>(ax) = 01E0H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05CF41C6-B722-E4D2-4E82-29E8FE36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389829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F95C609-5DB3-914C-AF78-C215C994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imes New Roman" pitchFamily="18" charset="0"/>
              </a:rPr>
              <a:t>无符号乘法与有符号乘法的比较</a:t>
            </a:r>
          </a:p>
        </p:txBody>
      </p:sp>
    </p:spTree>
    <p:extLst>
      <p:ext uri="{BB962C8B-B14F-4D97-AF65-F5344CB8AC3E}">
        <p14:creationId xmlns:p14="http://schemas.microsoft.com/office/powerpoint/2010/main" val="202432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4.符号扩展指令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39114" y="1700530"/>
            <a:ext cx="8353365" cy="444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dirty="0" err="1">
                <a:latin typeface="楷体_GB2312" pitchFamily="1" charset="-122"/>
                <a:ea typeface="楷体_GB2312" pitchFamily="1" charset="-122"/>
              </a:rPr>
              <a:t>同乘法一样，除法也有字和字节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</a:rPr>
              <a:t>运算</a:t>
            </a:r>
            <a:r>
              <a:rPr dirty="0" err="1">
                <a:latin typeface="楷体_GB2312" pitchFamily="1" charset="-122"/>
                <a:ea typeface="楷体_GB2312" pitchFamily="1" charset="-122"/>
              </a:rPr>
              <a:t>之分。如果是字除法，被除数也要求是双精度数。从单精度数到双精度数，涉及到符号扩展的问题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(1)字节转换成字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9275" y="1628775"/>
            <a:ext cx="7759700" cy="444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格式：CBW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操作数隐含为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AL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功能：将AL中的符号扩展到AH中。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如：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$-7, %al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cbw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CBW执行前：（AL）=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F9H，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执行后：（AX）=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FFF9H。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(2)字转为双字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95536" y="1277118"/>
            <a:ext cx="7759700" cy="180009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格式：CWD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功能：将AX的符号扩展到DX中。</a:t>
            </a:r>
          </a:p>
        </p:txBody>
      </p:sp>
      <p:sp>
        <p:nvSpPr>
          <p:cNvPr id="4" name="文本框 8194">
            <a:extLst>
              <a:ext uri="{FF2B5EF4-FFF2-40B4-BE49-F238E27FC236}">
                <a16:creationId xmlns:a16="http://schemas.microsoft.com/office/drawing/2014/main" id="{17CD4136-DE75-7108-CD46-A54DC03CB9B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6605" y="2656151"/>
            <a:ext cx="7759700" cy="158407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格式：CWDE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功能：将AX的符号扩展到EAX中。</a:t>
            </a:r>
          </a:p>
        </p:txBody>
      </p:sp>
      <p:sp>
        <p:nvSpPr>
          <p:cNvPr id="5" name="文本框 8194">
            <a:extLst>
              <a:ext uri="{FF2B5EF4-FFF2-40B4-BE49-F238E27FC236}">
                <a16:creationId xmlns:a16="http://schemas.microsoft.com/office/drawing/2014/main" id="{E3AA2D94-45BD-DF9E-DBEB-227E095F77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5536" y="4149080"/>
            <a:ext cx="7759700" cy="136804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格式：CDQ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功能：将EAX的符号扩展到EDX中。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39750" y="1124744"/>
            <a:ext cx="7827645" cy="572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AT&amp;T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格式汇编指令的简单形式和后缀形式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6924109"/>
              </p:ext>
            </p:extLst>
          </p:nvPr>
        </p:nvGraphicFramePr>
        <p:xfrm>
          <a:off x="395536" y="1700808"/>
          <a:ext cx="8424936" cy="4752532"/>
        </p:xfrm>
        <a:graphic>
          <a:graphicData uri="http://schemas.openxmlformats.org/drawingml/2006/table">
            <a:tbl>
              <a:tblPr/>
              <a:tblGrid>
                <a:gridCol w="2298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86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简单形式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后缀形式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351">
                <a:tc row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mov(</a:t>
                      </a: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lea、add、inc、sub、dec等类似</a:t>
                      </a:r>
                      <a:r>
                        <a:rPr lang="en-US" sz="2000" b="1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)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movb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有寄存器时，使用简单形式。无寄存器时，使用后缀形式。（若无寄存器时使用简单形式，会添加默认后缀l）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6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movw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1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movl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525">
                <a:tc row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movsx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movsbw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使用后缀形式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26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movsbl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26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movswl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269">
                <a:tc row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movzx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movzbw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使用后缀形式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movzbl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26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 dirty="0" err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movzwl</a:t>
                      </a:r>
                      <a:endParaRPr lang="en-US" altLang="en-US" sz="2000" b="1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5.除法指令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07504" y="1556792"/>
            <a:ext cx="9003384" cy="444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有符号除法：IDIV OPS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无符号除法：DIV OPS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字节除法：（AX）/（OPS）→AL（商）、AH（余数）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字除法：（DX、AX）/（OPS）→AX（商）、DX（余）</a:t>
            </a:r>
          </a:p>
          <a:p>
            <a:pPr marL="360045" lvl="1" indent="45720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双字除法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ED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X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、EAX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/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OPS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→EAX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商）、EDX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余）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由OPS决定是字节、字除法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。</a:t>
            </a: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对于有符号数，商的符号遵从数学规定，余数和被除数同号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5.除法指令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611504" y="1556385"/>
            <a:ext cx="8424991" cy="444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mov  $-0x4001, %ax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cwd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mov  $4, %cx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idiv %cx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结果：（DX）= </a:t>
            </a:r>
            <a:r>
              <a:rPr lang="en-US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FFFFH（余数），</a:t>
            </a:r>
            <a:endParaRPr lang="en-US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en-US" dirty="0">
                <a:latin typeface="楷体_GB2312" pitchFamily="1" charset="-122"/>
                <a:ea typeface="楷体_GB2312" pitchFamily="1" charset="-122"/>
              </a:rPr>
              <a:t>         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（AX）= </a:t>
            </a:r>
            <a:r>
              <a:rPr lang="en-US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F000H（商）。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5.除法指令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611560" y="1340768"/>
            <a:ext cx="7759700" cy="444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mov  $-0x4001,  %ax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cwd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mov  $-0x4, %cx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idiv  %cx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结果：（DX）=</a:t>
            </a:r>
            <a:r>
              <a:rPr lang="en-US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FFFFH（余数），</a:t>
            </a:r>
            <a:endParaRPr lang="en-US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en-US" dirty="0">
                <a:latin typeface="楷体_GB2312" pitchFamily="1" charset="-122"/>
                <a:ea typeface="楷体_GB2312" pitchFamily="1" charset="-122"/>
              </a:rPr>
              <a:t>          </a:t>
            </a:r>
            <a:r>
              <a:rPr dirty="0">
                <a:latin typeface="楷体_GB2312" pitchFamily="1" charset="-122"/>
                <a:ea typeface="楷体_GB2312" pitchFamily="1" charset="-122"/>
              </a:rPr>
              <a:t>（AX）=1000H（商）。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5.除法指令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556385"/>
            <a:ext cx="8036560" cy="4445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marL="1080135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如果是无符号除法，被除数符号的扩展不能用CBW、CWD。只能：</a:t>
            </a:r>
          </a:p>
          <a:p>
            <a:pPr marL="1537335" lvl="2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A, %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AX</a:t>
            </a:r>
            <a:endParaRPr lang="en-US" sz="2400" dirty="0">
              <a:latin typeface="楷体_GB2312" pitchFamily="1" charset="-122"/>
              <a:ea typeface="楷体_GB2312" pitchFamily="1" charset="-122"/>
            </a:endParaRPr>
          </a:p>
          <a:p>
            <a:pPr marL="1537335" lvl="2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$0,  %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DX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  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1080135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OPS不能为立即数。</a:t>
            </a:r>
          </a:p>
          <a:p>
            <a:pPr marL="1080135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除数为0时，产生溢出，导致溢出中断。</a:t>
            </a:r>
          </a:p>
          <a:p>
            <a:pPr marL="1080135" indent="-4572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有符号除法，余数与被除数符号相同。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5.除法指令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0D4715-2B6E-5577-75BA-CB8E95DFE971}"/>
              </a:ext>
            </a:extLst>
          </p:cNvPr>
          <p:cNvSpPr txBox="1"/>
          <p:nvPr/>
        </p:nvSpPr>
        <p:spPr>
          <a:xfrm>
            <a:off x="107504" y="1159628"/>
            <a:ext cx="4938176" cy="453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阅读下列程序段，说明其功能</a:t>
            </a:r>
            <a:endParaRPr lang="en-US" altLang="zh-CN" sz="2800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.SECTION .data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.WORD  25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Y:    .WORD  20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Z:    .WORD  –74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V:    .WORD  50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F:    .WORD 0, 0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62626B-5923-5088-1C03-1DB2AE77B6B0}"/>
              </a:ext>
            </a:extLst>
          </p:cNvPr>
          <p:cNvSpPr txBox="1"/>
          <p:nvPr/>
        </p:nvSpPr>
        <p:spPr>
          <a:xfrm>
            <a:off x="5220072" y="1124744"/>
            <a:ext cx="4578136" cy="5646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 	X, %BX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IMUL  	Y, %BX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  	Z, %BX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    	$540, %BX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 	V, %AX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   	%BX, %AX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CWD</a:t>
            </a:r>
            <a:endParaRPr lang="zh-CN" altLang="zh-C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IDIV    X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%AX, F</a:t>
            </a:r>
          </a:p>
          <a:p>
            <a:pPr algn="just">
              <a:lnSpc>
                <a:spcPct val="130000"/>
              </a:lnSpc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%DX, F+2</a:t>
            </a:r>
            <a:endParaRPr lang="zh-CN" altLang="zh-CN" sz="2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82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三、按位运算指令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08332" y="980321"/>
            <a:ext cx="9001000" cy="144056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1.逻辑运算指令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dirty="0">
                <a:latin typeface="楷体_GB2312" pitchFamily="1" charset="-122"/>
                <a:ea typeface="楷体_GB2312" pitchFamily="1" charset="-122"/>
              </a:rPr>
              <a:t>包括：求反、逻辑乘、测试、逻辑加、按位加等。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0237965-9A16-C3B8-3021-C918B48C7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3838"/>
            <a:ext cx="8064896" cy="4486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求反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NOT    OPD            ; (OPD)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求反</a:t>
            </a:r>
            <a:r>
              <a:rPr kumimoji="1" lang="zh-CN" altLang="en-US" sz="2400" b="1" dirty="0">
                <a:latin typeface="Times New Roman" pitchFamily="18" charset="0"/>
              </a:rPr>
              <a:t>→</a:t>
            </a:r>
            <a:r>
              <a:rPr kumimoji="1" lang="en-US" altLang="zh-CN" sz="2400" b="1" dirty="0">
                <a:latin typeface="Times New Roman" pitchFamily="18" charset="0"/>
              </a:rPr>
              <a:t>OPD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逻辑乘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AND   OPS, OPD   ; (OPD)^(OPS) </a:t>
            </a:r>
            <a:r>
              <a:rPr kumimoji="1" lang="en-US" altLang="zh-CN" sz="2400" b="1" dirty="0">
                <a:latin typeface="Times New Roman" pitchFamily="18" charset="0"/>
              </a:rPr>
              <a:t>→OPD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测试指令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TEST  OPS, OPD   ; (OPD)^(OPS)  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逻辑加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OR      OPS, OP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; (OPD)V(OPS) </a:t>
            </a:r>
            <a:r>
              <a:rPr kumimoji="1" lang="en-US" altLang="zh-CN" sz="2400" b="1" dirty="0">
                <a:latin typeface="Times New Roman" pitchFamily="18" charset="0"/>
              </a:rPr>
              <a:t>→OPD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按位加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    XOR   OPS, OPD   ; (OPD)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异或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(OPS) </a:t>
            </a:r>
            <a:r>
              <a:rPr kumimoji="1" lang="en-US" altLang="zh-CN" sz="2400" b="1" dirty="0">
                <a:latin typeface="Times New Roman" pitchFamily="18" charset="0"/>
              </a:rPr>
              <a:t>→OPD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测试指令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556385"/>
            <a:ext cx="8036560" cy="4770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a）格式：TEST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 OP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S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, OP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D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功能：（OPD）∧（OPS），结果不回送，影响标志SF、ZF、PF。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用途：检测与OPS中为1的位相对应的位是否为1。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(3)测试指令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556385"/>
            <a:ext cx="8036560" cy="4770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test  $0x80,  %al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jnz  h1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h1: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mov  %cx,  %bx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marL="360045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测试al最高位是否为0，不为0则跳转到h1处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2.移位指令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556385"/>
            <a:ext cx="8036560" cy="237667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包括：算术、逻辑、循环移位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、带进位的循环移位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[标号:] 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操作符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n, OPD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[标号:] 操作符 %cl, OPD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2.移位指令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556385"/>
            <a:ext cx="8036560" cy="4770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a) 算术左移或逻辑左移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SAL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n, OPD, 或 SHL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n, OPD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功能：（OPD）向左移指定的次数，低位补0。</a:t>
            </a:r>
          </a:p>
          <a:p>
            <a:pPr marL="377190" indent="972185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每左移一次，相当于原来的数*2，左移n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位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，相当于*2^n。</a:t>
            </a:r>
          </a:p>
        </p:txBody>
      </p:sp>
      <p:pic>
        <p:nvPicPr>
          <p:cNvPr id="18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15695" y="4436745"/>
            <a:ext cx="6196965" cy="15151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39750" y="1052736"/>
            <a:ext cx="7827645" cy="572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机器指令的</a:t>
            </a:r>
            <a:r>
              <a:rPr lang="zh-CN" altLang="en-US" sz="2000" b="1" i="0" dirty="0">
                <a:latin typeface="Times New Roman" pitchFamily="18" charset="0"/>
                <a:ea typeface="楷体_GB2312" pitchFamily="1" charset="-122"/>
              </a:rPr>
              <a:t>格式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416CBDA3-DB39-83CB-2B88-7B7CB58CA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87" y="2132856"/>
            <a:ext cx="7756629" cy="44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i="0" dirty="0">
                <a:latin typeface="Times New Roman" pitchFamily="18" charset="0"/>
              </a:rPr>
              <a:t>① 指令前缀</a:t>
            </a:r>
            <a:r>
              <a:rPr lang="en-US" altLang="zh-CN" sz="2400" b="1" i="0" dirty="0">
                <a:latin typeface="Times New Roman" pitchFamily="18" charset="0"/>
              </a:rPr>
              <a:t>(prefix</a:t>
            </a:r>
            <a:r>
              <a:rPr lang="zh-CN" altLang="en-US" sz="2400" b="1" i="0" dirty="0">
                <a:latin typeface="Times New Roman" pitchFamily="18" charset="0"/>
              </a:rPr>
              <a:t>，非必需，</a:t>
            </a:r>
            <a:r>
              <a:rPr lang="en-US" altLang="zh-CN" sz="2400" b="1" i="0" dirty="0">
                <a:latin typeface="Times New Roman" pitchFamily="18" charset="0"/>
              </a:rPr>
              <a:t>0</a:t>
            </a:r>
            <a:r>
              <a:rPr lang="zh-CN" altLang="en-US" sz="2400" b="1" i="0" dirty="0">
                <a:latin typeface="Times New Roman" pitchFamily="18" charset="0"/>
              </a:rPr>
              <a:t>个或多个字节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② </a:t>
            </a:r>
            <a:r>
              <a:rPr lang="zh-CN" altLang="en-US" sz="2400" b="1" i="0" dirty="0">
                <a:latin typeface="Times New Roman" pitchFamily="18" charset="0"/>
              </a:rPr>
              <a:t>操作码</a:t>
            </a:r>
            <a:r>
              <a:rPr lang="en-US" altLang="zh-CN" sz="2400" b="1" i="0" dirty="0">
                <a:latin typeface="Times New Roman" pitchFamily="18" charset="0"/>
              </a:rPr>
              <a:t>(opcode</a:t>
            </a:r>
            <a:r>
              <a:rPr lang="zh-CN" altLang="en-US" sz="2400" b="1" i="0" dirty="0">
                <a:latin typeface="Times New Roman" pitchFamily="18" charset="0"/>
              </a:rPr>
              <a:t>，必须，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en-US" sz="2400" b="1" i="0" dirty="0">
                <a:latin typeface="Times New Roman" pitchFamily="18" charset="0"/>
              </a:rPr>
              <a:t>字节 </a:t>
            </a:r>
            <a:r>
              <a:rPr lang="en-US" altLang="zh-CN" sz="2400" b="1" i="0" dirty="0">
                <a:latin typeface="Times New Roman" pitchFamily="18" charset="0"/>
              </a:rPr>
              <a:t>~ 3</a:t>
            </a:r>
            <a:r>
              <a:rPr lang="zh-CN" altLang="en-US" sz="2400" b="1" i="0" dirty="0">
                <a:latin typeface="Times New Roman" pitchFamily="18" charset="0"/>
              </a:rPr>
              <a:t>字节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③ </a:t>
            </a:r>
            <a:r>
              <a:rPr lang="zh-CN" altLang="en-US" sz="2400" b="1" i="0" dirty="0">
                <a:latin typeface="Times New Roman" pitchFamily="18" charset="0"/>
              </a:rPr>
              <a:t>内存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latin typeface="Times New Roman" pitchFamily="18" charset="0"/>
              </a:rPr>
              <a:t>ModR</a:t>
            </a:r>
            <a:r>
              <a:rPr lang="en-US" altLang="zh-CN" sz="2400" b="1" i="0" dirty="0">
                <a:latin typeface="Times New Roman" pitchFamily="18" charset="0"/>
              </a:rPr>
              <a:t>/M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指明寻址方式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④ </a:t>
            </a:r>
            <a:r>
              <a:rPr lang="zh-CN" altLang="en-US" sz="2400" b="1" i="0" dirty="0">
                <a:latin typeface="Times New Roman" pitchFamily="18" charset="0"/>
              </a:rPr>
              <a:t>索引寻址描述 </a:t>
            </a:r>
            <a:r>
              <a:rPr lang="en-US" altLang="zh-CN" sz="2400" b="1" i="0" dirty="0">
                <a:latin typeface="Times New Roman" pitchFamily="18" charset="0"/>
              </a:rPr>
              <a:t>(SIB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指明：基址寄存器、变址寄存器、比例因子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⑤ </a:t>
            </a:r>
            <a:r>
              <a:rPr lang="zh-CN" altLang="en-US" sz="2400" b="1" i="0" dirty="0">
                <a:latin typeface="Times New Roman" pitchFamily="18" charset="0"/>
              </a:rPr>
              <a:t>地址偏移量</a:t>
            </a:r>
            <a:r>
              <a:rPr lang="en-US" altLang="zh-CN" sz="2400" b="1" i="0" dirty="0">
                <a:latin typeface="Times New Roman" pitchFamily="18" charset="0"/>
              </a:rPr>
              <a:t>(Displacement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⑥ </a:t>
            </a:r>
            <a:r>
              <a:rPr lang="zh-CN" altLang="en-US" sz="2400" b="1" i="0" dirty="0">
                <a:latin typeface="Times New Roman" pitchFamily="18" charset="0"/>
              </a:rPr>
              <a:t>立即数</a:t>
            </a:r>
            <a:r>
              <a:rPr lang="en-US" altLang="zh-CN" sz="2400" b="1" i="0" dirty="0">
                <a:latin typeface="Times New Roman" pitchFamily="18" charset="0"/>
              </a:rPr>
              <a:t>(Immediate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69C8D5-C896-0A72-7C60-CEAC773F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56792"/>
            <a:ext cx="885698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61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a) 算术左移或逻辑左移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412875"/>
            <a:ext cx="7811770" cy="2312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sal  $1, %al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执行前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AL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=5，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执行后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AL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=0AH</a:t>
            </a:r>
          </a:p>
        </p:txBody>
      </p:sp>
      <p:pic>
        <p:nvPicPr>
          <p:cNvPr id="22" name="图片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34180" y="3429000"/>
            <a:ext cx="3235325" cy="25933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算术右移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412875"/>
            <a:ext cx="8487856" cy="2312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SAR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n, OPD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功能：（OPD）向右移指定位数，最高位不变。</a:t>
            </a:r>
          </a:p>
          <a:p>
            <a:pPr marL="377190" indent="972185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右移n位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高位复制，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实现有符号数除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以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^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n运算。</a:t>
            </a:r>
          </a:p>
        </p:txBody>
      </p:sp>
      <p:pic>
        <p:nvPicPr>
          <p:cNvPr id="23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2230" y="3644900"/>
            <a:ext cx="6160135" cy="171386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b) 算术右移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412875"/>
            <a:ext cx="7811770" cy="2312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sar $2, %ah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执行前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AH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= 0F4H，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(1111 0100B)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执行后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AH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= 0FDH。</a:t>
            </a:r>
          </a:p>
        </p:txBody>
      </p:sp>
      <p:pic>
        <p:nvPicPr>
          <p:cNvPr id="24" name="图片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1595" y="4076700"/>
            <a:ext cx="6635115" cy="16421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c) 逻辑右移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79705" y="1484630"/>
            <a:ext cx="8712775" cy="2312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SHR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$n,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OPD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功能：（OPD）向右移指定位数，最高位补相应个数的0。</a:t>
            </a:r>
          </a:p>
          <a:p>
            <a:pPr marL="377190" indent="972185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右移n位，实现无符号数除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以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^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n运算。</a:t>
            </a:r>
          </a:p>
        </p:txBody>
      </p:sp>
      <p:pic>
        <p:nvPicPr>
          <p:cNvPr id="25" name="图片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4807" y="3068960"/>
            <a:ext cx="5747385" cy="1781175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C421C880-54CB-CB45-FC15-66A24F5CF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618583"/>
            <a:ext cx="594836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MOV     </a:t>
            </a:r>
            <a:r>
              <a:rPr kumimoji="1" lang="en-US" altLang="zh-CN" dirty="0">
                <a:latin typeface="Times New Roman" pitchFamily="18" charset="0"/>
              </a:rPr>
              <a:t>$</a:t>
            </a:r>
            <a:r>
              <a:rPr kumimoji="1" lang="en-US" altLang="zh-CN" sz="2800" b="1" dirty="0">
                <a:latin typeface="Times New Roman" pitchFamily="18" charset="0"/>
              </a:rPr>
              <a:t>5, %AH;      5</a:t>
            </a:r>
            <a:r>
              <a:rPr kumimoji="1" lang="en-US" altLang="zh-CN" sz="2800" b="1" dirty="0">
                <a:latin typeface="Times New Roman" pitchFamily="18" charset="0"/>
                <a:sym typeface="Wingdings" panose="05000000000000000000" pitchFamily="2" charset="2"/>
              </a:rPr>
              <a:t>  0000 0101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SHR      $1, %AH         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;  (AH)= ?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;  (CF)= ?         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(2)循环移位指令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701674" y="1124745"/>
            <a:ext cx="8442325" cy="172819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a）循环左移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ROL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n, OPD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功能：（OPD）的最高位与最低位连成一个环，移位。</a:t>
            </a:r>
          </a:p>
        </p:txBody>
      </p:sp>
      <p:pic>
        <p:nvPicPr>
          <p:cNvPr id="29" name="图片 2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35696" y="2996952"/>
            <a:ext cx="5129530" cy="1654810"/>
          </a:xfrm>
          <a:prstGeom prst="rect">
            <a:avLst/>
          </a:prstGeom>
        </p:spPr>
      </p:pic>
      <p:sp>
        <p:nvSpPr>
          <p:cNvPr id="2" name="Text Box 12">
            <a:extLst>
              <a:ext uri="{FF2B5EF4-FFF2-40B4-BE49-F238E27FC236}">
                <a16:creationId xmlns:a16="http://schemas.microsoft.com/office/drawing/2014/main" id="{1AFFCFA4-EA8D-BDEF-EE20-1217EC567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818581"/>
            <a:ext cx="39306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itchFamily="18" charset="0"/>
              </a:rPr>
              <a:t>MOV   $0xEA</a:t>
            </a:r>
            <a:r>
              <a:rPr kumimoji="1" lang="en-US" altLang="zh-CN" dirty="0">
                <a:latin typeface="Times New Roman" pitchFamily="18" charset="0"/>
              </a:rPr>
              <a:t>, %DL</a:t>
            </a:r>
            <a:endParaRPr kumimoji="1" lang="en-US" altLang="zh-CN" sz="2800" b="1" dirty="0">
              <a:latin typeface="Times New Roman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ROL    $4, %DL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(DL) = ?        CF = ?</a:t>
            </a: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934A1E30-7F30-4372-89D4-D3BFA9014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037" y="5753618"/>
            <a:ext cx="1576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0AEH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b）循环右移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755650" y="1124744"/>
            <a:ext cx="8388350" cy="1587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ROR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$n,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OPD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功能：（OPD）的最低位与最高位连成一个环，移位。</a:t>
            </a:r>
          </a:p>
        </p:txBody>
      </p:sp>
      <p:pic>
        <p:nvPicPr>
          <p:cNvPr id="32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5740" y="2420888"/>
            <a:ext cx="5622925" cy="1644015"/>
          </a:xfrm>
          <a:prstGeom prst="rect">
            <a:avLst/>
          </a:prstGeom>
        </p:spPr>
      </p:pic>
      <p:sp>
        <p:nvSpPr>
          <p:cNvPr id="2" name="Text Box 10">
            <a:extLst>
              <a:ext uri="{FF2B5EF4-FFF2-40B4-BE49-F238E27FC236}">
                <a16:creationId xmlns:a16="http://schemas.microsoft.com/office/drawing/2014/main" id="{E1981D1F-BFBE-7BFE-EE93-0E6E7E31A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4360068"/>
            <a:ext cx="41084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MOV   $0xEA, %DL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ROR    $4, %DL</a:t>
            </a:r>
          </a:p>
          <a:p>
            <a:pPr eaLnBrk="1" hangingPunct="1"/>
            <a:r>
              <a:rPr kumimoji="1" lang="en-US" altLang="zh-CN" sz="2800" b="1" dirty="0">
                <a:latin typeface="Times New Roman" pitchFamily="18" charset="0"/>
              </a:rPr>
              <a:t>             (DL) = ?     CF = ?</a:t>
            </a: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E8057C14-3A49-88AA-1A71-D1D0A5A42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698" y="5223668"/>
            <a:ext cx="175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itchFamily="18" charset="0"/>
              </a:rPr>
              <a:t>0AEH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c）带进位循环左移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755650" y="1700530"/>
            <a:ext cx="8136830" cy="1587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RCL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$n,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OPD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功能：（OPD）连同CF一起向左循环移动规定次数。</a:t>
            </a:r>
          </a:p>
        </p:txBody>
      </p:sp>
      <p:pic>
        <p:nvPicPr>
          <p:cNvPr id="33" name="图片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75740" y="3500755"/>
            <a:ext cx="5325745" cy="159893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c）带进位循环左移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51520" y="1412776"/>
            <a:ext cx="5184002" cy="382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将AX的高4位移到DX的低4位。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  $4, %cx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next: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sal  $1, %ax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rcl  $1, %dx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dec  %cx</a:t>
            </a:r>
          </a:p>
          <a:p>
            <a:pPr marL="834390" lvl="1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jne  next</a:t>
            </a:r>
          </a:p>
        </p:txBody>
      </p:sp>
      <p:pic>
        <p:nvPicPr>
          <p:cNvPr id="34" name="图片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44008" y="1988840"/>
            <a:ext cx="3674110" cy="305054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d）带进位循环右移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755650" y="1700530"/>
            <a:ext cx="8280846" cy="1587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RCR 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n, OPD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功能：（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OPD）的连同CF一起向右循环移动规定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位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数。</a:t>
            </a:r>
          </a:p>
        </p:txBody>
      </p:sp>
      <p:pic>
        <p:nvPicPr>
          <p:cNvPr id="35" name="图片 3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8085" y="3429000"/>
            <a:ext cx="6158865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四、控制转移指令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412875"/>
            <a:ext cx="9000678" cy="7919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特点：改变程序的执行顺序，即改变了指令指示器IP的内容。</a:t>
            </a:r>
          </a:p>
        </p:txBody>
      </p:sp>
      <p:pic>
        <p:nvPicPr>
          <p:cNvPr id="36" name="图片 3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1600" y="2348880"/>
            <a:ext cx="6850380" cy="325691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974607B-0782-4F46-9522-4FD22E33E30E}"/>
              </a:ext>
            </a:extLst>
          </p:cNvPr>
          <p:cNvSpPr/>
          <p:nvPr/>
        </p:nvSpPr>
        <p:spPr>
          <a:xfrm>
            <a:off x="993031" y="5605795"/>
            <a:ext cx="631844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7190" indent="457200">
              <a:lnSpc>
                <a:spcPct val="150000"/>
              </a:lnSpc>
            </a:pPr>
            <a:r>
              <a:rPr lang="zh-CN" altLang="zh-CN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注：转移指令不</a:t>
            </a:r>
            <a:r>
              <a:rPr lang="zh-CN" altLang="en-US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影响</a:t>
            </a:r>
            <a:r>
              <a:rPr lang="zh-CN" altLang="zh-CN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标志</a:t>
            </a:r>
            <a:r>
              <a:rPr lang="zh-CN" altLang="en-US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寄存器</a:t>
            </a:r>
            <a:r>
              <a:rPr lang="zh-CN" altLang="zh-CN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22649" y="1052736"/>
            <a:ext cx="3833328" cy="572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机器指令</a:t>
            </a:r>
            <a:r>
              <a:rPr lang="zh-CN" altLang="en-US" sz="2000" b="1" i="0" dirty="0">
                <a:latin typeface="Times New Roman" pitchFamily="18" charset="0"/>
                <a:ea typeface="楷体_GB2312" pitchFamily="1" charset="-122"/>
              </a:rPr>
              <a:t>格式</a:t>
            </a:r>
            <a:r>
              <a:rPr lang="en-US" altLang="zh-CN" sz="2000" b="1" i="0" dirty="0">
                <a:latin typeface="Times New Roman" pitchFamily="18" charset="0"/>
                <a:ea typeface="楷体_GB2312" pitchFamily="1" charset="-122"/>
              </a:rPr>
              <a:t>——</a:t>
            </a:r>
            <a:r>
              <a:rPr lang="zh-CN" altLang="en-US" sz="2000" b="1" i="0" dirty="0">
                <a:latin typeface="Times New Roman" pitchFamily="18" charset="0"/>
                <a:ea typeface="楷体_GB2312" pitchFamily="1" charset="-122"/>
              </a:rPr>
              <a:t>指令前缀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624441-08B6-4398-9771-D6D84C58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6792"/>
            <a:ext cx="8640960" cy="51671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6BB0AB-8937-4E6E-AAB7-DD56A0FE3FAB}"/>
              </a:ext>
            </a:extLst>
          </p:cNvPr>
          <p:cNvSpPr txBox="1"/>
          <p:nvPr/>
        </p:nvSpPr>
        <p:spPr>
          <a:xfrm>
            <a:off x="6588224" y="5039598"/>
            <a:ext cx="18002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9874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四、控制转移指令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79512" y="980728"/>
            <a:ext cx="8964488" cy="1511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sz="2000" dirty="0" err="1">
                <a:latin typeface="楷体_GB2312" pitchFamily="1" charset="-122"/>
                <a:ea typeface="楷体_GB2312" pitchFamily="1" charset="-122"/>
              </a:rPr>
              <a:t>转移指令的本质，是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根据指令所涉及的标志位，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修改IP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/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EIP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寄存器的内容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：</a:t>
            </a:r>
          </a:p>
          <a:p>
            <a:pPr marL="72009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将目的地址送到</a:t>
            </a:r>
            <a:r>
              <a:rPr lang="en-US" sz="2000" dirty="0" err="1">
                <a:latin typeface="楷体_GB2312" pitchFamily="1" charset="-122"/>
                <a:ea typeface="楷体_GB2312" pitchFamily="1" charset="-122"/>
              </a:rPr>
              <a:t>E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IP寄存器中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72009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下一条指令则跳转到目的地址开始执行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4C994F-3AC9-CD96-EBC1-6506B3FA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9" y="2291160"/>
            <a:ext cx="8568952" cy="4581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36795" y="1772816"/>
            <a:ext cx="9180795" cy="201622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功能：由上一条指令所设的条件码来判别测试条件，满足条件则转移到指令所指地址去执行，否则执行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下一条指令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。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满足条件时，当前（</a:t>
            </a:r>
            <a:r>
              <a:rPr lang="en-US" sz="2400" dirty="0" err="1">
                <a:latin typeface="楷体_GB2312" pitchFamily="1" charset="-122"/>
                <a:ea typeface="楷体_GB2312" pitchFamily="1" charset="-122"/>
              </a:rPr>
              <a:t>E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IP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）+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符号扩展到16位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/32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位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的位移量→</a:t>
            </a:r>
            <a:r>
              <a:rPr lang="en-US" sz="2400" dirty="0" err="1">
                <a:latin typeface="楷体_GB2312" pitchFamily="1" charset="-122"/>
                <a:ea typeface="楷体_GB2312" pitchFamily="1" charset="-122"/>
              </a:rPr>
              <a:t>E</a:t>
            </a:r>
            <a:r>
              <a:rPr sz="2400" dirty="0" err="1">
                <a:latin typeface="楷体_GB2312" pitchFamily="1" charset="-122"/>
                <a:ea typeface="楷体_GB2312" pitchFamily="1" charset="-122"/>
              </a:rPr>
              <a:t>IP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(1)简单条件转移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467995" y="1700530"/>
            <a:ext cx="7839075" cy="3552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根据单个标志位 CF、ZF、SF、OF、PF的值确定是否转移。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格式：  [标号:]  操作符  短标号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(1)简单条件转移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5560" y="1556385"/>
            <a:ext cx="7839075" cy="442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a) CF标志：JC / JNC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JC表示：CF=1时转移。例如两数相减，低于。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JNC表示：CF=0时转移。例如两数相减，高于或等于。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b) ZF标志：JZ / JNZ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JZ表示：结果为0，转移，此时ZF=1。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JNZ表示：结果不为0，转移，此时ZF=0。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c) SF标志：JS / JNS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JS表示：结果为负，转移，此时SF=1。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JNZ表示：结果不为正，转移，此时SF=0。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(1)简单条件转移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5560" y="1556385"/>
            <a:ext cx="8784912" cy="35521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d) OF标志：JO /JNO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JO表示：结果溢出，转移，此时OF=1。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JNO表示：结果不溢出，转移，此时OF=0。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e) PF标志：JP / JNP或JPE / JPO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JP表示：低8位中1的个数为偶数时转移，此时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F=1。 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JNP表示：低8位中1的个数为奇数时转移，此时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P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F=0。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(1)简单条件转移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04805" y="1484784"/>
            <a:ext cx="7839075" cy="5803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例：两数相加，结果为0，则转移到P2，否则运行P1。</a:t>
            </a:r>
          </a:p>
        </p:txBody>
      </p:sp>
      <p:pic>
        <p:nvPicPr>
          <p:cNvPr id="42" name="图片 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43305" y="2348865"/>
            <a:ext cx="2926080" cy="3604260"/>
          </a:xfrm>
          <a:prstGeom prst="rect">
            <a:avLst/>
          </a:prstGeom>
        </p:spPr>
      </p:pic>
      <p:sp>
        <p:nvSpPr>
          <p:cNvPr id="2" name="文本框 8194"/>
          <p:cNvSpPr txBox="1"/>
          <p:nvPr>
            <p:custDataLst>
              <p:tags r:id="rId3"/>
            </p:custDataLst>
          </p:nvPr>
        </p:nvSpPr>
        <p:spPr>
          <a:xfrm>
            <a:off x="4500245" y="2465070"/>
            <a:ext cx="4392235" cy="3371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add  temp, %ax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jz  p2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… ; p1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p2: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…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(2)无符号数的条件转移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95605" y="1844675"/>
            <a:ext cx="8111490" cy="2012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此指令跟在比较指令之后，比较的对象为无符号数。结果有：高于、高于等于、低于、低于等于。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Above：高于，below：低于，equal：等于。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(2)无符号数的条件转移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51520" y="1217295"/>
            <a:ext cx="8496944" cy="53797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a) JA / JNBE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JA表示：高于则转移。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JNBE表示：不低于或等于转移。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测试条件：CF∨ZF=0。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（分析：a-b≥0，此时CF=0；a-b≠0，此时ZF=0。）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b) JAE / JNB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JAE表示：高于等于则转移。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JNB表示：不低于则转移。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测试条件：CF=0或ZF=1。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(2)无符号数的条件转移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31A16ACA-6238-5562-2D46-C00042D83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96752"/>
            <a:ext cx="69132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将</a:t>
            </a:r>
            <a:r>
              <a:rPr lang="en-US" altLang="zh-CN" sz="2800" b="1" i="0" dirty="0">
                <a:latin typeface="宋体" panose="02010600030101010101" pitchFamily="2" charset="-122"/>
              </a:rPr>
              <a:t>(AX),(BX)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中的数据当成无符号数，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若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(AX)&gt;(BX), </a:t>
            </a:r>
            <a:r>
              <a:rPr lang="zh-CN" altLang="en-US" sz="2800" b="1" i="0" dirty="0">
                <a:latin typeface="宋体" panose="02010600030101010101" pitchFamily="2" charset="-122"/>
              </a:rPr>
              <a:t>执行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(AX)–(BX),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则 </a:t>
            </a:r>
            <a:r>
              <a:rPr lang="en-US" altLang="zh-CN" sz="2800" b="1" i="0" dirty="0">
                <a:latin typeface="宋体" panose="02010600030101010101" pitchFamily="2" charset="-122"/>
              </a:rPr>
              <a:t>CF</a:t>
            </a:r>
            <a:r>
              <a:rPr lang="zh-CN" altLang="en-US" sz="2800" b="1" i="0" dirty="0">
                <a:latin typeface="宋体" panose="02010600030101010101" pitchFamily="2" charset="-122"/>
              </a:rPr>
              <a:t>一定会为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92FC531C-7680-CDD1-2A42-25F8F2622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888" y="2636912"/>
            <a:ext cx="556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1: (AX)= 1234H,   (BX)=0234H</a:t>
            </a: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21B85BCB-BC2F-691F-F8CD-F14EE30E8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888" y="3236987"/>
            <a:ext cx="556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2: (AX)= 0A234H,  (BX)=0234H</a:t>
            </a:r>
            <a:endParaRPr lang="zh-CN" altLang="en-US" sz="2800" b="1" i="0">
              <a:latin typeface="宋体" panose="02010600030101010101" pitchFamily="2" charset="-122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8E2DC9C5-F0D0-3C9C-CB50-7339D1EF3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963" y="3837062"/>
            <a:ext cx="574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3: (AX)= 0A234H,  (BX)=09234H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592365-2C44-C4F0-43BE-D6DDF6DE2738}"/>
              </a:ext>
            </a:extLst>
          </p:cNvPr>
          <p:cNvSpPr txBox="1"/>
          <p:nvPr/>
        </p:nvSpPr>
        <p:spPr>
          <a:xfrm>
            <a:off x="861060" y="4581426"/>
            <a:ext cx="742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r>
              <a:rPr lang="zh-CN" altLang="en-US" b="1" i="0" dirty="0"/>
              <a:t>什么时候使用无符号数条件转移指令？</a:t>
            </a:r>
            <a:endParaRPr lang="en-US" altLang="zh-CN" b="1" i="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AE05E3-6DD5-988B-83BD-DDB89605D344}"/>
              </a:ext>
            </a:extLst>
          </p:cNvPr>
          <p:cNvSpPr txBox="1"/>
          <p:nvPr/>
        </p:nvSpPr>
        <p:spPr>
          <a:xfrm>
            <a:off x="854389" y="5300783"/>
            <a:ext cx="7421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汇编：地址比较，</a:t>
            </a:r>
            <a:r>
              <a:rPr lang="en-US" altLang="zh-CN" dirty="0"/>
              <a:t>ASCII</a:t>
            </a:r>
            <a:r>
              <a:rPr lang="zh-CN" altLang="en-US" dirty="0"/>
              <a:t>比较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514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(2)无符号数的条件转移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5560" y="1556385"/>
            <a:ext cx="7839075" cy="44234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c) JB / JNAE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JB表示：低于则转移。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JNAE表示：不高于且不等于则转移。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测试条件：CF=1。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d) JBE / JNA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JBE表示：低于等于则转移。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JNA表示：不高于则转移。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200" dirty="0">
                <a:latin typeface="楷体_GB2312" pitchFamily="1" charset="-122"/>
                <a:ea typeface="楷体_GB2312" pitchFamily="1" charset="-122"/>
              </a:rPr>
              <a:t>测试条件：CF∨ZF=1。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196752"/>
            <a:ext cx="7827645" cy="572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机器指令</a:t>
            </a:r>
            <a:r>
              <a:rPr lang="zh-CN" altLang="en-US" sz="2000" b="1" i="0" dirty="0">
                <a:latin typeface="Times New Roman" pitchFamily="18" charset="0"/>
                <a:ea typeface="楷体_GB2312" pitchFamily="1" charset="-122"/>
              </a:rPr>
              <a:t>格式</a:t>
            </a:r>
            <a:r>
              <a:rPr lang="en-US" altLang="zh-CN" sz="2000" b="1" i="0" dirty="0">
                <a:latin typeface="Times New Roman" pitchFamily="18" charset="0"/>
                <a:ea typeface="楷体_GB2312" pitchFamily="1" charset="-122"/>
              </a:rPr>
              <a:t>——</a:t>
            </a: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操作码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5CBE8C-1BCA-72D1-15D6-D65B71319DFF}"/>
              </a:ext>
            </a:extLst>
          </p:cNvPr>
          <p:cNvSpPr txBox="1"/>
          <p:nvPr/>
        </p:nvSpPr>
        <p:spPr>
          <a:xfrm>
            <a:off x="395536" y="1628800"/>
            <a:ext cx="8568952" cy="512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指明要进行</a:t>
            </a:r>
            <a:r>
              <a:rPr lang="zh-CN" altLang="en-US" sz="2400" b="1" i="0" dirty="0">
                <a:latin typeface="Times New Roman" pitchFamily="18" charset="0"/>
              </a:rPr>
              <a:t>的</a:t>
            </a:r>
            <a:r>
              <a:rPr lang="zh-CN" altLang="zh-CN" sz="2400" b="1" i="0" dirty="0">
                <a:latin typeface="Times New Roman" pitchFamily="18" charset="0"/>
              </a:rPr>
              <a:t>操作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指明操作数的类型</a:t>
            </a:r>
            <a:r>
              <a:rPr lang="zh-CN" altLang="en-US" sz="2400" b="1" i="0" dirty="0">
                <a:latin typeface="Times New Roman" pitchFamily="18" charset="0"/>
              </a:rPr>
              <a:t>（一般看</a:t>
            </a:r>
            <a:r>
              <a:rPr lang="zh-CN" altLang="zh-CN" sz="2400" b="1" i="0" dirty="0">
                <a:latin typeface="Times New Roman" pitchFamily="18" charset="0"/>
              </a:rPr>
              <a:t>最后一个二进制</a:t>
            </a:r>
            <a:r>
              <a:rPr lang="zh-CN" altLang="en-US" sz="2400" b="1" i="0" dirty="0">
                <a:latin typeface="Times New Roman" pitchFamily="18" charset="0"/>
              </a:rPr>
              <a:t>位）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0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字节操作</a:t>
            </a:r>
            <a:r>
              <a:rPr lang="zh-CN" altLang="en-US" sz="2400" b="1" i="0" dirty="0">
                <a:latin typeface="Times New Roman" pitchFamily="18" charset="0"/>
              </a:rPr>
              <a:t>；  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字操作（</a:t>
            </a:r>
            <a:r>
              <a:rPr lang="en-US" altLang="zh-CN" sz="2400" b="1" i="0" dirty="0">
                <a:latin typeface="Times New Roman" pitchFamily="18" charset="0"/>
              </a:rPr>
              <a:t>32</a:t>
            </a:r>
            <a:r>
              <a:rPr lang="zh-CN" altLang="zh-CN" sz="2400" b="1" i="0" dirty="0">
                <a:latin typeface="Times New Roman" pitchFamily="18" charset="0"/>
              </a:rPr>
              <a:t>位指令中为双字操作）</a:t>
            </a:r>
            <a:r>
              <a:rPr lang="zh-CN" altLang="en-US" sz="2400" b="1" i="0" dirty="0">
                <a:latin typeface="Times New Roman" pitchFamily="18" charset="0"/>
              </a:rPr>
              <a:t>；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                                 </a:t>
            </a:r>
            <a:r>
              <a:rPr lang="zh-CN" altLang="zh-CN" sz="2400" b="1" i="0" dirty="0">
                <a:latin typeface="Times New Roman" pitchFamily="18" charset="0"/>
              </a:rPr>
              <a:t>有指令前缀</a:t>
            </a:r>
            <a:r>
              <a:rPr lang="en-US" altLang="zh-CN" sz="2400" b="1" i="0" dirty="0">
                <a:latin typeface="Times New Roman" pitchFamily="18" charset="0"/>
              </a:rPr>
              <a:t> 66H</a:t>
            </a:r>
            <a:r>
              <a:rPr lang="zh-CN" altLang="zh-CN" sz="2400" b="1" i="0" dirty="0">
                <a:latin typeface="Times New Roman" pitchFamily="18" charset="0"/>
              </a:rPr>
              <a:t>时</a:t>
            </a:r>
            <a:r>
              <a:rPr lang="zh-CN" altLang="en-US" sz="2400" b="1" i="0" dirty="0">
                <a:latin typeface="Times New Roman" pitchFamily="18" charset="0"/>
              </a:rPr>
              <a:t>，</a:t>
            </a:r>
            <a:r>
              <a:rPr lang="zh-CN" altLang="zh-CN" sz="2400" b="1" i="0" dirty="0">
                <a:latin typeface="Times New Roman" pitchFamily="18" charset="0"/>
              </a:rPr>
              <a:t>对字操作。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多数双操作数指令，指明源操作数是寄存器寻址，还是目的操作数是寄存器寻址 （</a:t>
            </a:r>
            <a:r>
              <a:rPr lang="zh-CN" altLang="zh-CN" sz="2400" b="1" i="0" dirty="0">
                <a:latin typeface="Times New Roman" pitchFamily="18" charset="0"/>
              </a:rPr>
              <a:t>操作码的倒数第二个二进制位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1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目的操作数是寄存器寻址，</a:t>
            </a:r>
            <a:r>
              <a:rPr lang="en-US" altLang="zh-CN" sz="2400" b="1" i="0" dirty="0">
                <a:latin typeface="Times New Roman" pitchFamily="18" charset="0"/>
              </a:rPr>
              <a:t>0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源操作数</a:t>
            </a:r>
            <a:r>
              <a:rPr lang="zh-CN" altLang="en-US" sz="2400" b="1" i="0" dirty="0">
                <a:latin typeface="Times New Roman" pitchFamily="18" charset="0"/>
              </a:rPr>
              <a:t>寄存器寻址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 </a:t>
            </a:r>
            <a:r>
              <a:rPr lang="zh-CN" altLang="en-US" sz="2400" b="1" i="0" dirty="0">
                <a:latin typeface="Times New Roman" pitchFamily="18" charset="0"/>
              </a:rPr>
              <a:t>与</a:t>
            </a:r>
            <a:r>
              <a:rPr lang="en-US" altLang="zh-CN" sz="2400" b="1" i="0" dirty="0">
                <a:latin typeface="Times New Roman" pitchFamily="18" charset="0"/>
              </a:rPr>
              <a:t>[</a:t>
            </a:r>
            <a:r>
              <a:rPr lang="zh-CN" altLang="en-US" sz="2400" b="1" i="0" dirty="0">
                <a:latin typeface="Times New Roman" pitchFamily="18" charset="0"/>
              </a:rPr>
              <a:t>寻址方式字节</a:t>
            </a:r>
            <a:r>
              <a:rPr lang="en-US" altLang="zh-CN" sz="2400" b="1" i="0" dirty="0">
                <a:latin typeface="Times New Roman" pitchFamily="18" charset="0"/>
              </a:rPr>
              <a:t>]</a:t>
            </a:r>
            <a:r>
              <a:rPr lang="zh-CN" altLang="en-US" sz="2400" b="1" i="0" dirty="0">
                <a:latin typeface="Times New Roman" pitchFamily="18" charset="0"/>
              </a:rPr>
              <a:t>配合使用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在有些指令中（如立即数传送给寄存器），操作码含有寄存器的编码。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一般在</a:t>
            </a:r>
            <a:r>
              <a:rPr lang="zh-CN" altLang="en-US" sz="2400" dirty="0">
                <a:latin typeface="Times New Roman" pitchFamily="18" charset="0"/>
              </a:rPr>
              <a:t>操作码</a:t>
            </a:r>
            <a:r>
              <a:rPr lang="zh-CN" altLang="zh-CN" sz="2400" b="1" i="0" dirty="0">
                <a:latin typeface="Times New Roman" pitchFamily="18" charset="0"/>
              </a:rPr>
              <a:t>的编码中体现了源操作数是否为立即数。</a:t>
            </a:r>
          </a:p>
        </p:txBody>
      </p:sp>
    </p:spTree>
    <p:extLst>
      <p:ext uri="{BB962C8B-B14F-4D97-AF65-F5344CB8AC3E}">
        <p14:creationId xmlns:p14="http://schemas.microsoft.com/office/powerpoint/2010/main" val="8098231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(3)有符号数条件转移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95604" y="1844675"/>
            <a:ext cx="8748395" cy="20129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比较结果分为4种：大于、大于等于、小于、小于等于。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Great：大于，Little：小于，Equal：等于。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(3)有符号数条件转移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52094" y="2204864"/>
            <a:ext cx="8568377" cy="4667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a) JG / JNLE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JG表示：两数相比，大于，则转移。 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JNLE表示：两数相比，不小于且不等于，则转移。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测试条件：（SF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=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OF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）且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ZF=0。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b) JGE / JNL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JGE表示：两数相比，大于等于，则转移。 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JNL表示：两数相比，不小于，则转移。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测试条件：SF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=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OF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或者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ZF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=0。</a:t>
            </a:r>
          </a:p>
        </p:txBody>
      </p:sp>
      <p:sp>
        <p:nvSpPr>
          <p:cNvPr id="2" name="文本框 8194">
            <a:extLst>
              <a:ext uri="{FF2B5EF4-FFF2-40B4-BE49-F238E27FC236}">
                <a16:creationId xmlns:a16="http://schemas.microsoft.com/office/drawing/2014/main" id="{E081A1FE-B1FD-D076-33C3-F8A61D22F98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8670" y="980728"/>
            <a:ext cx="8748395" cy="1080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比较结果分为4种：大于、大于等于、小于、小于等于。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Great：大于，Little：小于，Equal：等于。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(3)有符号数条件转移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252536" y="1196752"/>
            <a:ext cx="8784907" cy="4559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c) JL / JNGE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JL表示：两数相比，小于，则转移。 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JNGE表示：两数相比，不大于且不等于，则转移。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测试条件：SF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&lt;&gt;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OF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且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ZF=0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d) JLE / JNG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JLE表示：两数相比，小于等于，则转移。 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JNG表示：两数相比，不大于，则转移。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测试条件：（SF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&lt;&gt;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OF）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或者 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ZF=1。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(3)有符号数条件转移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ED5B4D01-C0FA-81F1-B7D1-21C4EEBCB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484313"/>
            <a:ext cx="2736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 dirty="0">
                <a:solidFill>
                  <a:srgbClr val="FF3300"/>
                </a:solidFill>
                <a:latin typeface="Times New Roman" pitchFamily="18" charset="0"/>
              </a:rPr>
              <a:t>有符号数条件转移指令的理解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7313786-35AA-7831-3B4A-33320E1DA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1412875"/>
            <a:ext cx="344357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CMP   %BX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%AX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JG    L1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……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L1: 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32E8886-2A47-BD7B-AE0D-B2895FED8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7416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将</a:t>
            </a:r>
            <a:r>
              <a:rPr lang="en-US" altLang="zh-CN" sz="2800" b="1" i="0" dirty="0">
                <a:latin typeface="宋体" panose="02010600030101010101" pitchFamily="2" charset="-122"/>
              </a:rPr>
              <a:t>(AX),(BX)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中的数据当成有符号数，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若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(AX)&gt;(BX)</a:t>
            </a:r>
            <a:r>
              <a:rPr lang="zh-CN" altLang="en-US" sz="2800" b="1" i="0" dirty="0">
                <a:latin typeface="宋体" panose="02010600030101010101" pitchFamily="2" charset="-122"/>
              </a:rPr>
              <a:t>，执行 </a:t>
            </a:r>
            <a:r>
              <a:rPr lang="en-US" altLang="zh-CN" sz="2800" b="1" i="0" dirty="0">
                <a:latin typeface="宋体" panose="02010600030101010101" pitchFamily="2" charset="-122"/>
              </a:rPr>
              <a:t>(AX) – (BX)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则 </a:t>
            </a:r>
            <a:r>
              <a:rPr lang="en-US" altLang="zh-CN" sz="2800" b="1" i="0" dirty="0">
                <a:latin typeface="宋体" panose="02010600030101010101" pitchFamily="2" charset="-122"/>
              </a:rPr>
              <a:t>SF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OF</a:t>
            </a:r>
            <a:r>
              <a:rPr lang="zh-CN" altLang="en-US" sz="2800" b="1" i="0" dirty="0">
                <a:latin typeface="宋体" panose="02010600030101010101" pitchFamily="2" charset="-122"/>
              </a:rPr>
              <a:t>会相等，</a:t>
            </a:r>
            <a:r>
              <a:rPr lang="en-US" altLang="zh-CN" sz="2800" b="1" i="0" dirty="0">
                <a:latin typeface="宋体" panose="02010600030101010101" pitchFamily="2" charset="-122"/>
              </a:rPr>
              <a:t>ZF=0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035C9DE-D72E-48D4-96FD-10320EEAB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652963"/>
            <a:ext cx="556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latin typeface="宋体" panose="02010600030101010101" pitchFamily="2" charset="-122"/>
              </a:rPr>
              <a:t>1:  (AX)= 1234H,  (BX)=0234H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FF7A14E7-9ACD-95B6-5778-D32C00F5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300663"/>
            <a:ext cx="4129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>
                <a:latin typeface="宋体" panose="02010600030101010101" pitchFamily="2" charset="-122"/>
              </a:rPr>
              <a:t>SF=0</a:t>
            </a:r>
            <a:r>
              <a:rPr lang="zh-CN" altLang="en-US" sz="2800" b="1" i="0">
                <a:latin typeface="宋体" panose="02010600030101010101" pitchFamily="2" charset="-122"/>
              </a:rPr>
              <a:t>、</a:t>
            </a:r>
            <a:r>
              <a:rPr lang="en-US" altLang="zh-CN" sz="2800" b="1" i="0">
                <a:latin typeface="宋体" panose="02010600030101010101" pitchFamily="2" charset="-122"/>
              </a:rPr>
              <a:t>OF=0, ZF=0, CF=0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C026F24D-AD4B-EEF4-B17F-B7002B3F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5805488"/>
            <a:ext cx="6977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不论使用 </a:t>
            </a:r>
            <a:r>
              <a:rPr lang="en-US" altLang="zh-CN" sz="2800" b="1" i="0" dirty="0">
                <a:latin typeface="宋体" panose="02010600030101010101" pitchFamily="2" charset="-122"/>
              </a:rPr>
              <a:t>JA </a:t>
            </a:r>
            <a:r>
              <a:rPr lang="zh-CN" altLang="en-US" sz="2800" b="1" i="0" dirty="0">
                <a:latin typeface="宋体" panose="02010600030101010101" pitchFamily="2" charset="-122"/>
              </a:rPr>
              <a:t>还是</a:t>
            </a:r>
            <a:r>
              <a:rPr lang="en-US" altLang="zh-CN" sz="2800" b="1" i="0" dirty="0">
                <a:latin typeface="宋体" panose="02010600030101010101" pitchFamily="2" charset="-122"/>
              </a:rPr>
              <a:t> JG </a:t>
            </a:r>
            <a:r>
              <a:rPr lang="zh-CN" altLang="en-US" sz="2800" b="1" i="0" dirty="0">
                <a:latin typeface="宋体" panose="02010600030101010101" pitchFamily="2" charset="-122"/>
              </a:rPr>
              <a:t>，转移的条件均成立</a:t>
            </a:r>
          </a:p>
        </p:txBody>
      </p:sp>
    </p:spTree>
    <p:extLst>
      <p:ext uri="{BB962C8B-B14F-4D97-AF65-F5344CB8AC3E}">
        <p14:creationId xmlns:p14="http://schemas.microsoft.com/office/powerpoint/2010/main" val="37339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(3)有符号数条件转移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3802C3-D1E8-6947-452C-CA640B235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412875"/>
            <a:ext cx="618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例</a:t>
            </a:r>
            <a:r>
              <a:rPr lang="en-US" altLang="zh-CN" sz="2800" b="1" i="0" dirty="0">
                <a:latin typeface="宋体" panose="02010600030101010101" pitchFamily="2" charset="-122"/>
              </a:rPr>
              <a:t>2: (AX)= 0A234H,  (BX) =0234H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E7A118E-2345-218F-A7E3-1F077E95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1989138"/>
            <a:ext cx="62658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执行</a:t>
            </a:r>
            <a:r>
              <a:rPr lang="en-US" altLang="zh-CN" sz="2800" b="1" i="0" dirty="0">
                <a:latin typeface="宋体" panose="02010600030101010101" pitchFamily="2" charset="-122"/>
              </a:rPr>
              <a:t>(AX) - (BX)</a:t>
            </a:r>
            <a:r>
              <a:rPr lang="zh-CN" altLang="en-US" sz="2800" b="1" i="0" dirty="0">
                <a:latin typeface="宋体" panose="02010600030101010101" pitchFamily="2" charset="-122"/>
              </a:rPr>
              <a:t>后：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SF = 1, ZF=0, CF=0, OF = 0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5DB0A14-9893-F0C9-2748-93893D119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3052763"/>
            <a:ext cx="6554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宋体" panose="02010600030101010101" pitchFamily="2" charset="-122"/>
              </a:rPr>
              <a:t>对于 </a:t>
            </a:r>
            <a:r>
              <a:rPr lang="en-US" altLang="zh-CN" sz="2800" b="1" i="0">
                <a:latin typeface="宋体" panose="02010600030101010101" pitchFamily="2" charset="-122"/>
              </a:rPr>
              <a:t>JA </a:t>
            </a:r>
            <a:r>
              <a:rPr lang="zh-CN" altLang="en-US" sz="2800" b="1" i="0">
                <a:latin typeface="宋体" panose="02010600030101010101" pitchFamily="2" charset="-122"/>
              </a:rPr>
              <a:t>，条件成立 （</a:t>
            </a:r>
            <a:r>
              <a:rPr lang="en-US" altLang="zh-CN" sz="2800" b="1" i="0">
                <a:latin typeface="宋体" panose="02010600030101010101" pitchFamily="2" charset="-122"/>
              </a:rPr>
              <a:t>CF=0 , ZF=0</a:t>
            </a:r>
            <a:r>
              <a:rPr lang="zh-CN" altLang="en-US" sz="2800" b="1" i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A7F5A673-D58D-CFA9-2473-78F5DA385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4" y="3689350"/>
            <a:ext cx="72022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对于 </a:t>
            </a:r>
            <a:r>
              <a:rPr lang="en-US" altLang="zh-CN" sz="2800" b="1" i="0" dirty="0">
                <a:latin typeface="宋体" panose="02010600030101010101" pitchFamily="2" charset="-122"/>
              </a:rPr>
              <a:t>JG </a:t>
            </a:r>
            <a:r>
              <a:rPr lang="zh-CN" altLang="en-US" sz="2800" b="1" i="0" dirty="0">
                <a:latin typeface="宋体" panose="02010600030101010101" pitchFamily="2" charset="-122"/>
              </a:rPr>
              <a:t>，条件不成立 （因为此时</a:t>
            </a:r>
            <a:r>
              <a:rPr lang="en-US" altLang="zh-CN" sz="2800" b="1" i="0" dirty="0">
                <a:latin typeface="宋体" panose="02010600030101010101" pitchFamily="2" charset="-122"/>
              </a:rPr>
              <a:t>SF≠OF</a:t>
            </a:r>
            <a:r>
              <a:rPr lang="zh-CN" altLang="en-US" sz="2800" b="1" i="0" dirty="0">
                <a:latin typeface="宋体" panose="02010600030101010101" pitchFamily="2" charset="-122"/>
              </a:rPr>
              <a:t>）</a:t>
            </a: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88A441A0-03A2-41B9-B6BF-D49BCACE423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365625"/>
            <a:ext cx="5922962" cy="1793875"/>
            <a:chOff x="427" y="2763"/>
            <a:chExt cx="3731" cy="1130"/>
          </a:xfrm>
        </p:grpSpPr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A128A653-3908-0553-4FFC-707CA6447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" y="2763"/>
              <a:ext cx="3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 dirty="0">
                  <a:latin typeface="宋体" panose="02010600030101010101" pitchFamily="2" charset="-122"/>
                </a:rPr>
                <a:t>例</a:t>
              </a:r>
              <a:r>
                <a:rPr lang="en-US" altLang="zh-CN" sz="2800" b="1" i="0" dirty="0">
                  <a:latin typeface="宋体" panose="02010600030101010101" pitchFamily="2" charset="-122"/>
                </a:rPr>
                <a:t>3: (AX)= 0A234H,  (BX) =09234H</a:t>
              </a:r>
              <a:endParaRPr lang="zh-CN" altLang="en-US" sz="2800" b="1" i="0" dirty="0">
                <a:latin typeface="宋体" panose="02010600030101010101" pitchFamily="2" charset="-122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91C3CF4A-C9A5-D137-078C-9F1DBB07F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164"/>
              <a:ext cx="29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 i="0" dirty="0">
                  <a:latin typeface="宋体" panose="02010600030101010101" pitchFamily="2" charset="-122"/>
                </a:rPr>
                <a:t>SF = 0 , ZF=0, CF=0, OF=0</a:t>
              </a:r>
            </a:p>
          </p:txBody>
        </p:sp>
        <p:sp>
          <p:nvSpPr>
            <p:cNvPr id="15" name="Text Box 11">
              <a:extLst>
                <a:ext uri="{FF2B5EF4-FFF2-40B4-BE49-F238E27FC236}">
                  <a16:creationId xmlns:a16="http://schemas.microsoft.com/office/drawing/2014/main" id="{8BE47B2E-D4EE-5765-8E61-9BE4D8A74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566"/>
              <a:ext cx="25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 dirty="0">
                  <a:latin typeface="宋体" panose="02010600030101010101" pitchFamily="2" charset="-122"/>
                </a:rPr>
                <a:t>对于</a:t>
              </a:r>
              <a:r>
                <a:rPr lang="en-US" altLang="zh-CN" sz="2800" b="1" i="0" dirty="0">
                  <a:latin typeface="宋体" panose="02010600030101010101" pitchFamily="2" charset="-122"/>
                </a:rPr>
                <a:t>JA</a:t>
              </a:r>
              <a:r>
                <a:rPr lang="zh-CN" altLang="en-US" sz="2800" b="1" i="0" dirty="0">
                  <a:latin typeface="宋体" panose="02010600030101010101" pitchFamily="2" charset="-122"/>
                </a:rPr>
                <a:t>、</a:t>
              </a:r>
              <a:r>
                <a:rPr lang="en-US" altLang="zh-CN" sz="2800" b="1" i="0" dirty="0">
                  <a:latin typeface="宋体" panose="02010600030101010101" pitchFamily="2" charset="-122"/>
                </a:rPr>
                <a:t>JG</a:t>
              </a:r>
              <a:r>
                <a:rPr lang="zh-CN" altLang="en-US" sz="2800" b="1" i="0" dirty="0">
                  <a:latin typeface="宋体" panose="02010600030101010101" pitchFamily="2" charset="-122"/>
                </a:rPr>
                <a:t>，条件均成立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C19E1CE-9FE9-4C83-145C-287B2FACAB73}"/>
              </a:ext>
            </a:extLst>
          </p:cNvPr>
          <p:cNvSpPr txBox="1"/>
          <p:nvPr/>
        </p:nvSpPr>
        <p:spPr>
          <a:xfrm flipH="1">
            <a:off x="6948263" y="4293096"/>
            <a:ext cx="2088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/>
              <a:t>什么时候使用有符号转移指令</a:t>
            </a:r>
            <a:r>
              <a:rPr lang="en-US" altLang="zh-CN" sz="2400" b="1" i="0" dirty="0"/>
              <a:t>, </a:t>
            </a:r>
            <a:r>
              <a:rPr lang="zh-CN" altLang="en-US" sz="2400" b="1" i="0" dirty="0"/>
              <a:t>什么时候使用无符号数转移指令？</a:t>
            </a:r>
          </a:p>
        </p:txBody>
      </p:sp>
    </p:spTree>
    <p:extLst>
      <p:ext uri="{BB962C8B-B14F-4D97-AF65-F5344CB8AC3E}">
        <p14:creationId xmlns:p14="http://schemas.microsoft.com/office/powerpoint/2010/main" val="119327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(3)有符号数条件转移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07504" y="1052735"/>
            <a:ext cx="8856984" cy="554427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使用转移指令时应注意：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CMP比较指令本身无法分别有、无符号数，它比较的是否有符号，由后面的转移指令确定。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	mov  $-0x40, %al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	cmp  $0x50, </a:t>
            </a: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%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al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	jg  l1	; 比较的是有符号数，（-40H）＜50H，不转移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	…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en-US" sz="2400" dirty="0">
                <a:latin typeface="楷体_GB2312" pitchFamily="1" charset="-122"/>
                <a:ea typeface="楷体_GB2312" pitchFamily="1" charset="-122"/>
              </a:rPr>
              <a:t>l1:		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	…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有符号数条件转移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95605" y="1484630"/>
            <a:ext cx="8050530" cy="4559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mov  $-0x40, %al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cmp  $0x50, al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jg  l1	; 比较的是有符号数，（-40H）＜50H，不转移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…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l1:		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	…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若将JG换为JA，就变成无符号数了，此时，（AL）=（-40H）(-40)补 = C0H ＞ 50H，转移。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C2566DE-E91F-45F2-9518-BA79978A951C}"/>
              </a:ext>
            </a:extLst>
          </p:cNvPr>
          <p:cNvSpPr/>
          <p:nvPr/>
        </p:nvSpPr>
        <p:spPr>
          <a:xfrm>
            <a:off x="971600" y="1253578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#include &lt;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stdio.h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&gt;</a:t>
            </a:r>
          </a:p>
          <a:p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int main()</a:t>
            </a:r>
          </a:p>
          <a:p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{</a:t>
            </a:r>
          </a:p>
          <a:p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int flag, flag1;</a:t>
            </a:r>
          </a:p>
          <a:p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int x = 3;</a:t>
            </a:r>
          </a:p>
          <a:p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int y = -1;</a:t>
            </a:r>
          </a:p>
          <a:p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unsigned int x1=3, y1=-1;</a:t>
            </a:r>
          </a:p>
          <a:p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if (x &gt; 0 || y &gt; 0)</a:t>
            </a:r>
          </a:p>
          <a:p>
            <a:pPr lvl="1" indent="457200"/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flag = 1;</a:t>
            </a:r>
          </a:p>
          <a:p>
            <a:pPr lvl="1"/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else </a:t>
            </a:r>
          </a:p>
          <a:p>
            <a:pPr lvl="2"/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flag = 0;</a:t>
            </a:r>
          </a:p>
          <a:p>
            <a:pPr marL="360000" lvl="2"/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if (x1&gt;0 &amp;&amp; y1 &gt;0) </a:t>
            </a:r>
          </a:p>
          <a:p>
            <a:pPr marL="360000" lvl="2"/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    flag1=0;</a:t>
            </a:r>
          </a:p>
          <a:p>
            <a:pPr marL="360000" lvl="2"/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else flag1=1;</a:t>
            </a:r>
          </a:p>
          <a:p>
            <a:pPr indent="457200"/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printf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("flag = %d \n", flag);</a:t>
            </a:r>
          </a:p>
          <a:p>
            <a:pPr indent="457200"/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return 0;</a:t>
            </a:r>
          </a:p>
          <a:p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}</a:t>
            </a:r>
            <a:endParaRPr lang="zh-CN" altLang="en-US" dirty="0"/>
          </a:p>
        </p:txBody>
      </p:sp>
      <p:sp>
        <p:nvSpPr>
          <p:cNvPr id="3" name="文本框 8193">
            <a:extLst>
              <a:ext uri="{FF2B5EF4-FFF2-40B4-BE49-F238E27FC236}">
                <a16:creationId xmlns:a16="http://schemas.microsoft.com/office/drawing/2014/main" id="{62F115B0-606B-46D3-B27E-A4B9D31A0987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语言的转换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A45582-266A-4F25-BFFB-52DFFC9B5380}"/>
              </a:ext>
            </a:extLst>
          </p:cNvPr>
          <p:cNvSpPr txBox="1"/>
          <p:nvPr/>
        </p:nvSpPr>
        <p:spPr>
          <a:xfrm>
            <a:off x="5148064" y="1196752"/>
            <a:ext cx="3960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查看反汇编代码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编译程序根据程序中定义的变量若是有符号数，选择有符号数转移指令，若是无符号数，选择无符号数转移指令</a:t>
            </a:r>
          </a:p>
        </p:txBody>
      </p:sp>
    </p:spTree>
    <p:extLst>
      <p:ext uri="{BB962C8B-B14F-4D97-AF65-F5344CB8AC3E}">
        <p14:creationId xmlns:p14="http://schemas.microsoft.com/office/powerpoint/2010/main" val="29745809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(1)按目标地址的转移范围划分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79512" y="2697892"/>
            <a:ext cx="8964488" cy="309675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a) 段内转移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 err="1">
                <a:latin typeface="楷体_GB2312" pitchFamily="1" charset="-122"/>
                <a:ea typeface="楷体_GB2312" pitchFamily="1" charset="-122"/>
              </a:rPr>
              <a:t>执行后只改变eip的内容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，包括直接和间接转移指令</a:t>
            </a:r>
            <a:endParaRPr sz="24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b) 段间转移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执行后改变了cs和eip的内容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注：32位保护模式下，不允许应用程序进行段间跳转</a:t>
            </a:r>
          </a:p>
        </p:txBody>
      </p:sp>
      <p:sp>
        <p:nvSpPr>
          <p:cNvPr id="2" name="文本框 8194">
            <a:extLst>
              <a:ext uri="{FF2B5EF4-FFF2-40B4-BE49-F238E27FC236}">
                <a16:creationId xmlns:a16="http://schemas.microsoft.com/office/drawing/2014/main" id="{6027342A-8F47-F154-C0A9-B7DB1A6B396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8" y="1196752"/>
            <a:ext cx="8050530" cy="15011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功能：无条件地转移到目的地址执行。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格式：JMP OPD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(2)按目标地址的寻址方式划分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34315" y="1340768"/>
            <a:ext cx="8050530" cy="1316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a) 直接转移</a:t>
            </a:r>
          </a:p>
          <a:p>
            <a:pPr marL="834390" lvl="1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OPD为标号，或地址值</a:t>
            </a:r>
          </a:p>
        </p:txBody>
      </p:sp>
      <p:sp>
        <p:nvSpPr>
          <p:cNvPr id="2" name="文本框 8194">
            <a:extLst>
              <a:ext uri="{FF2B5EF4-FFF2-40B4-BE49-F238E27FC236}">
                <a16:creationId xmlns:a16="http://schemas.microsoft.com/office/drawing/2014/main" id="{B3E5ECF9-9B45-8D1C-CB1F-5ED82F71989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5535" y="2656875"/>
            <a:ext cx="8514149" cy="3496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jmp  label_1		; label_1为代码段中的一个标号。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则</a:t>
            </a:r>
            <a:r>
              <a:rPr sz="2400" dirty="0">
                <a:latin typeface="楷体_GB2312" pitchFamily="1" charset="-122"/>
                <a:ea typeface="楷体_GB2312" pitchFamily="1" charset="-122"/>
              </a:rPr>
              <a:t>跳转到label_1处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jmp  0x8048377	; label_1的地址为0x8048377，则也跳转到label_1处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endParaRPr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548640" y="1196752"/>
            <a:ext cx="7827645" cy="572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机器指令</a:t>
            </a:r>
            <a:r>
              <a:rPr lang="zh-CN" altLang="en-US" sz="2000" b="1" i="0" dirty="0">
                <a:latin typeface="Times New Roman" pitchFamily="18" charset="0"/>
                <a:ea typeface="楷体_GB2312" pitchFamily="1" charset="-122"/>
              </a:rPr>
              <a:t>格式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489DB7-8464-5666-C60B-149C4C1A1919}"/>
              </a:ext>
            </a:extLst>
          </p:cNvPr>
          <p:cNvSpPr txBox="1"/>
          <p:nvPr/>
        </p:nvSpPr>
        <p:spPr>
          <a:xfrm>
            <a:off x="611560" y="1988840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F5C442-5D87-F3A3-7947-83AD6B6E0320}"/>
              </a:ext>
            </a:extLst>
          </p:cNvPr>
          <p:cNvSpPr txBox="1"/>
          <p:nvPr/>
        </p:nvSpPr>
        <p:spPr>
          <a:xfrm>
            <a:off x="468096" y="3756907"/>
            <a:ext cx="8043274" cy="153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Mod</a:t>
            </a:r>
            <a:r>
              <a:rPr lang="zh-CN" altLang="en-US" sz="2400" b="1" i="0" dirty="0">
                <a:latin typeface="Times New Roman" pitchFamily="18" charset="0"/>
              </a:rPr>
              <a:t>由</a:t>
            </a:r>
            <a:r>
              <a:rPr lang="en-US" altLang="zh-CN" sz="2400" b="1" i="0" dirty="0">
                <a:latin typeface="Times New Roman" pitchFamily="18" charset="0"/>
              </a:rPr>
              <a:t>2</a:t>
            </a:r>
            <a:r>
              <a:rPr lang="zh-CN" altLang="en-US" sz="2400" b="1" i="0" dirty="0">
                <a:latin typeface="Times New Roman" pitchFamily="18" charset="0"/>
              </a:rPr>
              <a:t>个二进制位组成，取值是</a:t>
            </a:r>
            <a:r>
              <a:rPr lang="en-US" altLang="zh-CN" sz="2400" b="1" i="0" dirty="0">
                <a:latin typeface="Times New Roman" pitchFamily="18" charset="0"/>
              </a:rPr>
              <a:t>00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01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10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11</a:t>
            </a:r>
            <a:r>
              <a:rPr lang="zh-CN" altLang="en-US" sz="2400" b="1" i="0" dirty="0">
                <a:latin typeface="Times New Roman" pitchFamily="18" charset="0"/>
              </a:rPr>
              <a:t>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Mod</a:t>
            </a:r>
            <a:r>
              <a:rPr lang="zh-CN" altLang="en-US" sz="2400" b="1" i="0" dirty="0">
                <a:latin typeface="Times New Roman" pitchFamily="18" charset="0"/>
              </a:rPr>
              <a:t>与为</a:t>
            </a:r>
            <a:r>
              <a:rPr lang="en-US" altLang="zh-CN" sz="2400" b="1" i="0" dirty="0">
                <a:latin typeface="Times New Roman" pitchFamily="18" charset="0"/>
              </a:rPr>
              <a:t>R/M</a:t>
            </a:r>
            <a:r>
              <a:rPr lang="zh-CN" altLang="en-US" sz="2400" b="1" i="0" dirty="0">
                <a:latin typeface="Times New Roman" pitchFamily="18" charset="0"/>
              </a:rPr>
              <a:t>配合使用，明确一个操作的获取方法。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Reg/Opcode</a:t>
            </a:r>
            <a:r>
              <a:rPr lang="zh-CN" altLang="en-US" sz="2400" b="1" i="0" dirty="0">
                <a:latin typeface="Times New Roman" pitchFamily="18" charset="0"/>
              </a:rPr>
              <a:t> 确定另外一个寄存器寻址的寄存器编码</a:t>
            </a:r>
            <a:endParaRPr lang="zh-CN" altLang="zh-CN" sz="2400" b="1" i="0" dirty="0">
              <a:latin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A78F70-CDC6-0C5B-D80C-09F07F58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24" y="2598942"/>
            <a:ext cx="7583782" cy="5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784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间接转移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1107" y="1916832"/>
            <a:ext cx="8263890" cy="476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  $label_1,  %eax	; 将标号label_1的地址传送到EAX中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jmp  * %eax		; *表示是间接跳转。OPD为寄存器操作数。由于EAX的内容为label_1的地址，所以跳转到label_1处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movl  $label_1,  var_1	; var_1是数据段中定义的一个变量。将label_1的地址传送到var_1中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jmp  * var_1		; *表示是间接跳转。OPD是内存操作数。由于var_1的内容为label_1的地址，所以跳转到label_1处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C2B22DF-3217-F536-FA47-CF06F01D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24744"/>
            <a:ext cx="8136904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间接转移方式中，除了立即数寻址方式外，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其它方式均可以使用。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间接转移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5245" y="1412241"/>
            <a:ext cx="8765227" cy="44650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例：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movl  $label_1, var_1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mov	$var_1,  %eax		; 将变量var_1的地址传送到EAX中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jmp  * (%eax)			; *表示是间接跳转。OPD是内存操作数。由于(%eax)的内容是label_1的地址，所以跳转到label_1处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注：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jmp  * %eax和jmp * (%eax)，</a:t>
            </a:r>
            <a:r>
              <a:rPr sz="2000" dirty="0" err="1">
                <a:latin typeface="楷体_GB2312" pitchFamily="1" charset="-122"/>
                <a:ea typeface="楷体_GB2312" pitchFamily="1" charset="-122"/>
                <a:sym typeface="+mn-ea"/>
              </a:rPr>
              <a:t>都是间接跳转。但目标操作数不同，前者为寄存器操作数，后者为内存操作数。所以两者的执行效果也不同</a:t>
            </a:r>
            <a:r>
              <a:rPr sz="2000" dirty="0">
                <a:latin typeface="楷体_GB2312" pitchFamily="1" charset="-122"/>
                <a:ea typeface="楷体_GB2312" pitchFamily="1" charset="-122"/>
                <a:sym typeface="+mn-ea"/>
              </a:rPr>
              <a:t>。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间接转移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07315" y="1557020"/>
            <a:ext cx="7465695" cy="31896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根据不同的输入，执行不同的程序片段。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输入1，执行程序段 LP1；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输入2，执行程序段 LP2；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400" dirty="0">
                <a:latin typeface="楷体_GB2312" pitchFamily="1" charset="-122"/>
                <a:ea typeface="楷体_GB2312" pitchFamily="1" charset="-122"/>
              </a:rPr>
              <a:t>输入3，执行程序段 LP3；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间接转移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51460" y="1628775"/>
            <a:ext cx="8785036" cy="4176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直接跳转实现：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...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JMP  LP1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...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JMP  LP2 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...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JMP  LP3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评：如果分支很多，每个分支均使用 JMP 标号，程序难看，臃肿！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间接转移</a:t>
            </a:r>
            <a:endParaRPr sz="3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51460" y="1628775"/>
            <a:ext cx="8892540" cy="352841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间接接跳转实现：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; 构造指令地址列表，采用间接转移指令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functab:  .long  lp1, lp2, lp3, …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                       lp1,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lp2,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lp3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均为标号</a:t>
            </a:r>
            <a:endParaRPr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sz="2000" dirty="0" err="1">
                <a:latin typeface="楷体_GB2312" pitchFamily="1" charset="-122"/>
                <a:ea typeface="楷体_GB2312" pitchFamily="1" charset="-122"/>
              </a:rPr>
              <a:t>jmp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*</a:t>
            </a:r>
            <a:r>
              <a:rPr sz="2000" dirty="0" err="1">
                <a:latin typeface="楷体_GB2312" pitchFamily="1" charset="-122"/>
                <a:ea typeface="楷体_GB2312" pitchFamily="1" charset="-122"/>
              </a:rPr>
              <a:t>functab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(%ebx, 4) ; 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若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EBX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 = 0，跳转到lp1处。 </a:t>
            </a:r>
            <a:endParaRPr lang="en-US"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                                          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若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(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EBX</a:t>
            </a:r>
            <a:r>
              <a:rPr lang="en-US" sz="2000" dirty="0">
                <a:latin typeface="楷体_GB2312" pitchFamily="1" charset="-122"/>
                <a:ea typeface="楷体_GB2312" pitchFamily="1" charset="-122"/>
              </a:rPr>
              <a:t>)</a:t>
            </a:r>
            <a:r>
              <a:rPr sz="2000" dirty="0">
                <a:latin typeface="楷体_GB2312" pitchFamily="1" charset="-122"/>
                <a:ea typeface="楷体_GB2312" pitchFamily="1" charset="-122"/>
              </a:rPr>
              <a:t> = 1，跳转到lp2处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4.</a:t>
            </a:r>
            <a:r>
              <a:rPr lang="zh-CN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带条件的数据传送指令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DDCC7F9-890F-ECF9-1571-6109C3B47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1412776"/>
            <a:ext cx="8424936" cy="430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语句格式：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cmov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***  %r32/</a:t>
            </a:r>
            <a:r>
              <a:rPr kumimoji="1" lang="en-US" altLang="zh-CN" dirty="0">
                <a:latin typeface="宋体" panose="02010600030101010101" pitchFamily="2" charset="-122"/>
              </a:rPr>
              <a:t>m32</a:t>
            </a:r>
            <a:r>
              <a:rPr kumimoji="1" lang="zh-CN" altLang="en-US" dirty="0">
                <a:latin typeface="宋体" panose="02010600030101010101" pitchFamily="2" charset="-122"/>
              </a:rPr>
              <a:t>，</a:t>
            </a:r>
            <a:r>
              <a:rPr kumimoji="1" lang="en-US" altLang="zh-CN" dirty="0">
                <a:latin typeface="宋体" panose="02010600030101010101" pitchFamily="2" charset="-122"/>
              </a:rPr>
              <a:t>%r32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功    能：在条件“***”成立时，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    传送数据，即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(r32/m32)→r32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。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         </a:t>
            </a:r>
            <a:r>
              <a:rPr kumimoji="1" lang="en-US" altLang="zh-CN" sz="2800" b="1" dirty="0" err="1">
                <a:latin typeface="宋体" panose="02010600030101010101" pitchFamily="2" charset="-122"/>
              </a:rPr>
              <a:t>cmov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是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Conditional </a:t>
            </a:r>
            <a:r>
              <a:rPr kumimoji="1" lang="en-US" altLang="zh-CN" sz="2800" b="1" dirty="0" err="1">
                <a:latin typeface="宋体" panose="02010600030101010101" pitchFamily="2" charset="-122"/>
              </a:rPr>
              <a:t>MOVe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的缩写。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要    求：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①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r32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表示一个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位的寄存器； 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②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位表示一个内存地址；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 dirty="0">
                <a:latin typeface="宋体" panose="02010600030101010101" pitchFamily="2" charset="-122"/>
              </a:rPr>
              <a:t>      m32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对应直接、间接、变址、基址加变址寻址；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m32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对应的单元的数据类型是双字，即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32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位。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729E22-0B69-531D-7C18-CD6E693A4A1A}"/>
              </a:ext>
            </a:extLst>
          </p:cNvPr>
          <p:cNvSpPr txBox="1"/>
          <p:nvPr/>
        </p:nvSpPr>
        <p:spPr>
          <a:xfrm>
            <a:off x="935596" y="5964081"/>
            <a:ext cx="345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18</a:t>
            </a:r>
            <a:r>
              <a:rPr lang="zh-CN" altLang="en-US" sz="2800" dirty="0"/>
              <a:t>条带条件传送指令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F305C-2B8B-871A-1133-0CC878E8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674B379C-1427-2BD0-5293-F214D09A441F}"/>
              </a:ext>
            </a:extLst>
          </p:cNvPr>
          <p:cNvSpPr txBox="1"/>
          <p:nvPr/>
        </p:nvSpPr>
        <p:spPr>
          <a:xfrm>
            <a:off x="548640" y="260985"/>
            <a:ext cx="742188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4.</a:t>
            </a:r>
            <a:r>
              <a:rPr lang="zh-CN" altLang="zh-CN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带条件的数据传送指令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EF07C39-F04E-9468-FD0E-92EC28AEC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12776"/>
            <a:ext cx="8280920" cy="486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800" b="1" kern="100" dirty="0">
                <a:latin typeface="宋体" panose="02010600030101010101" pitchFamily="2" charset="-122"/>
              </a:rPr>
              <a:t>使用单个标志位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判断转移条件是否成立</a:t>
            </a:r>
            <a:endParaRPr lang="en-US" altLang="zh-CN" sz="2800" b="1" kern="1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cmove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</a:rPr>
              <a:t>/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cmovz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cmovc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cmovs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cmovo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cmovp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kern="100" dirty="0">
                <a:latin typeface="宋体" panose="02010600030101010101" pitchFamily="2" charset="-122"/>
              </a:rPr>
              <a:t>条件：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ZF=1     CF=1    SF=1   OF=1  PF=1  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cmovne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</a:rPr>
              <a:t>/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cmovnz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cmovnc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cmovns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cmovno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cmovnp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kern="100" dirty="0">
                <a:latin typeface="宋体" panose="02010600030101010101" pitchFamily="2" charset="-122"/>
              </a:rPr>
              <a:t>条件：</a:t>
            </a:r>
            <a:r>
              <a:rPr lang="en-US" altLang="zh-CN" sz="2800" b="1" kern="100" dirty="0">
                <a:latin typeface="宋体" panose="02010600030101010101" pitchFamily="2" charset="-122"/>
              </a:rPr>
              <a:t>ZF=0     CF=0      SF=0    OF=0   PF=0 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>
                <a:effectLst/>
                <a:latin typeface="宋体" panose="02010600030101010101" pitchFamily="2" charset="-122"/>
              </a:rPr>
              <a:t>使用多个标志位组合</a:t>
            </a:r>
            <a:r>
              <a:rPr lang="zh-CN" altLang="en-US" sz="2800" b="1" kern="100" dirty="0">
                <a:latin typeface="宋体" panose="02010600030101010101" pitchFamily="2" charset="-122"/>
              </a:rPr>
              <a:t>判断转移条件是否成立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cmova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cmovb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cmovg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cmovl</a:t>
            </a:r>
            <a:endParaRPr lang="en-US" altLang="zh-CN" sz="2800" b="1" kern="100" dirty="0">
              <a:effectLst/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cmovae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cmovbe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cmovge</a:t>
            </a:r>
            <a:r>
              <a:rPr lang="zh-CN" altLang="zh-CN" sz="2800" b="1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kern="100" dirty="0" err="1">
                <a:effectLst/>
                <a:latin typeface="宋体" panose="02010600030101010101" pitchFamily="2" charset="-122"/>
              </a:rPr>
              <a:t>cmovle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9405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366332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 dirty="0" err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五、分支</a:t>
            </a:r>
            <a:endParaRPr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07504" y="1124744"/>
            <a:ext cx="9001000" cy="1485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分支程序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特点：计算机根据不同情况自动作出判断，有选择地执行相应处理程序。</a:t>
            </a:r>
          </a:p>
        </p:txBody>
      </p:sp>
      <p:pic>
        <p:nvPicPr>
          <p:cNvPr id="2" name="图片 43">
            <a:extLst>
              <a:ext uri="{FF2B5EF4-FFF2-40B4-BE49-F238E27FC236}">
                <a16:creationId xmlns:a16="http://schemas.microsoft.com/office/drawing/2014/main" id="{49247383-AECD-5A06-335F-C99A70E79C3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6249" y="2226781"/>
            <a:ext cx="3893820" cy="3866515"/>
          </a:xfrm>
          <a:prstGeom prst="rect">
            <a:avLst/>
          </a:prstGeom>
        </p:spPr>
      </p:pic>
      <p:pic>
        <p:nvPicPr>
          <p:cNvPr id="4" name="图片 44">
            <a:extLst>
              <a:ext uri="{FF2B5EF4-FFF2-40B4-BE49-F238E27FC236}">
                <a16:creationId xmlns:a16="http://schemas.microsoft.com/office/drawing/2014/main" id="{74FDB7F7-9C04-AE2E-9037-364F3BB7737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70094" y="2237249"/>
            <a:ext cx="3883025" cy="3836035"/>
          </a:xfrm>
          <a:prstGeom prst="rect">
            <a:avLst/>
          </a:prstGeom>
        </p:spPr>
      </p:pic>
      <p:sp>
        <p:nvSpPr>
          <p:cNvPr id="5" name="文本框 8194">
            <a:extLst>
              <a:ext uri="{FF2B5EF4-FFF2-40B4-BE49-F238E27FC236}">
                <a16:creationId xmlns:a16="http://schemas.microsoft.com/office/drawing/2014/main" id="{CE97BE1C-48D7-A70F-3CE2-DAD217FC3D6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-396552" y="6051005"/>
            <a:ext cx="8482634" cy="1075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000" dirty="0">
                <a:latin typeface="楷体_GB2312" pitchFamily="1" charset="-122"/>
                <a:ea typeface="楷体_GB2312" pitchFamily="1" charset="-122"/>
              </a:rPr>
              <a:t>结构特点：运行方向是向前的，条件确定，只能执行分支中的一个。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2.程序设计方法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-11329" y="1268760"/>
            <a:ext cx="8049260" cy="20396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程序分支一般用条件转移指令产生，不同条件是通过FLAGS的标志状态反映出来。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注：转移指令不</a:t>
            </a:r>
            <a:r>
              <a:rPr lang="zh-CN" altLang="en-US" sz="2400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影响</a:t>
            </a:r>
            <a:r>
              <a:rPr lang="zh-CN" sz="2400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标志</a:t>
            </a:r>
            <a:r>
              <a:rPr lang="zh-CN" altLang="en-US" sz="2400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寄存器</a:t>
            </a:r>
            <a:r>
              <a:rPr lang="zh-CN" sz="2400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  <p:sp>
        <p:nvSpPr>
          <p:cNvPr id="2" name="文本框 8194">
            <a:extLst>
              <a:ext uri="{FF2B5EF4-FFF2-40B4-BE49-F238E27FC236}">
                <a16:creationId xmlns:a16="http://schemas.microsoft.com/office/drawing/2014/main" id="{579DB9A9-54B1-7416-717B-050EBCF2CE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79512" y="2996952"/>
            <a:ext cx="8569012" cy="2870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比较数组BUF中的三个16位补码，若三个数都不相等则显示0，有两个相等则显示1，都相等则显示2。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分析：假定三个数为a、b、c，D为比较结果。我们可以画出流程图：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2.程序设计方法</a:t>
            </a:r>
          </a:p>
        </p:txBody>
      </p:sp>
      <p:pic>
        <p:nvPicPr>
          <p:cNvPr id="45" name="图片 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55776" y="1196752"/>
            <a:ext cx="4968552" cy="55446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58177" y="1237061"/>
            <a:ext cx="7827645" cy="572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机器指令</a:t>
            </a:r>
            <a:r>
              <a:rPr lang="zh-CN" altLang="en-US" sz="2000" b="1" i="0" dirty="0">
                <a:latin typeface="Times New Roman" pitchFamily="18" charset="0"/>
                <a:ea typeface="楷体_GB2312" pitchFamily="1" charset="-122"/>
              </a:rPr>
              <a:t>格式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54AE53-7855-5BEB-0786-B67FC22E2C96}"/>
              </a:ext>
            </a:extLst>
          </p:cNvPr>
          <p:cNvSpPr txBox="1"/>
          <p:nvPr/>
        </p:nvSpPr>
        <p:spPr>
          <a:xfrm>
            <a:off x="2339752" y="1292613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61F842-8DC3-45F7-8CAB-3F899119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1772816"/>
            <a:ext cx="7583782" cy="5819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19DE10-C427-7BB5-A4EA-BE94E764A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8" y="2409595"/>
            <a:ext cx="7969832" cy="29523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96E67B-6FC1-0734-93E0-1E2310BA43ED}"/>
              </a:ext>
            </a:extLst>
          </p:cNvPr>
          <p:cNvSpPr txBox="1"/>
          <p:nvPr/>
        </p:nvSpPr>
        <p:spPr>
          <a:xfrm>
            <a:off x="610150" y="5517232"/>
            <a:ext cx="7875671" cy="12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Mod=00, R/M =000</a:t>
            </a:r>
            <a:r>
              <a:rPr lang="zh-CN" altLang="en-US" sz="2000" b="1" i="0" dirty="0">
                <a:latin typeface="Times New Roman" pitchFamily="18" charset="0"/>
              </a:rPr>
              <a:t>，表示 用 </a:t>
            </a:r>
            <a:r>
              <a:rPr lang="en-US" altLang="zh-CN" sz="2000" b="1" i="0" dirty="0">
                <a:latin typeface="Times New Roman" pitchFamily="18" charset="0"/>
              </a:rPr>
              <a:t>[EAX] </a:t>
            </a:r>
            <a:r>
              <a:rPr lang="zh-CN" altLang="en-US" sz="2000" b="1" i="0" dirty="0">
                <a:latin typeface="Times New Roman" pitchFamily="18" charset="0"/>
              </a:rPr>
              <a:t>寻址</a:t>
            </a:r>
            <a:endParaRPr lang="en-US" altLang="zh-CN" sz="2000" b="1" i="0" dirty="0"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Mod=00</a:t>
            </a:r>
            <a:r>
              <a:rPr lang="zh-CN" altLang="en-US" sz="2000" b="1" i="0" dirty="0">
                <a:latin typeface="Times New Roman" pitchFamily="18" charset="0"/>
              </a:rPr>
              <a:t>，</a:t>
            </a:r>
            <a:r>
              <a:rPr lang="en-US" altLang="zh-CN" sz="2000" b="1" i="0" dirty="0">
                <a:latin typeface="Times New Roman" pitchFamily="18" charset="0"/>
              </a:rPr>
              <a:t>R/M=100,  </a:t>
            </a:r>
            <a:r>
              <a:rPr lang="zh-CN" altLang="en-US" sz="2000" b="1" i="0" dirty="0">
                <a:latin typeface="Times New Roman" pitchFamily="18" charset="0"/>
              </a:rPr>
              <a:t>表示用</a:t>
            </a:r>
            <a:r>
              <a:rPr lang="en-US" altLang="zh-CN" sz="2000" b="1" i="0" dirty="0">
                <a:latin typeface="Times New Roman" pitchFamily="18" charset="0"/>
              </a:rPr>
              <a:t>[--][--] </a:t>
            </a:r>
            <a:r>
              <a:rPr lang="zh-CN" altLang="en-US" sz="2000" b="1" i="0" dirty="0">
                <a:latin typeface="Times New Roman" pitchFamily="18" charset="0"/>
              </a:rPr>
              <a:t>，无位移量的基址加变址</a:t>
            </a:r>
            <a:endParaRPr lang="en-US" altLang="zh-CN" sz="2000" b="1" i="0" dirty="0"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                                     </a:t>
            </a:r>
            <a:r>
              <a:rPr lang="zh-CN" altLang="en-US" sz="2000" b="1" i="0" dirty="0">
                <a:latin typeface="Times New Roman" pitchFamily="18" charset="0"/>
              </a:rPr>
              <a:t>在 </a:t>
            </a:r>
            <a:r>
              <a:rPr lang="en-US" altLang="zh-CN" sz="2000" b="1" i="0" dirty="0">
                <a:latin typeface="Times New Roman" pitchFamily="18" charset="0"/>
              </a:rPr>
              <a:t>SIB </a:t>
            </a:r>
            <a:r>
              <a:rPr lang="zh-CN" altLang="en-US" sz="2000" b="1" i="0" dirty="0">
                <a:latin typeface="Times New Roman" pitchFamily="18" charset="0"/>
              </a:rPr>
              <a:t>字节指明基址</a:t>
            </a:r>
            <a:r>
              <a:rPr lang="en-US" altLang="zh-CN" sz="2000" b="1" i="0" dirty="0">
                <a:latin typeface="Times New Roman" pitchFamily="18" charset="0"/>
              </a:rPr>
              <a:t>/</a:t>
            </a:r>
            <a:r>
              <a:rPr lang="zh-CN" altLang="en-US" sz="2000" b="1" i="0" dirty="0">
                <a:latin typeface="Times New Roman" pitchFamily="18" charset="0"/>
              </a:rPr>
              <a:t>变址寄存器的编码</a:t>
            </a:r>
            <a:endParaRPr lang="en-US" altLang="zh-CN" sz="2000" b="1" i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598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194"/>
          <p:cNvSpPr txBox="1"/>
          <p:nvPr>
            <p:custDataLst>
              <p:tags r:id="rId1"/>
            </p:custDataLst>
          </p:nvPr>
        </p:nvSpPr>
        <p:spPr>
          <a:xfrm>
            <a:off x="4572000" y="1408406"/>
            <a:ext cx="4608511" cy="525658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cmp buf + 4, %ax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jnz l3     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l2: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inc %dl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l3: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add $0x30, %dl		; DL变为ASCII码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mov %dl, r1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mov $4, %eax	; 输出结果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mov $1, %ebx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mov $r1, %ecx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mov $2, %edx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int $0x80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mov $1, %eax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mov $0, %ebx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int $0x80</a:t>
            </a:r>
          </a:p>
        </p:txBody>
      </p:sp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2.程序设计方法</a:t>
            </a:r>
          </a:p>
        </p:txBody>
      </p:sp>
      <p:sp>
        <p:nvSpPr>
          <p:cNvPr id="3" name="文本框 8194"/>
          <p:cNvSpPr txBox="1"/>
          <p:nvPr>
            <p:custDataLst>
              <p:tags r:id="rId2"/>
            </p:custDataLst>
          </p:nvPr>
        </p:nvSpPr>
        <p:spPr>
          <a:xfrm>
            <a:off x="0" y="1268760"/>
            <a:ext cx="4394384" cy="5396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# 3_number.s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.section    .data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buf:    .word 12, 12, 12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r1:     .byte 0, '\n'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.section    .text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.global     _start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_start: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mov $0, %dl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mov buf, %ax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cmp buf + 2, %ax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jnz l1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</a:rPr>
              <a:t>    inc %dl</a:t>
            </a: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  <a:sym typeface="+mn-ea"/>
              </a:rPr>
              <a:t>l1:</a:t>
            </a:r>
            <a:endParaRPr lang="zh-CN" sz="18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  <a:sym typeface="+mn-ea"/>
              </a:rPr>
              <a:t>    mov buf + 2, %bx</a:t>
            </a:r>
            <a:endParaRPr lang="zh-CN" sz="18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  <a:sym typeface="+mn-ea"/>
              </a:rPr>
              <a:t>    cmp buf + 4, %bx</a:t>
            </a:r>
            <a:endParaRPr lang="zh-CN" sz="18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zh-CN" sz="1800" dirty="0">
                <a:latin typeface="楷体_GB2312" pitchFamily="1" charset="-122"/>
                <a:ea typeface="楷体_GB2312" pitchFamily="1" charset="-122"/>
                <a:sym typeface="+mn-ea"/>
              </a:rPr>
              <a:t>    jz  l2</a:t>
            </a:r>
            <a:endParaRPr lang="zh-CN" sz="18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20000"/>
              </a:lnSpc>
              <a:buClrTx/>
              <a:buSzTx/>
            </a:pPr>
            <a:endParaRPr lang="zh-CN" sz="18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ADADF-3FD7-3578-6690-5195A504B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194">
            <a:extLst>
              <a:ext uri="{FF2B5EF4-FFF2-40B4-BE49-F238E27FC236}">
                <a16:creationId xmlns:a16="http://schemas.microsoft.com/office/drawing/2014/main" id="{A1B1F3A2-0735-1909-770F-C96F6D9A7F2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355976" y="1196752"/>
            <a:ext cx="4824536" cy="57734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10000"/>
              </a:lnSpc>
              <a:buClrTx/>
              <a:buSzTx/>
            </a:pPr>
            <a:r>
              <a:rPr lang="en-US" altLang="zh-CN" sz="2000" dirty="0">
                <a:ea typeface="楷体_GB2312" pitchFamily="1" charset="-122"/>
              </a:rPr>
              <a:t>2. </a:t>
            </a:r>
            <a:r>
              <a:rPr lang="en-US" altLang="zh-CN" sz="2000" dirty="0"/>
              <a:t>write</a:t>
            </a:r>
            <a:r>
              <a:rPr lang="zh-CN" altLang="en-US" sz="2000" dirty="0"/>
              <a:t>系统调用</a:t>
            </a:r>
            <a:br>
              <a:rPr lang="zh-CN" altLang="en-US" sz="2000" dirty="0"/>
            </a:br>
            <a:r>
              <a:rPr lang="zh-CN" altLang="en-US" sz="2000" dirty="0"/>
              <a:t>向一个文件（设备文件）写数据。</a:t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功能号：</a:t>
            </a:r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br>
              <a:rPr lang="en-US" altLang="zh-CN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输出文件的描述符。</a:t>
            </a:r>
            <a:r>
              <a:rPr lang="en-US" altLang="zh-CN" sz="2000" dirty="0"/>
              <a:t>Linux</a:t>
            </a:r>
            <a:r>
              <a:rPr lang="zh-CN" altLang="en-US" sz="2000" dirty="0"/>
              <a:t>终端中，</a:t>
            </a:r>
            <a:r>
              <a:rPr lang="en-US" altLang="zh-CN" sz="2000" dirty="0"/>
              <a:t>1</a:t>
            </a:r>
            <a:r>
              <a:rPr lang="zh-CN" altLang="en-US" sz="2000" dirty="0"/>
              <a:t>表示标准输出设备（显示器）。</a:t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待写字节数组的首地址</a:t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待写字节数</a:t>
            </a:r>
            <a:br>
              <a:rPr lang="zh-CN" altLang="en-US" sz="2000" dirty="0"/>
            </a:br>
            <a:r>
              <a:rPr lang="en-US" altLang="zh-CN" sz="2000" dirty="0"/>
              <a:t>(3)read</a:t>
            </a:r>
            <a:r>
              <a:rPr lang="zh-CN" altLang="en-US" sz="2000" dirty="0"/>
              <a:t>系统调用</a:t>
            </a:r>
            <a:br>
              <a:rPr lang="zh-CN" altLang="en-US" sz="2000" dirty="0"/>
            </a:br>
            <a:r>
              <a:rPr lang="zh-CN" altLang="en-US" sz="2000" dirty="0"/>
              <a:t>从一个文件（设备文件）读数据</a:t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功能号：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br>
              <a:rPr lang="en-US" altLang="zh-CN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输出文件的描述符。</a:t>
            </a:r>
            <a:r>
              <a:rPr lang="en-US" altLang="zh-CN" sz="2000" dirty="0"/>
              <a:t>Linux</a:t>
            </a:r>
            <a:r>
              <a:rPr lang="zh-CN" altLang="en-US" sz="2000" dirty="0"/>
              <a:t>终端中，</a:t>
            </a:r>
            <a:r>
              <a:rPr lang="en-US" altLang="zh-CN" sz="2000" dirty="0"/>
              <a:t>0</a:t>
            </a:r>
            <a:r>
              <a:rPr lang="zh-CN" altLang="en-US" sz="2000" dirty="0"/>
              <a:t>表示标准输入设备（键盘）。</a:t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缓冲区首地址</a:t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参数</a:t>
            </a:r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dirty="0"/>
              <a:t>缓冲区长度</a:t>
            </a:r>
            <a:br>
              <a:rPr lang="zh-CN" altLang="en-US" sz="2000" dirty="0"/>
            </a:br>
            <a:r>
              <a:rPr lang="zh-CN" altLang="en-US" sz="2000" dirty="0">
                <a:solidFill>
                  <a:srgbClr val="FF0000"/>
                </a:solidFill>
              </a:rPr>
              <a:t>输出参数：</a:t>
            </a:r>
            <a:r>
              <a:rPr lang="en-US" altLang="zh-CN" sz="2000" dirty="0"/>
              <a:t>EAX</a:t>
            </a:r>
            <a:r>
              <a:rPr lang="zh-CN" altLang="en-US" sz="2000" dirty="0"/>
              <a:t>存放实际输入字节数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145" name="文本框 8193">
            <a:extLst>
              <a:ext uri="{FF2B5EF4-FFF2-40B4-BE49-F238E27FC236}">
                <a16:creationId xmlns:a16="http://schemas.microsoft.com/office/drawing/2014/main" id="{06C2E420-AFFB-90F2-DE17-B692859A80C8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2.程序设计方法</a:t>
            </a:r>
          </a:p>
        </p:txBody>
      </p:sp>
      <p:sp>
        <p:nvSpPr>
          <p:cNvPr id="3" name="文本框 8194">
            <a:extLst>
              <a:ext uri="{FF2B5EF4-FFF2-40B4-BE49-F238E27FC236}">
                <a16:creationId xmlns:a16="http://schemas.microsoft.com/office/drawing/2014/main" id="{1E1626ED-A674-D4DA-4ACA-BCDF74C413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38408" y="1268760"/>
            <a:ext cx="4394384" cy="5396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zh-CN" altLang="en-US" sz="2000" dirty="0"/>
              <a:t>使用系统调用，可以使用</a:t>
            </a:r>
            <a:r>
              <a:rPr lang="en-US" altLang="zh-CN" sz="2000" dirty="0"/>
              <a:t>Linux</a:t>
            </a:r>
            <a:r>
              <a:rPr lang="zh-CN" altLang="en-US" sz="2000" dirty="0"/>
              <a:t>实现的系统功能。</a:t>
            </a:r>
            <a:br>
              <a:rPr lang="zh-CN" altLang="en-US" sz="2000" dirty="0"/>
            </a:br>
            <a:r>
              <a:rPr lang="en-US" altLang="zh-CN" sz="2000" dirty="0"/>
              <a:t>1. </a:t>
            </a:r>
            <a:r>
              <a:rPr lang="zh-CN" altLang="en-US" sz="2000" dirty="0"/>
              <a:t>系统调用的使用过程</a:t>
            </a:r>
            <a:br>
              <a:rPr lang="zh-CN" altLang="en-US" sz="2000" dirty="0"/>
            </a:br>
            <a:r>
              <a:rPr lang="en-US" altLang="zh-CN" sz="2000" dirty="0"/>
              <a:t>(1)</a:t>
            </a:r>
            <a:r>
              <a:rPr lang="zh-CN" altLang="en-US" sz="2000" dirty="0"/>
              <a:t>功能号→</a:t>
            </a:r>
            <a:r>
              <a:rPr lang="en-US" altLang="zh-CN" sz="2000" dirty="0"/>
              <a:t>EAX</a:t>
            </a:r>
            <a:br>
              <a:rPr lang="en-US" altLang="zh-CN" sz="2000" dirty="0"/>
            </a:br>
            <a:r>
              <a:rPr lang="en-US" altLang="zh-CN" sz="2000" dirty="0"/>
              <a:t>(2)</a:t>
            </a:r>
            <a:r>
              <a:rPr lang="zh-CN" altLang="en-US" sz="2000" dirty="0"/>
              <a:t>设置好入口参数</a:t>
            </a:r>
            <a:br>
              <a:rPr lang="zh-CN" altLang="en-US" sz="2000" dirty="0"/>
            </a:br>
            <a:r>
              <a:rPr lang="zh-CN" altLang="en-US" sz="2000" dirty="0"/>
              <a:t>当输入参数少于</a:t>
            </a:r>
            <a:r>
              <a:rPr lang="en-US" altLang="zh-CN" sz="2000" dirty="0"/>
              <a:t>5</a:t>
            </a:r>
            <a:r>
              <a:rPr lang="zh-CN" altLang="en-US" sz="2000" dirty="0"/>
              <a:t>个时，使用寄存器传送输入参数：</a:t>
            </a:r>
            <a:br>
              <a:rPr lang="zh-CN" altLang="en-US" sz="2000" dirty="0"/>
            </a:br>
            <a:r>
              <a:rPr lang="en-US" altLang="zh-CN" sz="2000" dirty="0"/>
              <a:t>EBX</a:t>
            </a:r>
            <a:r>
              <a:rPr lang="zh-CN" altLang="en-US" sz="2000" dirty="0"/>
              <a:t>：第一个参数</a:t>
            </a:r>
            <a:br>
              <a:rPr lang="zh-CN" altLang="en-US" sz="2000" dirty="0"/>
            </a:br>
            <a:r>
              <a:rPr lang="en-US" altLang="zh-CN" sz="2000" dirty="0"/>
              <a:t>ECX</a:t>
            </a:r>
            <a:r>
              <a:rPr lang="zh-CN" altLang="en-US" sz="2000" dirty="0"/>
              <a:t>：第二个参数</a:t>
            </a:r>
            <a:br>
              <a:rPr lang="zh-CN" altLang="en-US" sz="2000" dirty="0"/>
            </a:br>
            <a:r>
              <a:rPr lang="en-US" altLang="zh-CN" sz="2000" dirty="0"/>
              <a:t>EDX</a:t>
            </a:r>
            <a:r>
              <a:rPr lang="zh-CN" altLang="en-US" sz="2000" dirty="0"/>
              <a:t>：第三个参数</a:t>
            </a:r>
            <a:br>
              <a:rPr lang="zh-CN" altLang="en-US" sz="2000" dirty="0"/>
            </a:br>
            <a:r>
              <a:rPr lang="en-US" altLang="zh-CN" sz="2000" dirty="0"/>
              <a:t>ESI</a:t>
            </a:r>
            <a:r>
              <a:rPr lang="zh-CN" altLang="en-US" sz="2000" dirty="0"/>
              <a:t>：第四个参数</a:t>
            </a:r>
            <a:br>
              <a:rPr lang="zh-CN" altLang="en-US" sz="2000" dirty="0"/>
            </a:br>
            <a:r>
              <a:rPr lang="en-US" altLang="zh-CN" sz="2000" dirty="0"/>
              <a:t>EDI</a:t>
            </a:r>
            <a:r>
              <a:rPr lang="zh-CN" altLang="en-US" sz="2000" dirty="0"/>
              <a:t>：第五个参数</a:t>
            </a:r>
            <a:br>
              <a:rPr lang="zh-CN" altLang="en-US" sz="2000" dirty="0"/>
            </a:br>
            <a:r>
              <a:rPr lang="en-US" altLang="zh-CN" sz="2000" dirty="0"/>
              <a:t>(3) </a:t>
            </a:r>
            <a:r>
              <a:rPr lang="zh-CN" altLang="en-US" sz="2000" dirty="0"/>
              <a:t>执行</a:t>
            </a:r>
            <a:r>
              <a:rPr lang="en-US" altLang="zh-CN" sz="2000" dirty="0"/>
              <a:t>int  $0x80</a:t>
            </a:r>
            <a:br>
              <a:rPr lang="en-US" altLang="zh-CN" sz="2000" dirty="0"/>
            </a:br>
            <a:r>
              <a:rPr lang="en-US" altLang="zh-CN" sz="2000" dirty="0"/>
              <a:t>(4) </a:t>
            </a:r>
            <a:r>
              <a:rPr lang="zh-CN" altLang="en-US" sz="2000" dirty="0"/>
              <a:t>分析出口参数，出口参数存放在</a:t>
            </a:r>
            <a:r>
              <a:rPr lang="en-US" altLang="zh-CN" sz="2000" dirty="0"/>
              <a:t>EAX</a:t>
            </a:r>
            <a:r>
              <a:rPr lang="zh-CN" altLang="en-US" sz="2000" dirty="0"/>
              <a:t>中</a:t>
            </a:r>
            <a:br>
              <a:rPr lang="zh-CN" altLang="en-US" sz="1200" dirty="0"/>
            </a:br>
            <a:br>
              <a:rPr lang="zh-CN" altLang="en-US" sz="1200" dirty="0"/>
            </a:br>
            <a:br>
              <a:rPr lang="zh-CN" altLang="en-US" sz="1200" dirty="0"/>
            </a:br>
            <a:endParaRPr lang="zh-CN" sz="1800" dirty="0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9830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ADADF-3FD7-3578-6690-5195A504B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194">
            <a:extLst>
              <a:ext uri="{FF2B5EF4-FFF2-40B4-BE49-F238E27FC236}">
                <a16:creationId xmlns:a16="http://schemas.microsoft.com/office/drawing/2014/main" id="{A1B1F3A2-0735-1909-770F-C96F6D9A7F2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858480" y="5275306"/>
            <a:ext cx="10615056" cy="11780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>
              <a:lnSpc>
                <a:spcPct val="11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编译命令：</a:t>
            </a:r>
            <a:r>
              <a:rPr lang="pt-BR" altLang="zh-CN" sz="2000" dirty="0">
                <a:latin typeface="楷体_GB2312" pitchFamily="1" charset="-122"/>
                <a:ea typeface="楷体_GB2312" pitchFamily="1" charset="-122"/>
              </a:rPr>
              <a:t>as -g -32 -o 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3_number.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o</a:t>
            </a:r>
            <a:r>
              <a:rPr lang="pt-BR" altLang="zh-CN" sz="20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3_number.s</a:t>
            </a:r>
            <a:endParaRPr lang="pt-BR" altLang="zh-CN"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>
              <a:lnSpc>
                <a:spcPct val="110000"/>
              </a:lnSpc>
            </a:pPr>
            <a:endParaRPr lang="pt-BR" altLang="zh-CN"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>
              <a:lnSpc>
                <a:spcPct val="11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链接命令：</a:t>
            </a:r>
            <a:r>
              <a:rPr lang="pt-BR" altLang="zh-CN" sz="2000" dirty="0">
                <a:latin typeface="楷体_GB2312" pitchFamily="1" charset="-122"/>
                <a:ea typeface="楷体_GB2312" pitchFamily="1" charset="-122"/>
              </a:rPr>
              <a:t>ld -lc -I /lib/ld-linux.so.2 -m elf_i386 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3_number</a:t>
            </a:r>
            <a:r>
              <a:rPr lang="pt-BR" altLang="zh-CN" sz="2000" dirty="0">
                <a:latin typeface="楷体_GB2312" pitchFamily="1" charset="-122"/>
                <a:ea typeface="楷体_GB2312" pitchFamily="1" charset="-122"/>
              </a:rPr>
              <a:t>.o -o </a:t>
            </a:r>
            <a:r>
              <a:rPr lang="zh-CN" altLang="zh-CN" sz="2000" dirty="0">
                <a:latin typeface="楷体_GB2312" pitchFamily="1" charset="-122"/>
                <a:ea typeface="楷体_GB2312" pitchFamily="1" charset="-122"/>
              </a:rPr>
              <a:t>3_number</a:t>
            </a:r>
            <a:endParaRPr lang="zh-CN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145" name="文本框 8193">
            <a:extLst>
              <a:ext uri="{FF2B5EF4-FFF2-40B4-BE49-F238E27FC236}">
                <a16:creationId xmlns:a16="http://schemas.microsoft.com/office/drawing/2014/main" id="{06C2E420-AFFB-90F2-DE17-B692859A80C8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2.程序设计方法</a:t>
            </a:r>
          </a:p>
        </p:txBody>
      </p:sp>
      <p:sp>
        <p:nvSpPr>
          <p:cNvPr id="3" name="文本框 8194">
            <a:extLst>
              <a:ext uri="{FF2B5EF4-FFF2-40B4-BE49-F238E27FC236}">
                <a16:creationId xmlns:a16="http://schemas.microsoft.com/office/drawing/2014/main" id="{1E1626ED-A674-D4DA-4ACA-BCDF74C413D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38408" y="1268760"/>
            <a:ext cx="8008928" cy="410445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indent="457200">
              <a:lnSpc>
                <a:spcPct val="120000"/>
              </a:lnSpc>
            </a:pPr>
            <a:r>
              <a:rPr lang="zh-CN" altLang="en-US" sz="2000" dirty="0"/>
              <a:t>也可以采用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输出的方法，具体：</a:t>
            </a:r>
            <a:br>
              <a:rPr lang="zh-CN" altLang="en-US" sz="2000" dirty="0"/>
            </a:br>
            <a:r>
              <a:rPr lang="pt-BR" altLang="zh-CN" sz="2000" dirty="0"/>
              <a:t> </a:t>
            </a:r>
            <a:r>
              <a:rPr lang="zh-CN" altLang="en-US" sz="2000" dirty="0"/>
              <a:t>数据段定义：</a:t>
            </a:r>
            <a:r>
              <a:rPr lang="pt-BR" altLang="zh-CN" sz="2000" dirty="0"/>
              <a:t>format:  .ascii "%d\n\0“</a:t>
            </a:r>
          </a:p>
          <a:p>
            <a:pPr marL="377190" indent="457200">
              <a:lnSpc>
                <a:spcPct val="120000"/>
              </a:lnSpc>
            </a:pPr>
            <a:endParaRPr lang="pt-BR" altLang="zh-CN"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>
              <a:lnSpc>
                <a:spcPct val="120000"/>
              </a:lnSpc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L3: 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movzx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%dl, %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edx</a:t>
            </a: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>
              <a:lnSpc>
                <a:spcPct val="120000"/>
              </a:lnSpc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push  %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edx</a:t>
            </a: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>
              <a:lnSpc>
                <a:spcPct val="120000"/>
              </a:lnSpc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push  $format</a:t>
            </a:r>
          </a:p>
          <a:p>
            <a:pPr marL="377190" indent="457200">
              <a:lnSpc>
                <a:spcPct val="120000"/>
              </a:lnSpc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call   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printf</a:t>
            </a: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>
              <a:lnSpc>
                <a:spcPct val="120000"/>
              </a:lnSpc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mov  $1,  %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eax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 # 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程序正常退出</a:t>
            </a:r>
          </a:p>
          <a:p>
            <a:pPr marL="377190" indent="457200">
              <a:lnSpc>
                <a:spcPct val="120000"/>
              </a:lnSpc>
            </a:pP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mov  $0,  %</a:t>
            </a:r>
            <a:r>
              <a:rPr lang="en-US" altLang="zh-CN" sz="2000" dirty="0" err="1">
                <a:latin typeface="楷体_GB2312" pitchFamily="1" charset="-122"/>
                <a:ea typeface="楷体_GB2312" pitchFamily="1" charset="-122"/>
              </a:rPr>
              <a:t>ebx</a:t>
            </a:r>
            <a:endParaRPr lang="en-US" altLang="zh-CN" sz="20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>
              <a:lnSpc>
                <a:spcPct val="120000"/>
              </a:lnSpc>
            </a:pPr>
            <a:r>
              <a:rPr lang="en-US" altLang="zh-CN" sz="2000" dirty="0">
                <a:latin typeface="楷体_GB2312" pitchFamily="1" charset="-122"/>
                <a:ea typeface="楷体_GB2312" pitchFamily="1" charset="-122"/>
              </a:rPr>
              <a:t>    int  $0x80</a:t>
            </a:r>
          </a:p>
          <a:p>
            <a:pPr marL="377190" indent="457200">
              <a:lnSpc>
                <a:spcPct val="120000"/>
              </a:lnSpc>
            </a:pPr>
            <a:endParaRPr lang="zh-CN" sz="1800" dirty="0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0979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分支程序设计应注意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07504" y="1556793"/>
            <a:ext cx="8676640" cy="367240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选择合适的转移指令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如：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cmp	$1, %ax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jl	label_1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JL为有符号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数的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转移指令，（AX）＜1则转移。若JL换为JB，则为无符号转移指令，该转移的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有可能不一定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转移。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分支程序设计应注意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441858" y="1542192"/>
            <a:ext cx="5184576" cy="5040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62940" indent="-285750" algn="l">
              <a:lnSpc>
                <a:spcPct val="12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为每个分支安排出口</a:t>
            </a:r>
          </a:p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如：实现（AL）≥0，′+′→DL； </a:t>
            </a:r>
          </a:p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       （AL）＜0，′-′→DL；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20000"/>
              </a:lnSpc>
              <a:buClrTx/>
              <a:buSzTx/>
            </a:pP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cmp	$0, %al</a:t>
            </a:r>
          </a:p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jge	label_1</a:t>
            </a:r>
          </a:p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mov	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‘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’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, %dl</a:t>
            </a:r>
          </a:p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jmp	exit</a:t>
            </a:r>
          </a:p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label_1: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mov‘+’, %dl</a:t>
            </a:r>
          </a:p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exit:</a:t>
            </a:r>
          </a:p>
          <a:p>
            <a:pPr marL="377190" indent="457200" algn="l">
              <a:lnSpc>
                <a:spcPct val="12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…</a:t>
            </a:r>
          </a:p>
        </p:txBody>
      </p:sp>
      <p:sp>
        <p:nvSpPr>
          <p:cNvPr id="2" name="文本框 8194">
            <a:extLst>
              <a:ext uri="{FF2B5EF4-FFF2-40B4-BE49-F238E27FC236}">
                <a16:creationId xmlns:a16="http://schemas.microsoft.com/office/drawing/2014/main" id="{D15EF778-B354-51CE-65B1-927761402D9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26434" y="1772816"/>
            <a:ext cx="3528392" cy="374441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66294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按流程图编程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分支先后次序应尽量与问题提出的先后次序一致。</a:t>
            </a:r>
          </a:p>
          <a:p>
            <a:pPr marL="66294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假定各种输入，调试分支程序。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六、循环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23850" y="1412875"/>
            <a:ext cx="8140065" cy="13195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1.循环程序的结构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循环程序有两种结构形式：</a:t>
            </a:r>
          </a:p>
        </p:txBody>
      </p:sp>
      <p:pic>
        <p:nvPicPr>
          <p:cNvPr id="46" name="图片 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7450" y="2637155"/>
            <a:ext cx="6619875" cy="353758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1.循环程序的结构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52095" y="1341120"/>
            <a:ext cx="8140065" cy="51485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上述两种结构的循环程序，由三个部分组成：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设置循环的初始状态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置循环次数计数值以及循环体正常运行的初始状态值。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循环体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由循环的工作部分和修改部分组成。其中，工作部分完成程序功能；修改部分保证循环时，参加执行运行的信息发生规律性变化。</a:t>
            </a:r>
          </a:p>
          <a:p>
            <a:pPr marL="72009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循环控制部分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保证循环程序按规定的次数或特定条件正常循环。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2.循环控制方法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37844" y="1564640"/>
            <a:ext cx="8642667" cy="4924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marL="3771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(1)计数控制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特点：用于循环次数已知的情况。</a:t>
            </a: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a) 正计数法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特点：计数值开始为0，每次循环加1，直到加到n为止。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marL="37719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b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)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倒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计数法</a:t>
            </a:r>
          </a:p>
          <a:p>
            <a:pPr marL="377190" indent="457200" algn="l">
              <a:lnSpc>
                <a:spcPct val="150000"/>
              </a:lnSpc>
              <a:buClrTx/>
              <a:buSzTx/>
            </a:pP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特点：计数值开始为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，每次循环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减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1，直到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减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到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zh-CN" sz="2400" dirty="0">
                <a:latin typeface="楷体_GB2312" pitchFamily="1" charset="-122"/>
                <a:ea typeface="楷体_GB2312" pitchFamily="1" charset="-122"/>
              </a:rPr>
              <a:t>为止。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marL="377190" indent="457200" algn="l">
              <a:lnSpc>
                <a:spcPct val="150000"/>
              </a:lnSpc>
              <a:buClrTx/>
              <a:buSzTx/>
            </a:pP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a) 正计数法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37845" y="1412875"/>
            <a:ext cx="7853680" cy="432038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mov	$0, %ecx	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初始化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…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label_1: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…			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循环体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inc	%ecx		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控制部分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cmp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n,  %ecx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jne	label_1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…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倒计数法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37844" y="1412875"/>
            <a:ext cx="8426643" cy="4924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mov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n, %ecx	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初始化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label_1: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…			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循环体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dec	%ecx		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控制部分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jnz	label_1</a:t>
            </a:r>
          </a:p>
          <a:p>
            <a:pPr indent="457200" algn="l">
              <a:lnSpc>
                <a:spcPct val="12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注：其中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dec  %</a:t>
            </a:r>
            <a:r>
              <a:rPr lang="en-US" altLang="zh-CN" sz="2400" dirty="0" err="1">
                <a:latin typeface="楷体_GB2312" pitchFamily="1" charset="-122"/>
                <a:ea typeface="楷体_GB2312" pitchFamily="1" charset="-122"/>
              </a:rPr>
              <a:t>ecx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jnz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label_1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两条指令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可以用指令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    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loop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label1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   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代替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3.3.</a:t>
            </a:r>
            <a:r>
              <a:rPr lang="en-US"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IA-32常用指令类型及其操作</a:t>
            </a:r>
          </a:p>
        </p:txBody>
      </p:sp>
      <p:sp>
        <p:nvSpPr>
          <p:cNvPr id="6146" name="文本框 8194"/>
          <p:cNvSpPr txBox="1"/>
          <p:nvPr/>
        </p:nvSpPr>
        <p:spPr>
          <a:xfrm>
            <a:off x="658177" y="1237061"/>
            <a:ext cx="7827645" cy="5727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>
              <a:lnSpc>
                <a:spcPct val="150000"/>
              </a:lnSpc>
              <a:buClrTx/>
              <a:buSzTx/>
            </a:pPr>
            <a:r>
              <a:rPr lang="zh-CN" altLang="en-US" sz="2000" dirty="0">
                <a:latin typeface="Times New Roman" pitchFamily="18" charset="0"/>
                <a:ea typeface="楷体_GB2312" pitchFamily="1" charset="-122"/>
              </a:rPr>
              <a:t>机器指令</a:t>
            </a:r>
            <a:r>
              <a:rPr lang="zh-CN" altLang="en-US" sz="2000" b="1" i="0" dirty="0">
                <a:latin typeface="Times New Roman" pitchFamily="18" charset="0"/>
                <a:ea typeface="楷体_GB2312" pitchFamily="1" charset="-122"/>
              </a:rPr>
              <a:t>格式</a:t>
            </a:r>
            <a:endParaRPr lang="zh-CN" altLang="en-US" sz="2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54AE53-7855-5BEB-0786-B67FC22E2C96}"/>
              </a:ext>
            </a:extLst>
          </p:cNvPr>
          <p:cNvSpPr txBox="1"/>
          <p:nvPr/>
        </p:nvSpPr>
        <p:spPr>
          <a:xfrm>
            <a:off x="2339752" y="1292613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61F842-8DC3-45F7-8CAB-3F8991196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1772816"/>
            <a:ext cx="7583782" cy="58190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27382F9-2DC5-BEFA-07BA-843F68A4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1916832"/>
            <a:ext cx="7583782" cy="5819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08F3079-CCE9-4BF8-3078-2390CC6BC289}"/>
              </a:ext>
            </a:extLst>
          </p:cNvPr>
          <p:cNvSpPr txBox="1"/>
          <p:nvPr/>
        </p:nvSpPr>
        <p:spPr>
          <a:xfrm>
            <a:off x="592772" y="4927380"/>
            <a:ext cx="7722905" cy="153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Reg/Opcode </a:t>
            </a:r>
            <a:r>
              <a:rPr lang="zh-CN" altLang="en-US" sz="2400" b="1" i="0" dirty="0">
                <a:latin typeface="Times New Roman" pitchFamily="18" charset="0"/>
              </a:rPr>
              <a:t>的编码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同一编码有多个寄存器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用哪一个寄存器，取决于指令前缀和操作码中的编码</a:t>
            </a:r>
            <a:endParaRPr lang="en-US" altLang="zh-CN" sz="2400" b="1" i="0" dirty="0">
              <a:latin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A83A6F-C5E8-577D-3945-207CDA40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72977"/>
            <a:ext cx="7632109" cy="18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4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倒计数法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37845" y="1412875"/>
            <a:ext cx="7853680" cy="4924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indent="457200" algn="l">
              <a:lnSpc>
                <a:spcPct val="120000"/>
              </a:lnSpc>
              <a:buClrTx/>
              <a:buSzTx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mov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$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-n, %ecx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（或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mov $n, %</a:t>
            </a:r>
            <a:r>
              <a:rPr lang="en-US" altLang="zh-CN" sz="2400" dirty="0" err="1">
                <a:latin typeface="楷体_GB2312" pitchFamily="1" charset="-122"/>
                <a:ea typeface="楷体_GB2312" pitchFamily="1" charset="-122"/>
              </a:rPr>
              <a:t>ecx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20000"/>
              </a:lnSpc>
              <a:buClrTx/>
              <a:buSzTx/>
              <a:buNone/>
            </a:pP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                          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初始化</a:t>
            </a:r>
          </a:p>
          <a:p>
            <a:pPr indent="457200" algn="l">
              <a:lnSpc>
                <a:spcPct val="120000"/>
              </a:lnSpc>
              <a:buClrTx/>
              <a:buSzTx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…</a:t>
            </a:r>
          </a:p>
          <a:p>
            <a:pPr indent="457200" algn="l">
              <a:lnSpc>
                <a:spcPct val="120000"/>
              </a:lnSpc>
              <a:buClrTx/>
              <a:buSzTx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label_1:</a:t>
            </a:r>
          </a:p>
          <a:p>
            <a:pPr indent="457200" algn="l">
              <a:lnSpc>
                <a:spcPct val="120000"/>
              </a:lnSpc>
              <a:buClrTx/>
              <a:buSzTx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…			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循环体</a:t>
            </a:r>
          </a:p>
          <a:p>
            <a:pPr indent="457200" algn="l">
              <a:lnSpc>
                <a:spcPct val="120000"/>
              </a:lnSpc>
              <a:buClrTx/>
              <a:buSzTx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inc	%ecx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  (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dec %</a:t>
            </a:r>
            <a:r>
              <a:rPr lang="en-US" altLang="zh-CN" sz="2400" dirty="0" err="1">
                <a:latin typeface="楷体_GB2312" pitchFamily="1" charset="-122"/>
                <a:ea typeface="楷体_GB2312" pitchFamily="1" charset="-122"/>
              </a:rPr>
              <a:t>ecx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)  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控制部分</a:t>
            </a:r>
          </a:p>
          <a:p>
            <a:pPr indent="457200" algn="l">
              <a:lnSpc>
                <a:spcPct val="120000"/>
              </a:lnSpc>
              <a:buClrTx/>
              <a:buSzTx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jnz	label_1</a:t>
            </a:r>
          </a:p>
          <a:p>
            <a:pPr indent="457200" algn="l">
              <a:lnSpc>
                <a:spcPct val="120000"/>
              </a:lnSpc>
              <a:buClrTx/>
              <a:buSzTx/>
              <a:buNone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…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(2)条件控制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548640" y="1628775"/>
            <a:ext cx="7853680" cy="28016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特点：循环次数事先不知道。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求AX中1的个数。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一般方法，逐位比较。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(2)条件控制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467544" y="1124744"/>
            <a:ext cx="8568952" cy="487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一般方法，逐位比较。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	# 1_count.s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	mov	$0, %bl</a:t>
            </a:r>
            <a:r>
              <a:rPr lang="en-US" altLang="zh-CN" sz="23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3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 BL中存放1的个数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	mov	$16, %cl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label_1: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	sal	$1, %ax	</a:t>
            </a:r>
            <a:r>
              <a:rPr lang="en-US" altLang="zh-CN" sz="23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 算</a:t>
            </a:r>
            <a:r>
              <a:rPr lang="zh-CN" altLang="en-US" sz="2300" dirty="0">
                <a:latin typeface="楷体_GB2312" pitchFamily="1" charset="-122"/>
                <a:ea typeface="楷体_GB2312" pitchFamily="1" charset="-122"/>
              </a:rPr>
              <a:t>术</a:t>
            </a: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左移，</a:t>
            </a:r>
            <a:r>
              <a:rPr lang="en-US" altLang="zh-CN" sz="2300" dirty="0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zh-CN" altLang="en-US" sz="2300" dirty="0">
                <a:latin typeface="楷体_GB2312" pitchFamily="1" charset="-122"/>
                <a:ea typeface="楷体_GB2312" pitchFamily="1" charset="-122"/>
              </a:rPr>
              <a:t>的第</a:t>
            </a: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15</a:t>
            </a:r>
            <a:r>
              <a:rPr lang="zh-CN" altLang="en-US" sz="2300" dirty="0"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 -&gt; CF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	jnc	label_2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	inc	%bl		</a:t>
            </a:r>
            <a:r>
              <a:rPr lang="en-US" altLang="zh-CN" sz="23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 若CF = 1, </a:t>
            </a:r>
            <a:r>
              <a:rPr lang="zh-CN" altLang="en-US" sz="23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BL</a:t>
            </a:r>
            <a:r>
              <a:rPr lang="zh-CN" altLang="en-US" sz="230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 + 1 -&gt; BL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label_2: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	dec	%cl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	jnz	label_1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endParaRPr lang="zh-CN" sz="23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300" dirty="0">
                <a:latin typeface="楷体_GB2312" pitchFamily="1" charset="-122"/>
                <a:ea typeface="楷体_GB2312" pitchFamily="1" charset="-122"/>
              </a:rPr>
              <a:t>上述方法必须循环16次。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(2)条件控制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292130" y="1256234"/>
            <a:ext cx="8672358" cy="534111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第二种方法不用循环16次就可以求得1的个数。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…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mov	$0, %cl	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CL中存放1的个数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label_1: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and	%ax, %ax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产生条件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，判断循环结束条件</a:t>
            </a:r>
            <a:endParaRPr lang="zh-CN" sz="2400" dirty="0">
              <a:latin typeface="楷体_GB2312" pitchFamily="1" charset="-122"/>
              <a:ea typeface="楷体_GB2312" pitchFamily="1" charset="-122"/>
            </a:endParaRP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jz	exit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sal	$1, %ax	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#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算术左移，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ax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的第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15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-&gt; CF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jnc	label_1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inc	%cl		; 若CF = 1, 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CL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 + 1 -&gt; CL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jmp	label_1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exit:</a:t>
            </a:r>
          </a:p>
          <a:p>
            <a:pPr indent="457200" algn="l">
              <a:lnSpc>
                <a:spcPct val="11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…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(3)循环转移指令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467360" y="1628775"/>
            <a:ext cx="7853680" cy="487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a) LOOP 标号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功能：(CX / ECX) −1 → CX / ECX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若（CX / ECX)不为0，则转标号处执行。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基本等价于：	DEC CX / ECX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			JNZ 标号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highlight>
                  <a:srgbClr val="FF3300"/>
                </a:highlight>
                <a:latin typeface="楷体_GB2312" pitchFamily="1" charset="-122"/>
                <a:ea typeface="楷体_GB2312" pitchFamily="1" charset="-122"/>
              </a:rPr>
              <a:t>注意：LOOP指令对标志位无影响!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endParaRPr lang="zh-CN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3.循环程序设计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179512" y="1340768"/>
            <a:ext cx="7764145" cy="4710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(1)单重循环程序设计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特点：循环体内不再包含循环结构。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设计：</a:t>
            </a:r>
          </a:p>
          <a:p>
            <a:pPr marL="7200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构思好算法</a:t>
            </a:r>
          </a:p>
          <a:p>
            <a:pPr marL="7200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用C或者伪代码表达算法思想</a:t>
            </a:r>
          </a:p>
          <a:p>
            <a:pPr marL="7200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理清算法和变量空间分配</a:t>
            </a:r>
          </a:p>
          <a:p>
            <a:pPr marL="7200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分配好寄存器的用途，建立与变量的对应关系</a:t>
            </a:r>
          </a:p>
          <a:p>
            <a:pPr marL="720090" indent="342265" algn="l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按循环语句的执行过程，写出汇编语言程序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a) 循环次数已知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395536" y="1484784"/>
            <a:ext cx="8587105" cy="374441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对于循环次数已知的情况，通常采用计数控制方法实现循环。</a:t>
            </a:r>
          </a:p>
          <a:p>
            <a:pPr eaLnBrk="1" hangingPunct="1">
              <a:lnSpc>
                <a:spcPct val="125000"/>
              </a:lnSpc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</a:t>
            </a:r>
            <a:r>
              <a:rPr lang="zh-CN" altLang="en-US" sz="2400" dirty="0">
                <a:ea typeface="楷体_GB2312" pitchFamily="1" charset="-122"/>
              </a:rPr>
              <a:t>有</a:t>
            </a:r>
            <a:r>
              <a:rPr lang="en-US" altLang="zh-CN" sz="2400" dirty="0">
                <a:ea typeface="楷体_GB2312" pitchFamily="1" charset="-122"/>
              </a:rPr>
              <a:t>n</a:t>
            </a:r>
            <a:r>
              <a:rPr lang="zh-CN" altLang="en-US" sz="2400" dirty="0">
                <a:ea typeface="楷体_GB2312" pitchFamily="1" charset="-122"/>
              </a:rPr>
              <a:t>个元素存放在以</a:t>
            </a:r>
            <a:r>
              <a:rPr lang="en-US" altLang="zh-CN" sz="2400" dirty="0" err="1">
                <a:ea typeface="楷体_GB2312" pitchFamily="1" charset="-122"/>
              </a:rPr>
              <a:t>buf</a:t>
            </a:r>
            <a:r>
              <a:rPr lang="zh-CN" altLang="en-US" sz="2400" dirty="0">
                <a:ea typeface="楷体_GB2312" pitchFamily="1" charset="-122"/>
              </a:rPr>
              <a:t>为首址的双字存储区中，试统计其中负元素的个数存放到变量</a:t>
            </a:r>
            <a:r>
              <a:rPr lang="en-US" altLang="zh-CN" sz="2400" dirty="0">
                <a:ea typeface="楷体_GB2312" pitchFamily="1" charset="-122"/>
              </a:rPr>
              <a:t>r</a:t>
            </a:r>
            <a:r>
              <a:rPr lang="zh-CN" altLang="en-US" sz="2400" dirty="0">
                <a:ea typeface="楷体_GB2312" pitchFamily="1" charset="-122"/>
              </a:rPr>
              <a:t>中。</a:t>
            </a:r>
            <a:endParaRPr lang="en-US" altLang="zh-CN" sz="2400" dirty="0">
              <a:ea typeface="楷体_GB2312" pitchFamily="1" charset="-122"/>
            </a:endParaRP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设计思路：采用计数控制方法，设立一计数器</a:t>
            </a:r>
            <a:r>
              <a:rPr lang="en-US" altLang="zh-CN" sz="2400" dirty="0" err="1">
                <a:latin typeface="楷体_GB2312" pitchFamily="1" charset="-122"/>
                <a:ea typeface="楷体_GB2312" pitchFamily="1" charset="-122"/>
              </a:rPr>
              <a:t>eax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，初始值为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0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，然后判断每个元素是否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&gt;=0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，若不是则</a:t>
            </a:r>
            <a:r>
              <a:rPr lang="en-US" altLang="zh-CN" sz="2400" dirty="0" err="1">
                <a:latin typeface="楷体_GB2312" pitchFamily="1" charset="-122"/>
                <a:ea typeface="楷体_GB2312" pitchFamily="1" charset="-122"/>
              </a:rPr>
              <a:t>eax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加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，循环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n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次后将统计结果保存到</a:t>
            </a:r>
            <a:r>
              <a:rPr lang="en-US" altLang="zh-CN" sz="2400" dirty="0">
                <a:latin typeface="楷体_GB2312" pitchFamily="1" charset="-122"/>
                <a:ea typeface="楷体_GB2312" pitchFamily="1" charset="-122"/>
              </a:rPr>
              <a:t>r</a:t>
            </a:r>
            <a:r>
              <a:rPr lang="zh-CN" altLang="en-US" sz="2400" dirty="0">
                <a:latin typeface="楷体_GB2312" pitchFamily="1" charset="-122"/>
                <a:ea typeface="楷体_GB2312" pitchFamily="1" charset="-122"/>
              </a:rPr>
              <a:t>中</a:t>
            </a:r>
            <a:endParaRPr lang="en-US" altLang="zh-CN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213DD-BF38-2F3C-7A1F-96080E88B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50A48B71-6490-79B0-4707-9421ABA47DA1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a) 循环次数已知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CEC82686-DA60-A41B-7E3E-BEE67AB7A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88" y="1628800"/>
            <a:ext cx="836099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lea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400" b="1" i="0" dirty="0">
                <a:latin typeface="宋体" panose="02010600030101010101" pitchFamily="2" charset="-122"/>
              </a:rPr>
              <a:t>,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  #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待访问数据的地址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mov  $n,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   #</a:t>
            </a:r>
            <a:r>
              <a:rPr lang="zh-CN" altLang="en-US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循环次数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xor</a:t>
            </a:r>
            <a:r>
              <a:rPr lang="en-US" altLang="zh-CN" sz="2400" b="1" i="0" dirty="0">
                <a:latin typeface="宋体" panose="02010600030101010101" pitchFamily="2" charset="-122"/>
              </a:rPr>
              <a:t> 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 #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i="0" dirty="0">
                <a:latin typeface="宋体" panose="02010600030101010101" pitchFamily="2" charset="-122"/>
              </a:rPr>
              <a:t>统计</a:t>
            </a:r>
            <a:r>
              <a:rPr lang="zh-CN" altLang="en-US" sz="2400" b="1" i="0" dirty="0">
                <a:latin typeface="宋体" panose="02010600030101010101" pitchFamily="2" charset="-122"/>
              </a:rPr>
              <a:t>负数个数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: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cmpl</a:t>
            </a:r>
            <a:r>
              <a:rPr lang="en-US" altLang="zh-CN" sz="2400" b="1" i="0" dirty="0">
                <a:latin typeface="宋体" panose="02010600030101010101" pitchFamily="2" charset="-122"/>
              </a:rPr>
              <a:t>  $0, (%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)         #</a:t>
            </a:r>
            <a:r>
              <a:rPr lang="zh-CN" altLang="en-US" sz="2400" b="1" i="0" dirty="0">
                <a:latin typeface="宋体" panose="02010600030101010101" pitchFamily="2" charset="-122"/>
              </a:rPr>
              <a:t>工作部分（循环体）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jge</a:t>
            </a:r>
            <a:r>
              <a:rPr lang="en-US" altLang="zh-CN" sz="2400" b="1" i="0" dirty="0">
                <a:latin typeface="宋体" panose="02010600030101010101" pitchFamily="2" charset="-122"/>
              </a:rPr>
              <a:t>  next                   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400" b="1" i="0" dirty="0">
                <a:latin typeface="宋体" panose="02010600030101010101" pitchFamily="2" charset="-122"/>
              </a:rPr>
              <a:t> 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next: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add  $4,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    #</a:t>
            </a:r>
            <a:r>
              <a:rPr lang="zh-CN" altLang="en-US" sz="2400" b="1" i="0" dirty="0">
                <a:latin typeface="宋体" panose="02010600030101010101" pitchFamily="2" charset="-122"/>
              </a:rPr>
              <a:t>修改部分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>
                <a:latin typeface="宋体" panose="02010600030101010101" pitchFamily="2" charset="-122"/>
              </a:rPr>
              <a:t>dec 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jnz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       #</a:t>
            </a:r>
            <a:r>
              <a:rPr lang="zh-CN" altLang="en-US" sz="2400" b="1" i="0" dirty="0">
                <a:latin typeface="宋体" panose="02010600030101010101" pitchFamily="2" charset="-122"/>
              </a:rPr>
              <a:t>控制部分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95878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9F415-0658-A540-637F-145B5134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>
            <a:extLst>
              <a:ext uri="{FF2B5EF4-FFF2-40B4-BE49-F238E27FC236}">
                <a16:creationId xmlns:a16="http://schemas.microsoft.com/office/drawing/2014/main" id="{E35E2E74-ACDF-7031-DFFA-4F3D29FC0166}"/>
              </a:ext>
            </a:extLst>
          </p:cNvPr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a) 循环次数已知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38E2B0C-3867-BBB3-105A-FAFE2B39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412776"/>
            <a:ext cx="504056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lea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400" i="0" dirty="0">
                <a:latin typeface="宋体" panose="02010600030101010101" pitchFamily="2" charset="-122"/>
              </a:rPr>
              <a:t>,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   # </a:t>
            </a:r>
            <a:r>
              <a:rPr lang="zh-CN" altLang="en-US" sz="2400" b="1" i="0" dirty="0">
                <a:latin typeface="宋体" panose="02010600030101010101" pitchFamily="2" charset="-122"/>
              </a:rPr>
              <a:t>（</a:t>
            </a:r>
            <a:r>
              <a:rPr lang="en-US" altLang="zh-CN" sz="2400" b="1" i="0" dirty="0">
                <a:latin typeface="宋体" panose="02010600030101010101" pitchFamily="2" charset="-122"/>
              </a:rPr>
              <a:t>1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mov  $n,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#</a:t>
            </a:r>
            <a:r>
              <a:rPr lang="zh-CN" altLang="en-US" sz="2400" b="1" i="0" dirty="0">
                <a:latin typeface="宋体" panose="02010600030101010101" pitchFamily="2" charset="-122"/>
              </a:rPr>
              <a:t> （</a:t>
            </a:r>
            <a:r>
              <a:rPr lang="en-US" altLang="zh-CN" sz="2400" b="1" i="0" dirty="0">
                <a:latin typeface="宋体" panose="02010600030101010101" pitchFamily="2" charset="-122"/>
              </a:rPr>
              <a:t>2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xor</a:t>
            </a:r>
            <a:r>
              <a:rPr lang="en-US" altLang="zh-CN" sz="2400" b="1" i="0" dirty="0">
                <a:latin typeface="宋体" panose="02010600030101010101" pitchFamily="2" charset="-122"/>
              </a:rPr>
              <a:t> 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,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# </a:t>
            </a:r>
            <a:r>
              <a:rPr lang="zh-CN" altLang="en-US" sz="2400" b="1" i="0" dirty="0">
                <a:latin typeface="宋体" panose="02010600030101010101" pitchFamily="2" charset="-122"/>
              </a:rPr>
              <a:t>（</a:t>
            </a:r>
            <a:r>
              <a:rPr lang="en-US" altLang="zh-CN" sz="2400" b="1" i="0" dirty="0">
                <a:latin typeface="宋体" panose="02010600030101010101" pitchFamily="2" charset="-122"/>
              </a:rPr>
              <a:t>3</a:t>
            </a:r>
            <a:r>
              <a:rPr lang="zh-CN" altLang="en-US" sz="2400" b="1" i="0" dirty="0">
                <a:latin typeface="宋体" panose="02010600030101010101" pitchFamily="2" charset="-122"/>
              </a:rPr>
              <a:t>）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:               #</a:t>
            </a:r>
            <a:r>
              <a:rPr lang="zh-CN" altLang="en-US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>
                <a:latin typeface="宋体" panose="02010600030101010101" pitchFamily="2" charset="-122"/>
              </a:rPr>
              <a:t>(4)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cmpl</a:t>
            </a:r>
            <a:r>
              <a:rPr lang="en-US" altLang="zh-CN" sz="2400" b="1" i="0" dirty="0">
                <a:latin typeface="宋体" panose="02010600030101010101" pitchFamily="2" charset="-122"/>
              </a:rPr>
              <a:t>  $0, (%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)</a:t>
            </a:r>
            <a:endParaRPr lang="zh-CN" altLang="en-US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jge</a:t>
            </a:r>
            <a:r>
              <a:rPr lang="en-US" altLang="zh-CN" sz="2400" b="1" i="0" dirty="0">
                <a:latin typeface="宋体" panose="02010600030101010101" pitchFamily="2" charset="-122"/>
              </a:rPr>
              <a:t>  next        #  (6)    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</a:t>
            </a:r>
            <a:r>
              <a:rPr lang="en-US" altLang="zh-CN" sz="2400" b="1" i="0" dirty="0">
                <a:latin typeface="宋体" panose="02010600030101010101" pitchFamily="2" charset="-122"/>
              </a:rPr>
              <a:t> 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eax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#  (7)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next:               #</a:t>
            </a:r>
            <a:r>
              <a:rPr lang="zh-CN" altLang="en-US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>
                <a:latin typeface="宋体" panose="02010600030101010101" pitchFamily="2" charset="-122"/>
              </a:rPr>
              <a:t>(8) 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add  $4,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ebx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#  (9)</a:t>
            </a:r>
            <a:r>
              <a:rPr lang="zh-CN" altLang="en-US" sz="2400" b="1" i="0" dirty="0">
                <a:latin typeface="宋体" panose="02010600030101010101" pitchFamily="2" charset="-122"/>
              </a:rPr>
              <a:t> 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>
                <a:latin typeface="宋体" panose="02010600030101010101" pitchFamily="2" charset="-122"/>
              </a:rPr>
              <a:t>dec  %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ecx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#  (10) </a:t>
            </a: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jnz</a:t>
            </a: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  #  (11)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BDBF131-7DC4-5C12-348B-6EEFC38C9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4797152"/>
            <a:ext cx="3781208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="1" i="0" dirty="0">
                <a:latin typeface="宋体" panose="02010600030101010101" pitchFamily="2" charset="-122"/>
              </a:rPr>
              <a:t> :</a:t>
            </a:r>
            <a:r>
              <a:rPr lang="zh-CN" altLang="en-US" sz="2400" b="1" i="0" dirty="0">
                <a:latin typeface="宋体" panose="02010600030101010101" pitchFamily="2" charset="-122"/>
              </a:rPr>
              <a:t> 交换</a:t>
            </a:r>
            <a:r>
              <a:rPr lang="en-US" altLang="zh-CN" sz="2400" b="1" i="0" dirty="0">
                <a:latin typeface="宋体" panose="02010600030101010101" pitchFamily="2" charset="-122"/>
              </a:rPr>
              <a:t> (9)-(10)</a:t>
            </a:r>
            <a:r>
              <a:rPr lang="zh-CN" altLang="en-US" sz="2400" b="1" i="0" dirty="0">
                <a:latin typeface="宋体" panose="02010600030101010101" pitchFamily="2" charset="-122"/>
              </a:rPr>
              <a:t>行的顺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序，运行结果如何？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108409E-183C-3286-1687-5B7E49ACD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304" y="2512820"/>
            <a:ext cx="4016424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将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zh-CN" altLang="en-US" sz="2400" b="1" i="0" dirty="0">
                <a:latin typeface="宋体" panose="02010600030101010101" pitchFamily="2" charset="-122"/>
              </a:rPr>
              <a:t>写到第（</a:t>
            </a:r>
            <a:r>
              <a:rPr lang="en-US" altLang="zh-CN" sz="2400" b="1" i="0" dirty="0">
                <a:latin typeface="宋体" panose="02010600030101010101" pitchFamily="2" charset="-122"/>
              </a:rPr>
              <a:t>1</a:t>
            </a:r>
            <a:r>
              <a:rPr lang="zh-CN" altLang="en-US" sz="2400" b="1" i="0" dirty="0">
                <a:latin typeface="宋体" panose="02010600030101010101" pitchFamily="2" charset="-122"/>
              </a:rPr>
              <a:t>）行，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运行结果如何？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9366062-179F-EFA0-9F04-BEFAFE1C2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77" y="3653808"/>
            <a:ext cx="4016424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将第</a:t>
            </a:r>
            <a:r>
              <a:rPr lang="en-US" altLang="zh-CN" sz="2400" b="1" i="0" dirty="0">
                <a:latin typeface="宋体" panose="02010600030101010101" pitchFamily="2" charset="-122"/>
              </a:rPr>
              <a:t>(1)</a:t>
            </a:r>
            <a:r>
              <a:rPr lang="zh-CN" altLang="en-US" sz="2400" b="1" i="0" dirty="0">
                <a:latin typeface="宋体" panose="02010600030101010101" pitchFamily="2" charset="-122"/>
              </a:rPr>
              <a:t>行写到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lopa</a:t>
            </a:r>
            <a:r>
              <a:rPr lang="en-US" altLang="zh-CN" sz="2400" b="1" i="0" dirty="0"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之下，运行结果如何？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DB7C80-C020-5055-DC30-ECF073EAD6D8}"/>
              </a:ext>
            </a:extLst>
          </p:cNvPr>
          <p:cNvSpPr txBox="1"/>
          <p:nvPr/>
        </p:nvSpPr>
        <p:spPr>
          <a:xfrm>
            <a:off x="5199304" y="1515749"/>
            <a:ext cx="4016424" cy="95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="1" i="0" dirty="0">
                <a:latin typeface="宋体" panose="02010600030101010101" pitchFamily="2" charset="-122"/>
              </a:rPr>
              <a:t> : </a:t>
            </a:r>
            <a:r>
              <a:rPr lang="zh-CN" altLang="en-US" sz="2400" b="1" i="0" dirty="0">
                <a:latin typeface="宋体" panose="02010600030101010101" pitchFamily="2" charset="-122"/>
              </a:rPr>
              <a:t>能否交换 </a:t>
            </a:r>
            <a:r>
              <a:rPr lang="en-US" altLang="zh-CN" sz="2400" b="1" i="0" dirty="0">
                <a:latin typeface="宋体" panose="02010600030101010101" pitchFamily="2" charset="-122"/>
              </a:rPr>
              <a:t>(1)-(3) </a:t>
            </a:r>
            <a:r>
              <a:rPr lang="zh-CN" altLang="en-US" sz="2400" b="1" i="0" dirty="0">
                <a:latin typeface="宋体" panose="02010600030101010101" pitchFamily="2" charset="-122"/>
              </a:rPr>
              <a:t>行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    </a:t>
            </a:r>
            <a:r>
              <a:rPr lang="zh-CN" altLang="en-US" sz="2400" b="1" i="0" dirty="0">
                <a:latin typeface="宋体" panose="02010600030101010101" pitchFamily="2" charset="-122"/>
              </a:rPr>
              <a:t>的顺序？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4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文本框 8193"/>
          <p:cNvSpPr txBox="1"/>
          <p:nvPr/>
        </p:nvSpPr>
        <p:spPr>
          <a:xfrm>
            <a:off x="548640" y="260985"/>
            <a:ext cx="74218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b) 最大循环次数未知</a:t>
            </a:r>
          </a:p>
        </p:txBody>
      </p:sp>
      <p:sp>
        <p:nvSpPr>
          <p:cNvPr id="3" name="文本框 8194"/>
          <p:cNvSpPr txBox="1"/>
          <p:nvPr>
            <p:custDataLst>
              <p:tags r:id="rId1"/>
            </p:custDataLst>
          </p:nvPr>
        </p:nvSpPr>
        <p:spPr>
          <a:xfrm>
            <a:off x="755576" y="1700808"/>
            <a:ext cx="7505700" cy="259244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特点：用条件来控制循环。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例：将字变量Y中1的个数存入COUNT单元中。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r>
              <a:rPr lang="zh-CN" sz="2400" dirty="0">
                <a:latin typeface="楷体_GB2312" pitchFamily="1" charset="-122"/>
                <a:ea typeface="楷体_GB2312" pitchFamily="1" charset="-122"/>
              </a:rPr>
              <a:t>分析：用移位的方法，将每位数移到最高位，如果Y=0就结束；如果为负数，则表示最高位为1。</a:t>
            </a:r>
          </a:p>
          <a:p>
            <a:pPr indent="457200" algn="l">
              <a:lnSpc>
                <a:spcPct val="150000"/>
              </a:lnSpc>
              <a:buClrTx/>
              <a:buSzTx/>
            </a:pPr>
            <a:endParaRPr lang="zh-CN" sz="24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  <p:tag name="KSO_WPP_MARK_KEY" val="d49286c5-fd35-43ad-9bc0-1880cc3ef8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4.9|8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92*445"/>
  <p:tag name="TABLE_ENDDRAG_RECT" val="76*222*592*4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15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15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15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15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15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15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15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2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3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4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4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4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4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5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5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5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5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5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5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5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6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6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6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6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7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7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7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7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7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7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8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8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8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8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8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8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8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8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9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9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9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9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9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9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9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9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10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10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10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10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10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10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11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1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11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11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11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1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1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1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11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12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12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12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12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12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13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13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13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13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13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13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13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13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13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14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14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14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14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14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14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14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14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150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15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15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7826</TotalTime>
  <Words>8890</Words>
  <Application>Microsoft Office PowerPoint</Application>
  <PresentationFormat>全屏显示(4:3)</PresentationFormat>
  <Paragraphs>1374</Paragraphs>
  <Slides>139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106</vt:i4>
      </vt:variant>
      <vt:variant>
        <vt:lpstr>幻灯片标题</vt:lpstr>
      </vt:variant>
      <vt:variant>
        <vt:i4>139</vt:i4>
      </vt:variant>
    </vt:vector>
  </HeadingPairs>
  <TitlesOfParts>
    <vt:vector size="256" baseType="lpstr">
      <vt:lpstr>华文新魏</vt:lpstr>
      <vt:lpstr>楷体_GB2312</vt:lpstr>
      <vt:lpstr>宋体</vt:lpstr>
      <vt:lpstr>新宋体</vt:lpstr>
      <vt:lpstr>Arial</vt:lpstr>
      <vt:lpstr>Calibri</vt:lpstr>
      <vt:lpstr>Tahoma</vt:lpstr>
      <vt:lpstr>Times New Roman</vt:lpstr>
      <vt:lpstr>Wingdings</vt:lpstr>
      <vt:lpstr>黑体</vt:lpstr>
      <vt:lpstr>微软雅黑</vt:lpstr>
      <vt:lpstr>1_model-3</vt:lpstr>
      <vt:lpstr>6_model-3</vt:lpstr>
      <vt:lpstr>5_model-3</vt:lpstr>
      <vt:lpstr>2_model-3</vt:lpstr>
      <vt:lpstr>3_model-3</vt:lpstr>
      <vt:lpstr>15_model-3</vt:lpstr>
      <vt:lpstr>11_model-3</vt:lpstr>
      <vt:lpstr>16_model-3</vt:lpstr>
      <vt:lpstr>17_model-3</vt:lpstr>
      <vt:lpstr>20_model-3</vt:lpstr>
      <vt:lpstr>22_model-3</vt:lpstr>
      <vt:lpstr>23_model-3</vt:lpstr>
      <vt:lpstr>24_model-3</vt:lpstr>
      <vt:lpstr>25_model-3</vt:lpstr>
      <vt:lpstr>26_model-3</vt:lpstr>
      <vt:lpstr>27_model-3</vt:lpstr>
      <vt:lpstr>28_model-3</vt:lpstr>
      <vt:lpstr>31_model-3</vt:lpstr>
      <vt:lpstr>32_model-3</vt:lpstr>
      <vt:lpstr>33_model-3</vt:lpstr>
      <vt:lpstr>34_model-3</vt:lpstr>
      <vt:lpstr>35_model-3</vt:lpstr>
      <vt:lpstr>42_model-3</vt:lpstr>
      <vt:lpstr>43_model-3</vt:lpstr>
      <vt:lpstr>48_model-3</vt:lpstr>
      <vt:lpstr>49_model-3</vt:lpstr>
      <vt:lpstr>50_model-3</vt:lpstr>
      <vt:lpstr>51_model-3</vt:lpstr>
      <vt:lpstr>52_model-3</vt:lpstr>
      <vt:lpstr>53_model-3</vt:lpstr>
      <vt:lpstr>57_model-3</vt:lpstr>
      <vt:lpstr>58_model-3</vt:lpstr>
      <vt:lpstr>59_model-3</vt:lpstr>
      <vt:lpstr>60_model-3</vt:lpstr>
      <vt:lpstr>61_model-3</vt:lpstr>
      <vt:lpstr>63_model-3</vt:lpstr>
      <vt:lpstr>64_model-3</vt:lpstr>
      <vt:lpstr>74_model-3</vt:lpstr>
      <vt:lpstr>75_model-3</vt:lpstr>
      <vt:lpstr>76_model-3</vt:lpstr>
      <vt:lpstr>77_model-3</vt:lpstr>
      <vt:lpstr>78_model-3</vt:lpstr>
      <vt:lpstr>79_model-3</vt:lpstr>
      <vt:lpstr>80_model-3</vt:lpstr>
      <vt:lpstr>81_model-3</vt:lpstr>
      <vt:lpstr>82_model-3</vt:lpstr>
      <vt:lpstr>83_model-3</vt:lpstr>
      <vt:lpstr>84_model-3</vt:lpstr>
      <vt:lpstr>85_model-3</vt:lpstr>
      <vt:lpstr>86_model-3</vt:lpstr>
      <vt:lpstr>88_model-3</vt:lpstr>
      <vt:lpstr>90_model-3</vt:lpstr>
      <vt:lpstr>93_model-3</vt:lpstr>
      <vt:lpstr>94_model-3</vt:lpstr>
      <vt:lpstr>95_model-3</vt:lpstr>
      <vt:lpstr>96_model-3</vt:lpstr>
      <vt:lpstr>97_model-3</vt:lpstr>
      <vt:lpstr>98_model-3</vt:lpstr>
      <vt:lpstr>99_model-3</vt:lpstr>
      <vt:lpstr>102_model-3</vt:lpstr>
      <vt:lpstr>104_model-3</vt:lpstr>
      <vt:lpstr>105_model-3</vt:lpstr>
      <vt:lpstr>106_model-3</vt:lpstr>
      <vt:lpstr>107_model-3</vt:lpstr>
      <vt:lpstr>109_model-3</vt:lpstr>
      <vt:lpstr>110_model-3</vt:lpstr>
      <vt:lpstr>111_model-3</vt:lpstr>
      <vt:lpstr>112_model-3</vt:lpstr>
      <vt:lpstr>113_model-3</vt:lpstr>
      <vt:lpstr>114_model-3</vt:lpstr>
      <vt:lpstr>115_model-3</vt:lpstr>
      <vt:lpstr>116_model-3</vt:lpstr>
      <vt:lpstr>117_model-3</vt:lpstr>
      <vt:lpstr>118_model-3</vt:lpstr>
      <vt:lpstr>123_model-3</vt:lpstr>
      <vt:lpstr>125_model-3</vt:lpstr>
      <vt:lpstr>127_model-3</vt:lpstr>
      <vt:lpstr>128_model-3</vt:lpstr>
      <vt:lpstr>129_model-3</vt:lpstr>
      <vt:lpstr>130_model-3</vt:lpstr>
      <vt:lpstr>131_model-3</vt:lpstr>
      <vt:lpstr>132_model-3</vt:lpstr>
      <vt:lpstr>133_model-3</vt:lpstr>
      <vt:lpstr>135_model-3</vt:lpstr>
      <vt:lpstr>136_model-3</vt:lpstr>
      <vt:lpstr>137_model-3</vt:lpstr>
      <vt:lpstr>138_model-3</vt:lpstr>
      <vt:lpstr>139_model-3</vt:lpstr>
      <vt:lpstr>140_model-3</vt:lpstr>
      <vt:lpstr>142_model-3</vt:lpstr>
      <vt:lpstr>143_model-3</vt:lpstr>
      <vt:lpstr>144_model-3</vt:lpstr>
      <vt:lpstr>145_model-3</vt:lpstr>
      <vt:lpstr>146_model-3</vt:lpstr>
      <vt:lpstr>148_model-3</vt:lpstr>
      <vt:lpstr>149_model-3</vt:lpstr>
      <vt:lpstr>150_model-3</vt:lpstr>
      <vt:lpstr>151_model-3</vt:lpstr>
      <vt:lpstr>152_model-3</vt:lpstr>
      <vt:lpstr>153_model-3</vt:lpstr>
      <vt:lpstr>154_model-3</vt:lpstr>
      <vt:lpstr>155_model-3</vt:lpstr>
      <vt:lpstr>156_model-3</vt:lpstr>
      <vt:lpstr>157_model-3</vt:lpstr>
      <vt:lpstr>158_model-3</vt:lpstr>
      <vt:lpstr>159_model-3</vt:lpstr>
      <vt:lpstr>第三章 程序的转换及机器级表示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X86-64架构</vt:lpstr>
      <vt:lpstr>PowerPoint 演示文稿</vt:lpstr>
      <vt:lpstr>PowerPoint 演示文稿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zhuhong</cp:lastModifiedBy>
  <cp:revision>1711</cp:revision>
  <dcterms:created xsi:type="dcterms:W3CDTF">2006-11-13T09:10:00Z</dcterms:created>
  <dcterms:modified xsi:type="dcterms:W3CDTF">2024-10-08T15:18:08Z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2052-12.1.0.15358</vt:lpwstr>
  </property>
  <property fmtid="{D5CDD505-2E9C-101B-9397-08002B2CF9AE}" pid="3" name="ICV">
    <vt:lpwstr>849A4ED79F6A4168823D8913AE8C4ED2</vt:lpwstr>
  </property>
</Properties>
</file>