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slideLayouts/slideLayout529.xml" ContentType="application/vnd.openxmlformats-officedocument.presentationml.slideLayout+xml"/>
  <Override PartName="/ppt/slideLayouts/slideLayout53.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xml" ContentType="application/vnd.openxmlformats-officedocument.presentationml.slideLayout+xml"/>
  <Override PartName="/ppt/slideLayouts/slideLayout540.xml" ContentType="application/vnd.openxmlformats-officedocument.presentationml.slideLayout+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slideLayouts/slideLayout575.xml" ContentType="application/vnd.openxmlformats-officedocument.presentationml.slideLayout+xml"/>
  <Override PartName="/ppt/slideLayouts/slideLayout576.xml" ContentType="application/vnd.openxmlformats-officedocument.presentationml.slideLayout+xml"/>
  <Override PartName="/ppt/slideLayouts/slideLayout577.xml" ContentType="application/vnd.openxmlformats-officedocument.presentationml.slideLayout+xml"/>
  <Override PartName="/ppt/slideLayouts/slideLayout578.xml" ContentType="application/vnd.openxmlformats-officedocument.presentationml.slideLayout+xml"/>
  <Override PartName="/ppt/slideLayouts/slideLayout579.xml" ContentType="application/vnd.openxmlformats-officedocument.presentationml.slideLayout+xml"/>
  <Override PartName="/ppt/slideLayouts/slideLayout58.xml" ContentType="application/vnd.openxmlformats-officedocument.presentationml.slideLayout+xml"/>
  <Override PartName="/ppt/slideLayouts/slideLayout580.xml" ContentType="application/vnd.openxmlformats-officedocument.presentationml.slideLayout+xml"/>
  <Override PartName="/ppt/slideLayouts/slideLayout581.xml" ContentType="application/vnd.openxmlformats-officedocument.presentationml.slideLayout+xml"/>
  <Override PartName="/ppt/slideLayouts/slideLayout582.xml" ContentType="application/vnd.openxmlformats-officedocument.presentationml.slideLayout+xml"/>
  <Override PartName="/ppt/slideLayouts/slideLayout583.xml" ContentType="application/vnd.openxmlformats-officedocument.presentationml.slideLayout+xml"/>
  <Override PartName="/ppt/slideLayouts/slideLayout584.xml" ContentType="application/vnd.openxmlformats-officedocument.presentationml.slideLayout+xml"/>
  <Override PartName="/ppt/slideLayouts/slideLayout585.xml" ContentType="application/vnd.openxmlformats-officedocument.presentationml.slideLayout+xml"/>
  <Override PartName="/ppt/slideLayouts/slideLayout586.xml" ContentType="application/vnd.openxmlformats-officedocument.presentationml.slideLayout+xml"/>
  <Override PartName="/ppt/slideLayouts/slideLayout587.xml" ContentType="application/vnd.openxmlformats-officedocument.presentationml.slideLayout+xml"/>
  <Override PartName="/ppt/slideLayouts/slideLayout588.xml" ContentType="application/vnd.openxmlformats-officedocument.presentationml.slideLayout+xml"/>
  <Override PartName="/ppt/slideLayouts/slideLayout589.xml" ContentType="application/vnd.openxmlformats-officedocument.presentationml.slideLayout+xml"/>
  <Override PartName="/ppt/slideLayouts/slideLayout59.xml" ContentType="application/vnd.openxmlformats-officedocument.presentationml.slideLayout+xml"/>
  <Override PartName="/ppt/slideLayouts/slideLayout590.xml" ContentType="application/vnd.openxmlformats-officedocument.presentationml.slideLayout+xml"/>
  <Override PartName="/ppt/slideLayouts/slideLayout591.xml" ContentType="application/vnd.openxmlformats-officedocument.presentationml.slideLayout+xml"/>
  <Override PartName="/ppt/slideLayouts/slideLayout592.xml" ContentType="application/vnd.openxmlformats-officedocument.presentationml.slideLayout+xml"/>
  <Override PartName="/ppt/slideLayouts/slideLayout593.xml" ContentType="application/vnd.openxmlformats-officedocument.presentationml.slideLayout+xml"/>
  <Override PartName="/ppt/slideLayouts/slideLayout594.xml" ContentType="application/vnd.openxmlformats-officedocument.presentationml.slideLayout+xml"/>
  <Override PartName="/ppt/slideLayouts/slideLayout595.xml" ContentType="application/vnd.openxmlformats-officedocument.presentationml.slideLayout+xml"/>
  <Override PartName="/ppt/slideLayouts/slideLayout596.xml" ContentType="application/vnd.openxmlformats-officedocument.presentationml.slideLayout+xml"/>
  <Override PartName="/ppt/slideLayouts/slideLayout597.xml" ContentType="application/vnd.openxmlformats-officedocument.presentationml.slideLayout+xml"/>
  <Override PartName="/ppt/slideLayouts/slideLayout598.xml" ContentType="application/vnd.openxmlformats-officedocument.presentationml.slideLayout+xml"/>
  <Override PartName="/ppt/slideLayouts/slideLayout59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00.xml" ContentType="application/vnd.openxmlformats-officedocument.presentationml.slideLayout+xml"/>
  <Override PartName="/ppt/slideLayouts/slideLayout601.xml" ContentType="application/vnd.openxmlformats-officedocument.presentationml.slideLayout+xml"/>
  <Override PartName="/ppt/slideLayouts/slideLayout602.xml" ContentType="application/vnd.openxmlformats-officedocument.presentationml.slideLayout+xml"/>
  <Override PartName="/ppt/slideLayouts/slideLayout603.xml" ContentType="application/vnd.openxmlformats-officedocument.presentationml.slideLayout+xml"/>
  <Override PartName="/ppt/slideLayouts/slideLayout604.xml" ContentType="application/vnd.openxmlformats-officedocument.presentationml.slideLayout+xml"/>
  <Override PartName="/ppt/slideLayouts/slideLayout605.xml" ContentType="application/vnd.openxmlformats-officedocument.presentationml.slideLayout+xml"/>
  <Override PartName="/ppt/slideLayouts/slideLayout606.xml" ContentType="application/vnd.openxmlformats-officedocument.presentationml.slideLayout+xml"/>
  <Override PartName="/ppt/slideLayouts/slideLayout607.xml" ContentType="application/vnd.openxmlformats-officedocument.presentationml.slideLayout+xml"/>
  <Override PartName="/ppt/slideLayouts/slideLayout608.xml" ContentType="application/vnd.openxmlformats-officedocument.presentationml.slideLayout+xml"/>
  <Override PartName="/ppt/slideLayouts/slideLayout609.xml" ContentType="application/vnd.openxmlformats-officedocument.presentationml.slideLayout+xml"/>
  <Override PartName="/ppt/slideLayouts/slideLayout61.xml" ContentType="application/vnd.openxmlformats-officedocument.presentationml.slideLayout+xml"/>
  <Override PartName="/ppt/slideLayouts/slideLayout610.xml" ContentType="application/vnd.openxmlformats-officedocument.presentationml.slideLayout+xml"/>
  <Override PartName="/ppt/slideLayouts/slideLayout611.xml" ContentType="application/vnd.openxmlformats-officedocument.presentationml.slideLayout+xml"/>
  <Override PartName="/ppt/slideLayouts/slideLayout612.xml" ContentType="application/vnd.openxmlformats-officedocument.presentationml.slideLayout+xml"/>
  <Override PartName="/ppt/slideLayouts/slideLayout613.xml" ContentType="application/vnd.openxmlformats-officedocument.presentationml.slideLayout+xml"/>
  <Override PartName="/ppt/slideLayouts/slideLayout614.xml" ContentType="application/vnd.openxmlformats-officedocument.presentationml.slideLayout+xml"/>
  <Override PartName="/ppt/slideLayouts/slideLayout615.xml" ContentType="application/vnd.openxmlformats-officedocument.presentationml.slideLayout+xml"/>
  <Override PartName="/ppt/slideLayouts/slideLayout616.xml" ContentType="application/vnd.openxmlformats-officedocument.presentationml.slideLayout+xml"/>
  <Override PartName="/ppt/slideLayouts/slideLayout617.xml" ContentType="application/vnd.openxmlformats-officedocument.presentationml.slideLayout+xml"/>
  <Override PartName="/ppt/slideLayouts/slideLayout618.xml" ContentType="application/vnd.openxmlformats-officedocument.presentationml.slideLayout+xml"/>
  <Override PartName="/ppt/slideLayouts/slideLayout619.xml" ContentType="application/vnd.openxmlformats-officedocument.presentationml.slideLayout+xml"/>
  <Override PartName="/ppt/slideLayouts/slideLayout62.xml" ContentType="application/vnd.openxmlformats-officedocument.presentationml.slideLayout+xml"/>
  <Override PartName="/ppt/slideLayouts/slideLayout620.xml" ContentType="application/vnd.openxmlformats-officedocument.presentationml.slideLayout+xml"/>
  <Override PartName="/ppt/slideLayouts/slideLayout621.xml" ContentType="application/vnd.openxmlformats-officedocument.presentationml.slideLayout+xml"/>
  <Override PartName="/ppt/slideLayouts/slideLayout622.xml" ContentType="application/vnd.openxmlformats-officedocument.presentationml.slideLayout+xml"/>
  <Override PartName="/ppt/slideLayouts/slideLayout623.xml" ContentType="application/vnd.openxmlformats-officedocument.presentationml.slideLayout+xml"/>
  <Override PartName="/ppt/slideLayouts/slideLayout624.xml" ContentType="application/vnd.openxmlformats-officedocument.presentationml.slideLayout+xml"/>
  <Override PartName="/ppt/slideLayouts/slideLayout625.xml" ContentType="application/vnd.openxmlformats-officedocument.presentationml.slideLayout+xml"/>
  <Override PartName="/ppt/slideLayouts/slideLayout626.xml" ContentType="application/vnd.openxmlformats-officedocument.presentationml.slideLayout+xml"/>
  <Override PartName="/ppt/slideLayouts/slideLayout627.xml" ContentType="application/vnd.openxmlformats-officedocument.presentationml.slideLayout+xml"/>
  <Override PartName="/ppt/slideLayouts/slideLayout628.xml" ContentType="application/vnd.openxmlformats-officedocument.presentationml.slideLayout+xml"/>
  <Override PartName="/ppt/slideLayouts/slideLayout629.xml" ContentType="application/vnd.openxmlformats-officedocument.presentationml.slideLayout+xml"/>
  <Override PartName="/ppt/slideLayouts/slideLayout63.xml" ContentType="application/vnd.openxmlformats-officedocument.presentationml.slideLayout+xml"/>
  <Override PartName="/ppt/slideLayouts/slideLayout630.xml" ContentType="application/vnd.openxmlformats-officedocument.presentationml.slideLayout+xml"/>
  <Override PartName="/ppt/slideLayouts/slideLayout631.xml" ContentType="application/vnd.openxmlformats-officedocument.presentationml.slideLayout+xml"/>
  <Override PartName="/ppt/slideLayouts/slideLayout632.xml" ContentType="application/vnd.openxmlformats-officedocument.presentationml.slideLayout+xml"/>
  <Override PartName="/ppt/slideLayouts/slideLayout633.xml" ContentType="application/vnd.openxmlformats-officedocument.presentationml.slideLayout+xml"/>
  <Override PartName="/ppt/slideLayouts/slideLayout634.xml" ContentType="application/vnd.openxmlformats-officedocument.presentationml.slideLayout+xml"/>
  <Override PartName="/ppt/slideLayouts/slideLayout635.xml" ContentType="application/vnd.openxmlformats-officedocument.presentationml.slideLayout+xml"/>
  <Override PartName="/ppt/slideLayouts/slideLayout636.xml" ContentType="application/vnd.openxmlformats-officedocument.presentationml.slideLayout+xml"/>
  <Override PartName="/ppt/slideLayouts/slideLayout637.xml" ContentType="application/vnd.openxmlformats-officedocument.presentationml.slideLayout+xml"/>
  <Override PartName="/ppt/slideLayouts/slideLayout638.xml" ContentType="application/vnd.openxmlformats-officedocument.presentationml.slideLayout+xml"/>
  <Override PartName="/ppt/slideLayouts/slideLayout639.xml" ContentType="application/vnd.openxmlformats-officedocument.presentationml.slideLayout+xml"/>
  <Override PartName="/ppt/slideLayouts/slideLayout64.xml" ContentType="application/vnd.openxmlformats-officedocument.presentationml.slideLayout+xml"/>
  <Override PartName="/ppt/slideLayouts/slideLayout640.xml" ContentType="application/vnd.openxmlformats-officedocument.presentationml.slideLayout+xml"/>
  <Override PartName="/ppt/slideLayouts/slideLayout641.xml" ContentType="application/vnd.openxmlformats-officedocument.presentationml.slideLayout+xml"/>
  <Override PartName="/ppt/slideLayouts/slideLayout642.xml" ContentType="application/vnd.openxmlformats-officedocument.presentationml.slideLayout+xml"/>
  <Override PartName="/ppt/slideLayouts/slideLayout643.xml" ContentType="application/vnd.openxmlformats-officedocument.presentationml.slideLayout+xml"/>
  <Override PartName="/ppt/slideLayouts/slideLayout644.xml" ContentType="application/vnd.openxmlformats-officedocument.presentationml.slideLayout+xml"/>
  <Override PartName="/ppt/slideLayouts/slideLayout645.xml" ContentType="application/vnd.openxmlformats-officedocument.presentationml.slideLayout+xml"/>
  <Override PartName="/ppt/slideLayouts/slideLayout646.xml" ContentType="application/vnd.openxmlformats-officedocument.presentationml.slideLayout+xml"/>
  <Override PartName="/ppt/slideLayouts/slideLayout647.xml" ContentType="application/vnd.openxmlformats-officedocument.presentationml.slideLayout+xml"/>
  <Override PartName="/ppt/slideLayouts/slideLayout648.xml" ContentType="application/vnd.openxmlformats-officedocument.presentationml.slideLayout+xml"/>
  <Override PartName="/ppt/slideLayouts/slideLayout649.xml" ContentType="application/vnd.openxmlformats-officedocument.presentationml.slideLayout+xml"/>
  <Override PartName="/ppt/slideLayouts/slideLayout65.xml" ContentType="application/vnd.openxmlformats-officedocument.presentationml.slideLayout+xml"/>
  <Override PartName="/ppt/slideLayouts/slideLayout650.xml" ContentType="application/vnd.openxmlformats-officedocument.presentationml.slideLayout+xml"/>
  <Override PartName="/ppt/slideLayouts/slideLayout651.xml" ContentType="application/vnd.openxmlformats-officedocument.presentationml.slideLayout+xml"/>
  <Override PartName="/ppt/slideLayouts/slideLayout652.xml" ContentType="application/vnd.openxmlformats-officedocument.presentationml.slideLayout+xml"/>
  <Override PartName="/ppt/slideLayouts/slideLayout653.xml" ContentType="application/vnd.openxmlformats-officedocument.presentationml.slideLayout+xml"/>
  <Override PartName="/ppt/slideLayouts/slideLayout654.xml" ContentType="application/vnd.openxmlformats-officedocument.presentationml.slideLayout+xml"/>
  <Override PartName="/ppt/slideLayouts/slideLayout655.xml" ContentType="application/vnd.openxmlformats-officedocument.presentationml.slideLayout+xml"/>
  <Override PartName="/ppt/slideLayouts/slideLayout656.xml" ContentType="application/vnd.openxmlformats-officedocument.presentationml.slideLayout+xml"/>
  <Override PartName="/ppt/slideLayouts/slideLayout657.xml" ContentType="application/vnd.openxmlformats-officedocument.presentationml.slideLayout+xml"/>
  <Override PartName="/ppt/slideLayouts/slideLayout658.xml" ContentType="application/vnd.openxmlformats-officedocument.presentationml.slideLayout+xml"/>
  <Override PartName="/ppt/slideLayouts/slideLayout659.xml" ContentType="application/vnd.openxmlformats-officedocument.presentationml.slideLayout+xml"/>
  <Override PartName="/ppt/slideLayouts/slideLayout66.xml" ContentType="application/vnd.openxmlformats-officedocument.presentationml.slideLayout+xml"/>
  <Override PartName="/ppt/slideLayouts/slideLayout660.xml" ContentType="application/vnd.openxmlformats-officedocument.presentationml.slideLayout+xml"/>
  <Override PartName="/ppt/slideLayouts/slideLayout661.xml" ContentType="application/vnd.openxmlformats-officedocument.presentationml.slideLayout+xml"/>
  <Override PartName="/ppt/slideLayouts/slideLayout662.xml" ContentType="application/vnd.openxmlformats-officedocument.presentationml.slideLayout+xml"/>
  <Override PartName="/ppt/slideLayouts/slideLayout663.xml" ContentType="application/vnd.openxmlformats-officedocument.presentationml.slideLayout+xml"/>
  <Override PartName="/ppt/slideLayouts/slideLayout664.xml" ContentType="application/vnd.openxmlformats-officedocument.presentationml.slideLayout+xml"/>
  <Override PartName="/ppt/slideLayouts/slideLayout665.xml" ContentType="application/vnd.openxmlformats-officedocument.presentationml.slideLayout+xml"/>
  <Override PartName="/ppt/slideLayouts/slideLayout666.xml" ContentType="application/vnd.openxmlformats-officedocument.presentationml.slideLayout+xml"/>
  <Override PartName="/ppt/slideLayouts/slideLayout667.xml" ContentType="application/vnd.openxmlformats-officedocument.presentationml.slideLayout+xml"/>
  <Override PartName="/ppt/slideLayouts/slideLayout668.xml" ContentType="application/vnd.openxmlformats-officedocument.presentationml.slideLayout+xml"/>
  <Override PartName="/ppt/slideLayouts/slideLayout669.xml" ContentType="application/vnd.openxmlformats-officedocument.presentationml.slideLayout+xml"/>
  <Override PartName="/ppt/slideLayouts/slideLayout67.xml" ContentType="application/vnd.openxmlformats-officedocument.presentationml.slideLayout+xml"/>
  <Override PartName="/ppt/slideLayouts/slideLayout670.xml" ContentType="application/vnd.openxmlformats-officedocument.presentationml.slideLayout+xml"/>
  <Override PartName="/ppt/slideLayouts/slideLayout671.xml" ContentType="application/vnd.openxmlformats-officedocument.presentationml.slideLayout+xml"/>
  <Override PartName="/ppt/slideLayouts/slideLayout672.xml" ContentType="application/vnd.openxmlformats-officedocument.presentationml.slideLayout+xml"/>
  <Override PartName="/ppt/slideLayouts/slideLayout673.xml" ContentType="application/vnd.openxmlformats-officedocument.presentationml.slideLayout+xml"/>
  <Override PartName="/ppt/slideLayouts/slideLayout674.xml" ContentType="application/vnd.openxmlformats-officedocument.presentationml.slideLayout+xml"/>
  <Override PartName="/ppt/slideLayouts/slideLayout675.xml" ContentType="application/vnd.openxmlformats-officedocument.presentationml.slideLayout+xml"/>
  <Override PartName="/ppt/slideLayouts/slideLayout676.xml" ContentType="application/vnd.openxmlformats-officedocument.presentationml.slideLayout+xml"/>
  <Override PartName="/ppt/slideLayouts/slideLayout677.xml" ContentType="application/vnd.openxmlformats-officedocument.presentationml.slideLayout+xml"/>
  <Override PartName="/ppt/slideLayouts/slideLayout678.xml" ContentType="application/vnd.openxmlformats-officedocument.presentationml.slideLayout+xml"/>
  <Override PartName="/ppt/slideLayouts/slideLayout679.xml" ContentType="application/vnd.openxmlformats-officedocument.presentationml.slideLayout+xml"/>
  <Override PartName="/ppt/slideLayouts/slideLayout68.xml" ContentType="application/vnd.openxmlformats-officedocument.presentationml.slideLayout+xml"/>
  <Override PartName="/ppt/slideLayouts/slideLayout680.xml" ContentType="application/vnd.openxmlformats-officedocument.presentationml.slideLayout+xml"/>
  <Override PartName="/ppt/slideLayouts/slideLayout681.xml" ContentType="application/vnd.openxmlformats-officedocument.presentationml.slideLayout+xml"/>
  <Override PartName="/ppt/slideLayouts/slideLayout682.xml" ContentType="application/vnd.openxmlformats-officedocument.presentationml.slideLayout+xml"/>
  <Override PartName="/ppt/slideLayouts/slideLayout683.xml" ContentType="application/vnd.openxmlformats-officedocument.presentationml.slideLayout+xml"/>
  <Override PartName="/ppt/slideLayouts/slideLayout684.xml" ContentType="application/vnd.openxmlformats-officedocument.presentationml.slideLayout+xml"/>
  <Override PartName="/ppt/slideLayouts/slideLayout685.xml" ContentType="application/vnd.openxmlformats-officedocument.presentationml.slideLayout+xml"/>
  <Override PartName="/ppt/slideLayouts/slideLayout686.xml" ContentType="application/vnd.openxmlformats-officedocument.presentationml.slideLayout+xml"/>
  <Override PartName="/ppt/slideLayouts/slideLayout687.xml" ContentType="application/vnd.openxmlformats-officedocument.presentationml.slideLayout+xml"/>
  <Override PartName="/ppt/slideLayouts/slideLayout688.xml" ContentType="application/vnd.openxmlformats-officedocument.presentationml.slideLayout+xml"/>
  <Override PartName="/ppt/slideLayouts/slideLayout689.xml" ContentType="application/vnd.openxmlformats-officedocument.presentationml.slideLayout+xml"/>
  <Override PartName="/ppt/slideLayouts/slideLayout69.xml" ContentType="application/vnd.openxmlformats-officedocument.presentationml.slideLayout+xml"/>
  <Override PartName="/ppt/slideLayouts/slideLayout690.xml" ContentType="application/vnd.openxmlformats-officedocument.presentationml.slideLayout+xml"/>
  <Override PartName="/ppt/slideLayouts/slideLayout691.xml" ContentType="application/vnd.openxmlformats-officedocument.presentationml.slideLayout+xml"/>
  <Override PartName="/ppt/slideLayouts/slideLayout692.xml" ContentType="application/vnd.openxmlformats-officedocument.presentationml.slideLayout+xml"/>
  <Override PartName="/ppt/slideLayouts/slideLayout693.xml" ContentType="application/vnd.openxmlformats-officedocument.presentationml.slideLayout+xml"/>
  <Override PartName="/ppt/slideLayouts/slideLayout694.xml" ContentType="application/vnd.openxmlformats-officedocument.presentationml.slideLayout+xml"/>
  <Override PartName="/ppt/slideLayouts/slideLayout695.xml" ContentType="application/vnd.openxmlformats-officedocument.presentationml.slideLayout+xml"/>
  <Override PartName="/ppt/slideLayouts/slideLayout696.xml" ContentType="application/vnd.openxmlformats-officedocument.presentationml.slideLayout+xml"/>
  <Override PartName="/ppt/slideLayouts/slideLayout697.xml" ContentType="application/vnd.openxmlformats-officedocument.presentationml.slideLayout+xml"/>
  <Override PartName="/ppt/slideLayouts/slideLayout698.xml" ContentType="application/vnd.openxmlformats-officedocument.presentationml.slideLayout+xml"/>
  <Override PartName="/ppt/slideLayouts/slideLayout69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00.xml" ContentType="application/vnd.openxmlformats-officedocument.presentationml.slideLayout+xml"/>
  <Override PartName="/ppt/slideLayouts/slideLayout701.xml" ContentType="application/vnd.openxmlformats-officedocument.presentationml.slideLayout+xml"/>
  <Override PartName="/ppt/slideLayouts/slideLayout702.xml" ContentType="application/vnd.openxmlformats-officedocument.presentationml.slideLayout+xml"/>
  <Override PartName="/ppt/slideLayouts/slideLayout703.xml" ContentType="application/vnd.openxmlformats-officedocument.presentationml.slideLayout+xml"/>
  <Override PartName="/ppt/slideLayouts/slideLayout704.xml" ContentType="application/vnd.openxmlformats-officedocument.presentationml.slideLayout+xml"/>
  <Override PartName="/ppt/slideLayouts/slideLayout705.xml" ContentType="application/vnd.openxmlformats-officedocument.presentationml.slideLayout+xml"/>
  <Override PartName="/ppt/slideLayouts/slideLayout706.xml" ContentType="application/vnd.openxmlformats-officedocument.presentationml.slideLayout+xml"/>
  <Override PartName="/ppt/slideLayouts/slideLayout707.xml" ContentType="application/vnd.openxmlformats-officedocument.presentationml.slideLayout+xml"/>
  <Override PartName="/ppt/slideLayouts/slideLayout708.xml" ContentType="application/vnd.openxmlformats-officedocument.presentationml.slideLayout+xml"/>
  <Override PartName="/ppt/slideLayouts/slideLayout709.xml" ContentType="application/vnd.openxmlformats-officedocument.presentationml.slideLayout+xml"/>
  <Override PartName="/ppt/slideLayouts/slideLayout71.xml" ContentType="application/vnd.openxmlformats-officedocument.presentationml.slideLayout+xml"/>
  <Override PartName="/ppt/slideLayouts/slideLayout710.xml" ContentType="application/vnd.openxmlformats-officedocument.presentationml.slideLayout+xml"/>
  <Override PartName="/ppt/slideLayouts/slideLayout711.xml" ContentType="application/vnd.openxmlformats-officedocument.presentationml.slideLayout+xml"/>
  <Override PartName="/ppt/slideLayouts/slideLayout712.xml" ContentType="application/vnd.openxmlformats-officedocument.presentationml.slideLayout+xml"/>
  <Override PartName="/ppt/slideLayouts/slideLayout713.xml" ContentType="application/vnd.openxmlformats-officedocument.presentationml.slideLayout+xml"/>
  <Override PartName="/ppt/slideLayouts/slideLayout714.xml" ContentType="application/vnd.openxmlformats-officedocument.presentationml.slideLayout+xml"/>
  <Override PartName="/ppt/slideLayouts/slideLayout715.xml" ContentType="application/vnd.openxmlformats-officedocument.presentationml.slideLayout+xml"/>
  <Override PartName="/ppt/slideLayouts/slideLayout716.xml" ContentType="application/vnd.openxmlformats-officedocument.presentationml.slideLayout+xml"/>
  <Override PartName="/ppt/slideLayouts/slideLayout717.xml" ContentType="application/vnd.openxmlformats-officedocument.presentationml.slideLayout+xml"/>
  <Override PartName="/ppt/slideLayouts/slideLayout718.xml" ContentType="application/vnd.openxmlformats-officedocument.presentationml.slideLayout+xml"/>
  <Override PartName="/ppt/slideLayouts/slideLayout719.xml" ContentType="application/vnd.openxmlformats-officedocument.presentationml.slideLayout+xml"/>
  <Override PartName="/ppt/slideLayouts/slideLayout72.xml" ContentType="application/vnd.openxmlformats-officedocument.presentationml.slideLayout+xml"/>
  <Override PartName="/ppt/slideLayouts/slideLayout720.xml" ContentType="application/vnd.openxmlformats-officedocument.presentationml.slideLayout+xml"/>
  <Override PartName="/ppt/slideLayouts/slideLayout721.xml" ContentType="application/vnd.openxmlformats-officedocument.presentationml.slideLayout+xml"/>
  <Override PartName="/ppt/slideLayouts/slideLayout722.xml" ContentType="application/vnd.openxmlformats-officedocument.presentationml.slideLayout+xml"/>
  <Override PartName="/ppt/slideLayouts/slideLayout723.xml" ContentType="application/vnd.openxmlformats-officedocument.presentationml.slideLayout+xml"/>
  <Override PartName="/ppt/slideLayouts/slideLayout724.xml" ContentType="application/vnd.openxmlformats-officedocument.presentationml.slideLayout+xml"/>
  <Override PartName="/ppt/slideLayouts/slideLayout725.xml" ContentType="application/vnd.openxmlformats-officedocument.presentationml.slideLayout+xml"/>
  <Override PartName="/ppt/slideLayouts/slideLayout726.xml" ContentType="application/vnd.openxmlformats-officedocument.presentationml.slideLayout+xml"/>
  <Override PartName="/ppt/slideLayouts/slideLayout727.xml" ContentType="application/vnd.openxmlformats-officedocument.presentationml.slideLayout+xml"/>
  <Override PartName="/ppt/slideLayouts/slideLayout728.xml" ContentType="application/vnd.openxmlformats-officedocument.presentationml.slideLayout+xml"/>
  <Override PartName="/ppt/slideLayouts/slideLayout729.xml" ContentType="application/vnd.openxmlformats-officedocument.presentationml.slideLayout+xml"/>
  <Override PartName="/ppt/slideLayouts/slideLayout73.xml" ContentType="application/vnd.openxmlformats-officedocument.presentationml.slideLayout+xml"/>
  <Override PartName="/ppt/slideLayouts/slideLayout730.xml" ContentType="application/vnd.openxmlformats-officedocument.presentationml.slideLayout+xml"/>
  <Override PartName="/ppt/slideLayouts/slideLayout731.xml" ContentType="application/vnd.openxmlformats-officedocument.presentationml.slideLayout+xml"/>
  <Override PartName="/ppt/slideLayouts/slideLayout732.xml" ContentType="application/vnd.openxmlformats-officedocument.presentationml.slideLayout+xml"/>
  <Override PartName="/ppt/slideLayouts/slideLayout733.xml" ContentType="application/vnd.openxmlformats-officedocument.presentationml.slideLayout+xml"/>
  <Override PartName="/ppt/slideLayouts/slideLayout734.xml" ContentType="application/vnd.openxmlformats-officedocument.presentationml.slideLayout+xml"/>
  <Override PartName="/ppt/slideLayouts/slideLayout735.xml" ContentType="application/vnd.openxmlformats-officedocument.presentationml.slideLayout+xml"/>
  <Override PartName="/ppt/slideLayouts/slideLayout736.xml" ContentType="application/vnd.openxmlformats-officedocument.presentationml.slideLayout+xml"/>
  <Override PartName="/ppt/slideLayouts/slideLayout737.xml" ContentType="application/vnd.openxmlformats-officedocument.presentationml.slideLayout+xml"/>
  <Override PartName="/ppt/slideLayouts/slideLayout738.xml" ContentType="application/vnd.openxmlformats-officedocument.presentationml.slideLayout+xml"/>
  <Override PartName="/ppt/slideLayouts/slideLayout739.xml" ContentType="application/vnd.openxmlformats-officedocument.presentationml.slideLayout+xml"/>
  <Override PartName="/ppt/slideLayouts/slideLayout74.xml" ContentType="application/vnd.openxmlformats-officedocument.presentationml.slideLayout+xml"/>
  <Override PartName="/ppt/slideLayouts/slideLayout740.xml" ContentType="application/vnd.openxmlformats-officedocument.presentationml.slideLayout+xml"/>
  <Override PartName="/ppt/slideLayouts/slideLayout741.xml" ContentType="application/vnd.openxmlformats-officedocument.presentationml.slideLayout+xml"/>
  <Override PartName="/ppt/slideLayouts/slideLayout742.xml" ContentType="application/vnd.openxmlformats-officedocument.presentationml.slideLayout+xml"/>
  <Override PartName="/ppt/slideLayouts/slideLayout743.xml" ContentType="application/vnd.openxmlformats-officedocument.presentationml.slideLayout+xml"/>
  <Override PartName="/ppt/slideLayouts/slideLayout744.xml" ContentType="application/vnd.openxmlformats-officedocument.presentationml.slideLayout+xml"/>
  <Override PartName="/ppt/slideLayouts/slideLayout745.xml" ContentType="application/vnd.openxmlformats-officedocument.presentationml.slideLayout+xml"/>
  <Override PartName="/ppt/slideLayouts/slideLayout746.xml" ContentType="application/vnd.openxmlformats-officedocument.presentationml.slideLayout+xml"/>
  <Override PartName="/ppt/slideLayouts/slideLayout747.xml" ContentType="application/vnd.openxmlformats-officedocument.presentationml.slideLayout+xml"/>
  <Override PartName="/ppt/slideLayouts/slideLayout748.xml" ContentType="application/vnd.openxmlformats-officedocument.presentationml.slideLayout+xml"/>
  <Override PartName="/ppt/slideLayouts/slideLayout749.xml" ContentType="application/vnd.openxmlformats-officedocument.presentationml.slideLayout+xml"/>
  <Override PartName="/ppt/slideLayouts/slideLayout75.xml" ContentType="application/vnd.openxmlformats-officedocument.presentationml.slideLayout+xml"/>
  <Override PartName="/ppt/slideLayouts/slideLayout750.xml" ContentType="application/vnd.openxmlformats-officedocument.presentationml.slideLayout+xml"/>
  <Override PartName="/ppt/slideLayouts/slideLayout751.xml" ContentType="application/vnd.openxmlformats-officedocument.presentationml.slideLayout+xml"/>
  <Override PartName="/ppt/slideLayouts/slideLayout752.xml" ContentType="application/vnd.openxmlformats-officedocument.presentationml.slideLayout+xml"/>
  <Override PartName="/ppt/slideLayouts/slideLayout753.xml" ContentType="application/vnd.openxmlformats-officedocument.presentationml.slideLayout+xml"/>
  <Override PartName="/ppt/slideLayouts/slideLayout754.xml" ContentType="application/vnd.openxmlformats-officedocument.presentationml.slideLayout+xml"/>
  <Override PartName="/ppt/slideLayouts/slideLayout755.xml" ContentType="application/vnd.openxmlformats-officedocument.presentationml.slideLayout+xml"/>
  <Override PartName="/ppt/slideLayouts/slideLayout756.xml" ContentType="application/vnd.openxmlformats-officedocument.presentationml.slideLayout+xml"/>
  <Override PartName="/ppt/slideLayouts/slideLayout757.xml" ContentType="application/vnd.openxmlformats-officedocument.presentationml.slideLayout+xml"/>
  <Override PartName="/ppt/slideLayouts/slideLayout758.xml" ContentType="application/vnd.openxmlformats-officedocument.presentationml.slideLayout+xml"/>
  <Override PartName="/ppt/slideLayouts/slideLayout759.xml" ContentType="application/vnd.openxmlformats-officedocument.presentationml.slideLayout+xml"/>
  <Override PartName="/ppt/slideLayouts/slideLayout76.xml" ContentType="application/vnd.openxmlformats-officedocument.presentationml.slideLayout+xml"/>
  <Override PartName="/ppt/slideLayouts/slideLayout760.xml" ContentType="application/vnd.openxmlformats-officedocument.presentationml.slideLayout+xml"/>
  <Override PartName="/ppt/slideLayouts/slideLayout761.xml" ContentType="application/vnd.openxmlformats-officedocument.presentationml.slideLayout+xml"/>
  <Override PartName="/ppt/slideLayouts/slideLayout762.xml" ContentType="application/vnd.openxmlformats-officedocument.presentationml.slideLayout+xml"/>
  <Override PartName="/ppt/slideLayouts/slideLayout763.xml" ContentType="application/vnd.openxmlformats-officedocument.presentationml.slideLayout+xml"/>
  <Override PartName="/ppt/slideLayouts/slideLayout764.xml" ContentType="application/vnd.openxmlformats-officedocument.presentationml.slideLayout+xml"/>
  <Override PartName="/ppt/slideLayouts/slideLayout765.xml" ContentType="application/vnd.openxmlformats-officedocument.presentationml.slideLayout+xml"/>
  <Override PartName="/ppt/slideLayouts/slideLayout766.xml" ContentType="application/vnd.openxmlformats-officedocument.presentationml.slideLayout+xml"/>
  <Override PartName="/ppt/slideLayouts/slideLayout767.xml" ContentType="application/vnd.openxmlformats-officedocument.presentationml.slideLayout+xml"/>
  <Override PartName="/ppt/slideLayouts/slideLayout768.xml" ContentType="application/vnd.openxmlformats-officedocument.presentationml.slideLayout+xml"/>
  <Override PartName="/ppt/slideLayouts/slideLayout769.xml" ContentType="application/vnd.openxmlformats-officedocument.presentationml.slideLayout+xml"/>
  <Override PartName="/ppt/slideLayouts/slideLayout77.xml" ContentType="application/vnd.openxmlformats-officedocument.presentationml.slideLayout+xml"/>
  <Override PartName="/ppt/slideLayouts/slideLayout770.xml" ContentType="application/vnd.openxmlformats-officedocument.presentationml.slideLayout+xml"/>
  <Override PartName="/ppt/slideLayouts/slideLayout771.xml" ContentType="application/vnd.openxmlformats-officedocument.presentationml.slideLayout+xml"/>
  <Override PartName="/ppt/slideLayouts/slideLayout772.xml" ContentType="application/vnd.openxmlformats-officedocument.presentationml.slideLayout+xml"/>
  <Override PartName="/ppt/slideLayouts/slideLayout773.xml" ContentType="application/vnd.openxmlformats-officedocument.presentationml.slideLayout+xml"/>
  <Override PartName="/ppt/slideLayouts/slideLayout774.xml" ContentType="application/vnd.openxmlformats-officedocument.presentationml.slideLayout+xml"/>
  <Override PartName="/ppt/slideLayouts/slideLayout775.xml" ContentType="application/vnd.openxmlformats-officedocument.presentationml.slideLayout+xml"/>
  <Override PartName="/ppt/slideLayouts/slideLayout776.xml" ContentType="application/vnd.openxmlformats-officedocument.presentationml.slideLayout+xml"/>
  <Override PartName="/ppt/slideLayouts/slideLayout777.xml" ContentType="application/vnd.openxmlformats-officedocument.presentationml.slideLayout+xml"/>
  <Override PartName="/ppt/slideLayouts/slideLayout778.xml" ContentType="application/vnd.openxmlformats-officedocument.presentationml.slideLayout+xml"/>
  <Override PartName="/ppt/slideLayouts/slideLayout779.xml" ContentType="application/vnd.openxmlformats-officedocument.presentationml.slideLayout+xml"/>
  <Override PartName="/ppt/slideLayouts/slideLayout78.xml" ContentType="application/vnd.openxmlformats-officedocument.presentationml.slideLayout+xml"/>
  <Override PartName="/ppt/slideLayouts/slideLayout780.xml" ContentType="application/vnd.openxmlformats-officedocument.presentationml.slideLayout+xml"/>
  <Override PartName="/ppt/slideLayouts/slideLayout781.xml" ContentType="application/vnd.openxmlformats-officedocument.presentationml.slideLayout+xml"/>
  <Override PartName="/ppt/slideLayouts/slideLayout782.xml" ContentType="application/vnd.openxmlformats-officedocument.presentationml.slideLayout+xml"/>
  <Override PartName="/ppt/slideLayouts/slideLayout783.xml" ContentType="application/vnd.openxmlformats-officedocument.presentationml.slideLayout+xml"/>
  <Override PartName="/ppt/slideLayouts/slideLayout784.xml" ContentType="application/vnd.openxmlformats-officedocument.presentationml.slideLayout+xml"/>
  <Override PartName="/ppt/slideLayouts/slideLayout785.xml" ContentType="application/vnd.openxmlformats-officedocument.presentationml.slideLayout+xml"/>
  <Override PartName="/ppt/slideLayouts/slideLayout786.xml" ContentType="application/vnd.openxmlformats-officedocument.presentationml.slideLayout+xml"/>
  <Override PartName="/ppt/slideLayouts/slideLayout787.xml" ContentType="application/vnd.openxmlformats-officedocument.presentationml.slideLayout+xml"/>
  <Override PartName="/ppt/slideLayouts/slideLayout788.xml" ContentType="application/vnd.openxmlformats-officedocument.presentationml.slideLayout+xml"/>
  <Override PartName="/ppt/slideLayouts/slideLayout789.xml" ContentType="application/vnd.openxmlformats-officedocument.presentationml.slideLayout+xml"/>
  <Override PartName="/ppt/slideLayouts/slideLayout79.xml" ContentType="application/vnd.openxmlformats-officedocument.presentationml.slideLayout+xml"/>
  <Override PartName="/ppt/slideLayouts/slideLayout790.xml" ContentType="application/vnd.openxmlformats-officedocument.presentationml.slideLayout+xml"/>
  <Override PartName="/ppt/slideLayouts/slideLayout791.xml" ContentType="application/vnd.openxmlformats-officedocument.presentationml.slideLayout+xml"/>
  <Override PartName="/ppt/slideLayouts/slideLayout792.xml" ContentType="application/vnd.openxmlformats-officedocument.presentationml.slideLayout+xml"/>
  <Override PartName="/ppt/slideLayouts/slideLayout793.xml" ContentType="application/vnd.openxmlformats-officedocument.presentationml.slideLayout+xml"/>
  <Override PartName="/ppt/slideLayouts/slideLayout794.xml" ContentType="application/vnd.openxmlformats-officedocument.presentationml.slideLayout+xml"/>
  <Override PartName="/ppt/slideLayouts/slideLayout795.xml" ContentType="application/vnd.openxmlformats-officedocument.presentationml.slideLayout+xml"/>
  <Override PartName="/ppt/slideLayouts/slideLayout796.xml" ContentType="application/vnd.openxmlformats-officedocument.presentationml.slideLayout+xml"/>
  <Override PartName="/ppt/slideLayouts/slideLayout797.xml" ContentType="application/vnd.openxmlformats-officedocument.presentationml.slideLayout+xml"/>
  <Override PartName="/ppt/slideLayouts/slideLayout798.xml" ContentType="application/vnd.openxmlformats-officedocument.presentationml.slideLayout+xml"/>
  <Override PartName="/ppt/slideLayouts/slideLayout79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00.xml" ContentType="application/vnd.openxmlformats-officedocument.presentationml.slideLayout+xml"/>
  <Override PartName="/ppt/slideLayouts/slideLayout801.xml" ContentType="application/vnd.openxmlformats-officedocument.presentationml.slideLayout+xml"/>
  <Override PartName="/ppt/slideLayouts/slideLayout802.xml" ContentType="application/vnd.openxmlformats-officedocument.presentationml.slideLayout+xml"/>
  <Override PartName="/ppt/slideLayouts/slideLayout803.xml" ContentType="application/vnd.openxmlformats-officedocument.presentationml.slideLayout+xml"/>
  <Override PartName="/ppt/slideLayouts/slideLayout804.xml" ContentType="application/vnd.openxmlformats-officedocument.presentationml.slideLayout+xml"/>
  <Override PartName="/ppt/slideLayouts/slideLayout805.xml" ContentType="application/vnd.openxmlformats-officedocument.presentationml.slideLayout+xml"/>
  <Override PartName="/ppt/slideLayouts/slideLayout806.xml" ContentType="application/vnd.openxmlformats-officedocument.presentationml.slideLayout+xml"/>
  <Override PartName="/ppt/slideLayouts/slideLayout807.xml" ContentType="application/vnd.openxmlformats-officedocument.presentationml.slideLayout+xml"/>
  <Override PartName="/ppt/slideLayouts/slideLayout808.xml" ContentType="application/vnd.openxmlformats-officedocument.presentationml.slideLayout+xml"/>
  <Override PartName="/ppt/slideLayouts/slideLayout809.xml" ContentType="application/vnd.openxmlformats-officedocument.presentationml.slideLayout+xml"/>
  <Override PartName="/ppt/slideLayouts/slideLayout81.xml" ContentType="application/vnd.openxmlformats-officedocument.presentationml.slideLayout+xml"/>
  <Override PartName="/ppt/slideLayouts/slideLayout810.xml" ContentType="application/vnd.openxmlformats-officedocument.presentationml.slideLayout+xml"/>
  <Override PartName="/ppt/slideLayouts/slideLayout811.xml" ContentType="application/vnd.openxmlformats-officedocument.presentationml.slideLayout+xml"/>
  <Override PartName="/ppt/slideLayouts/slideLayout812.xml" ContentType="application/vnd.openxmlformats-officedocument.presentationml.slideLayout+xml"/>
  <Override PartName="/ppt/slideLayouts/slideLayout813.xml" ContentType="application/vnd.openxmlformats-officedocument.presentationml.slideLayout+xml"/>
  <Override PartName="/ppt/slideLayouts/slideLayout814.xml" ContentType="application/vnd.openxmlformats-officedocument.presentationml.slideLayout+xml"/>
  <Override PartName="/ppt/slideLayouts/slideLayout815.xml" ContentType="application/vnd.openxmlformats-officedocument.presentationml.slideLayout+xml"/>
  <Override PartName="/ppt/slideLayouts/slideLayout816.xml" ContentType="application/vnd.openxmlformats-officedocument.presentationml.slideLayout+xml"/>
  <Override PartName="/ppt/slideLayouts/slideLayout817.xml" ContentType="application/vnd.openxmlformats-officedocument.presentationml.slideLayout+xml"/>
  <Override PartName="/ppt/slideLayouts/slideLayout818.xml" ContentType="application/vnd.openxmlformats-officedocument.presentationml.slideLayout+xml"/>
  <Override PartName="/ppt/slideLayouts/slideLayout819.xml" ContentType="application/vnd.openxmlformats-officedocument.presentationml.slideLayout+xml"/>
  <Override PartName="/ppt/slideLayouts/slideLayout82.xml" ContentType="application/vnd.openxmlformats-officedocument.presentationml.slideLayout+xml"/>
  <Override PartName="/ppt/slideLayouts/slideLayout820.xml" ContentType="application/vnd.openxmlformats-officedocument.presentationml.slideLayout+xml"/>
  <Override PartName="/ppt/slideLayouts/slideLayout821.xml" ContentType="application/vnd.openxmlformats-officedocument.presentationml.slideLayout+xml"/>
  <Override PartName="/ppt/slideLayouts/slideLayout822.xml" ContentType="application/vnd.openxmlformats-officedocument.presentationml.slideLayout+xml"/>
  <Override PartName="/ppt/slideLayouts/slideLayout823.xml" ContentType="application/vnd.openxmlformats-officedocument.presentationml.slideLayout+xml"/>
  <Override PartName="/ppt/slideLayouts/slideLayout824.xml" ContentType="application/vnd.openxmlformats-officedocument.presentationml.slideLayout+xml"/>
  <Override PartName="/ppt/slideLayouts/slideLayout825.xml" ContentType="application/vnd.openxmlformats-officedocument.presentationml.slideLayout+xml"/>
  <Override PartName="/ppt/slideLayouts/slideLayout826.xml" ContentType="application/vnd.openxmlformats-officedocument.presentationml.slideLayout+xml"/>
  <Override PartName="/ppt/slideLayouts/slideLayout827.xml" ContentType="application/vnd.openxmlformats-officedocument.presentationml.slideLayout+xml"/>
  <Override PartName="/ppt/slideLayouts/slideLayout828.xml" ContentType="application/vnd.openxmlformats-officedocument.presentationml.slideLayout+xml"/>
  <Override PartName="/ppt/slideLayouts/slideLayout829.xml" ContentType="application/vnd.openxmlformats-officedocument.presentationml.slideLayout+xml"/>
  <Override PartName="/ppt/slideLayouts/slideLayout83.xml" ContentType="application/vnd.openxmlformats-officedocument.presentationml.slideLayout+xml"/>
  <Override PartName="/ppt/slideLayouts/slideLayout830.xml" ContentType="application/vnd.openxmlformats-officedocument.presentationml.slideLayout+xml"/>
  <Override PartName="/ppt/slideLayouts/slideLayout831.xml" ContentType="application/vnd.openxmlformats-officedocument.presentationml.slideLayout+xml"/>
  <Override PartName="/ppt/slideLayouts/slideLayout832.xml" ContentType="application/vnd.openxmlformats-officedocument.presentationml.slideLayout+xml"/>
  <Override PartName="/ppt/slideLayouts/slideLayout833.xml" ContentType="application/vnd.openxmlformats-officedocument.presentationml.slideLayout+xml"/>
  <Override PartName="/ppt/slideLayouts/slideLayout834.xml" ContentType="application/vnd.openxmlformats-officedocument.presentationml.slideLayout+xml"/>
  <Override PartName="/ppt/slideLayouts/slideLayout835.xml" ContentType="application/vnd.openxmlformats-officedocument.presentationml.slideLayout+xml"/>
  <Override PartName="/ppt/slideLayouts/slideLayout836.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 id="2147483840" r:id="rId18"/>
    <p:sldMasterId id="2147483852" r:id="rId19"/>
    <p:sldMasterId id="2147483864" r:id="rId20"/>
    <p:sldMasterId id="2147483876" r:id="rId21"/>
    <p:sldMasterId id="2147483888" r:id="rId22"/>
    <p:sldMasterId id="2147483900" r:id="rId23"/>
    <p:sldMasterId id="2147483912" r:id="rId24"/>
    <p:sldMasterId id="2147483924" r:id="rId25"/>
    <p:sldMasterId id="2147483936" r:id="rId26"/>
    <p:sldMasterId id="2147483948" r:id="rId27"/>
    <p:sldMasterId id="2147483960" r:id="rId28"/>
    <p:sldMasterId id="2147483972" r:id="rId29"/>
    <p:sldMasterId id="2147483984" r:id="rId30"/>
    <p:sldMasterId id="2147483996" r:id="rId31"/>
    <p:sldMasterId id="2147484008" r:id="rId32"/>
    <p:sldMasterId id="2147484020" r:id="rId33"/>
    <p:sldMasterId id="2147484032" r:id="rId34"/>
    <p:sldMasterId id="2147484044" r:id="rId35"/>
    <p:sldMasterId id="2147484056" r:id="rId36"/>
    <p:sldMasterId id="2147484068" r:id="rId37"/>
    <p:sldMasterId id="2147484080" r:id="rId38"/>
    <p:sldMasterId id="2147484092" r:id="rId39"/>
    <p:sldMasterId id="2147484104" r:id="rId40"/>
    <p:sldMasterId id="2147484116" r:id="rId41"/>
    <p:sldMasterId id="2147484128" r:id="rId42"/>
    <p:sldMasterId id="2147484140" r:id="rId43"/>
    <p:sldMasterId id="2147484152" r:id="rId44"/>
    <p:sldMasterId id="2147484164" r:id="rId45"/>
    <p:sldMasterId id="2147484176" r:id="rId46"/>
    <p:sldMasterId id="2147484188" r:id="rId47"/>
    <p:sldMasterId id="2147484200" r:id="rId48"/>
    <p:sldMasterId id="2147484212" r:id="rId49"/>
    <p:sldMasterId id="2147484224" r:id="rId50"/>
    <p:sldMasterId id="2147484236" r:id="rId51"/>
    <p:sldMasterId id="2147484248" r:id="rId52"/>
    <p:sldMasterId id="2147484260" r:id="rId53"/>
    <p:sldMasterId id="2147484272" r:id="rId54"/>
    <p:sldMasterId id="2147484284" r:id="rId55"/>
    <p:sldMasterId id="2147484296" r:id="rId56"/>
    <p:sldMasterId id="2147484308" r:id="rId57"/>
    <p:sldMasterId id="2147484320" r:id="rId58"/>
    <p:sldMasterId id="2147484332" r:id="rId59"/>
    <p:sldMasterId id="2147484344" r:id="rId60"/>
    <p:sldMasterId id="2147484356" r:id="rId61"/>
    <p:sldMasterId id="2147484368" r:id="rId62"/>
    <p:sldMasterId id="2147484380" r:id="rId63"/>
    <p:sldMasterId id="2147484392" r:id="rId64"/>
    <p:sldMasterId id="2147484404" r:id="rId65"/>
    <p:sldMasterId id="2147484416" r:id="rId66"/>
    <p:sldMasterId id="2147484428" r:id="rId67"/>
    <p:sldMasterId id="2147484440" r:id="rId68"/>
    <p:sldMasterId id="2147484452" r:id="rId69"/>
    <p:sldMasterId id="2147484464" r:id="rId70"/>
    <p:sldMasterId id="2147484476" r:id="rId71"/>
    <p:sldMasterId id="2147484488" r:id="rId72"/>
    <p:sldMasterId id="2147484500" r:id="rId73"/>
    <p:sldMasterId id="2147484512" r:id="rId74"/>
    <p:sldMasterId id="2147484524" r:id="rId75"/>
    <p:sldMasterId id="2147484536" r:id="rId76"/>
    <p:sldMasterId id="2147484548" r:id="rId77"/>
  </p:sldMasterIdLst>
  <p:notesMasterIdLst>
    <p:notesMasterId r:id="rId118"/>
  </p:notesMasterIdLst>
  <p:sldIdLst>
    <p:sldId id="256" r:id="rId78"/>
    <p:sldId id="544" r:id="rId79"/>
    <p:sldId id="557" r:id="rId80"/>
    <p:sldId id="960" r:id="rId81"/>
    <p:sldId id="961" r:id="rId82"/>
    <p:sldId id="962" r:id="rId83"/>
    <p:sldId id="964" r:id="rId84"/>
    <p:sldId id="963" r:id="rId85"/>
    <p:sldId id="1050" r:id="rId86"/>
    <p:sldId id="680" r:id="rId87"/>
    <p:sldId id="965" r:id="rId88"/>
    <p:sldId id="1338" r:id="rId89"/>
    <p:sldId id="966" r:id="rId90"/>
    <p:sldId id="969" r:id="rId91"/>
    <p:sldId id="970" r:id="rId92"/>
    <p:sldId id="971" r:id="rId93"/>
    <p:sldId id="973" r:id="rId94"/>
    <p:sldId id="974" r:id="rId95"/>
    <p:sldId id="975" r:id="rId96"/>
    <p:sldId id="976" r:id="rId97"/>
    <p:sldId id="978" r:id="rId98"/>
    <p:sldId id="621" r:id="rId99"/>
    <p:sldId id="1043" r:id="rId100"/>
    <p:sldId id="1044" r:id="rId101"/>
    <p:sldId id="1045" r:id="rId102"/>
    <p:sldId id="1047" r:id="rId103"/>
    <p:sldId id="1048" r:id="rId104"/>
    <p:sldId id="1049" r:id="rId105"/>
    <p:sldId id="1042" r:id="rId106"/>
    <p:sldId id="1437" r:id="rId107"/>
    <p:sldId id="1133" r:id="rId108"/>
    <p:sldId id="1134" r:id="rId109"/>
    <p:sldId id="1135" r:id="rId110"/>
    <p:sldId id="1136" r:id="rId111"/>
    <p:sldId id="1138" r:id="rId112"/>
    <p:sldId id="1137" r:id="rId113"/>
    <p:sldId id="1139" r:id="rId114"/>
    <p:sldId id="1140" r:id="rId115"/>
    <p:sldId id="1141" r:id="rId116"/>
    <p:sldId id="1205" r:id="rId117"/>
    <p:sldId id="1204" r:id="rId119"/>
    <p:sldId id="1206" r:id="rId120"/>
    <p:sldId id="1207" r:id="rId121"/>
    <p:sldId id="1208" r:id="rId122"/>
    <p:sldId id="1438" r:id="rId123"/>
    <p:sldId id="1209" r:id="rId124"/>
    <p:sldId id="1210" r:id="rId125"/>
    <p:sldId id="1273" r:id="rId126"/>
    <p:sldId id="1274" r:id="rId127"/>
    <p:sldId id="1275" r:id="rId128"/>
    <p:sldId id="1276" r:id="rId129"/>
    <p:sldId id="1519" r:id="rId130"/>
    <p:sldId id="1521" r:id="rId131"/>
    <p:sldId id="1522" r:id="rId132"/>
    <p:sldId id="1523" r:id="rId133"/>
    <p:sldId id="1524" r:id="rId134"/>
    <p:sldId id="1525" r:id="rId135"/>
    <p:sldId id="1526" r:id="rId136"/>
    <p:sldId id="1527" r:id="rId137"/>
    <p:sldId id="1528" r:id="rId138"/>
    <p:sldId id="1529" r:id="rId139"/>
    <p:sldId id="1530" r:id="rId140"/>
    <p:sldId id="1532" r:id="rId141"/>
    <p:sldId id="1531" r:id="rId142"/>
    <p:sldId id="1533" r:id="rId143"/>
    <p:sldId id="1534" r:id="rId144"/>
    <p:sldId id="1536" r:id="rId145"/>
    <p:sldId id="1535" r:id="rId146"/>
    <p:sldId id="1537" r:id="rId147"/>
    <p:sldId id="1538" r:id="rId148"/>
    <p:sldId id="1539" r:id="rId149"/>
    <p:sldId id="1540" r:id="rId150"/>
    <p:sldId id="1541" r:id="rId151"/>
    <p:sldId id="1542" r:id="rId152"/>
    <p:sldId id="957" r:id="rId153"/>
    <p:sldId id="1545" r:id="rId154"/>
  </p:sldIdLst>
  <p:sldSz cx="9144000" cy="6858000" type="screen4x3"/>
  <p:notesSz cx="6858000" cy="9144000"/>
  <p:custDataLst>
    <p:tags r:id="rId159"/>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9" userDrawn="1">
          <p15:clr>
            <a:srgbClr val="A4A3A4"/>
          </p15:clr>
        </p15:guide>
        <p15:guide id="2" pos="287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229"/>
        <p:guide pos="2870"/>
      </p:guideLst>
    </p:cSldViewPr>
  </p:slide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22.xml"/><Relationship Id="rId98" Type="http://schemas.openxmlformats.org/officeDocument/2006/relationships/slide" Target="slides/slide21.xml"/><Relationship Id="rId97" Type="http://schemas.openxmlformats.org/officeDocument/2006/relationships/slide" Target="slides/slide20.xml"/><Relationship Id="rId96" Type="http://schemas.openxmlformats.org/officeDocument/2006/relationships/slide" Target="slides/slide19.xml"/><Relationship Id="rId95" Type="http://schemas.openxmlformats.org/officeDocument/2006/relationships/slide" Target="slides/slide18.xml"/><Relationship Id="rId94" Type="http://schemas.openxmlformats.org/officeDocument/2006/relationships/slide" Target="slides/slide17.xml"/><Relationship Id="rId93" Type="http://schemas.openxmlformats.org/officeDocument/2006/relationships/slide" Target="slides/slide16.xml"/><Relationship Id="rId92" Type="http://schemas.openxmlformats.org/officeDocument/2006/relationships/slide" Target="slides/slide15.xml"/><Relationship Id="rId91" Type="http://schemas.openxmlformats.org/officeDocument/2006/relationships/slide" Target="slides/slide14.xml"/><Relationship Id="rId90" Type="http://schemas.openxmlformats.org/officeDocument/2006/relationships/slide" Target="slides/slide13.xml"/><Relationship Id="rId9" Type="http://schemas.openxmlformats.org/officeDocument/2006/relationships/slideMaster" Target="slideMasters/slideMaster8.xml"/><Relationship Id="rId89" Type="http://schemas.openxmlformats.org/officeDocument/2006/relationships/slide" Target="slides/slide12.xml"/><Relationship Id="rId88" Type="http://schemas.openxmlformats.org/officeDocument/2006/relationships/slide" Target="slides/slide11.xml"/><Relationship Id="rId87" Type="http://schemas.openxmlformats.org/officeDocument/2006/relationships/slide" Target="slides/slide10.xml"/><Relationship Id="rId86" Type="http://schemas.openxmlformats.org/officeDocument/2006/relationships/slide" Target="slides/slide9.xml"/><Relationship Id="rId85" Type="http://schemas.openxmlformats.org/officeDocument/2006/relationships/slide" Target="slides/slide8.xml"/><Relationship Id="rId84" Type="http://schemas.openxmlformats.org/officeDocument/2006/relationships/slide" Target="slides/slide7.xml"/><Relationship Id="rId83" Type="http://schemas.openxmlformats.org/officeDocument/2006/relationships/slide" Target="slides/slide6.xml"/><Relationship Id="rId82" Type="http://schemas.openxmlformats.org/officeDocument/2006/relationships/slide" Target="slides/slide5.xml"/><Relationship Id="rId81" Type="http://schemas.openxmlformats.org/officeDocument/2006/relationships/slide" Target="slides/slide4.xml"/><Relationship Id="rId80" Type="http://schemas.openxmlformats.org/officeDocument/2006/relationships/slide" Target="slides/slide3.xml"/><Relationship Id="rId8" Type="http://schemas.openxmlformats.org/officeDocument/2006/relationships/slideMaster" Target="slideMasters/slideMaster7.xml"/><Relationship Id="rId79" Type="http://schemas.openxmlformats.org/officeDocument/2006/relationships/slide" Target="slides/slide2.xml"/><Relationship Id="rId78" Type="http://schemas.openxmlformats.org/officeDocument/2006/relationships/slide" Target="slides/slide1.xml"/><Relationship Id="rId77" Type="http://schemas.openxmlformats.org/officeDocument/2006/relationships/slideMaster" Target="slideMasters/slideMaster76.xml"/><Relationship Id="rId76" Type="http://schemas.openxmlformats.org/officeDocument/2006/relationships/slideMaster" Target="slideMasters/slideMaster75.xml"/><Relationship Id="rId75" Type="http://schemas.openxmlformats.org/officeDocument/2006/relationships/slideMaster" Target="slideMasters/slideMaster74.xml"/><Relationship Id="rId74" Type="http://schemas.openxmlformats.org/officeDocument/2006/relationships/slideMaster" Target="slideMasters/slideMaster73.xml"/><Relationship Id="rId73" Type="http://schemas.openxmlformats.org/officeDocument/2006/relationships/slideMaster" Target="slideMasters/slideMaster72.xml"/><Relationship Id="rId72" Type="http://schemas.openxmlformats.org/officeDocument/2006/relationships/slideMaster" Target="slideMasters/slideMaster71.xml"/><Relationship Id="rId71" Type="http://schemas.openxmlformats.org/officeDocument/2006/relationships/slideMaster" Target="slideMasters/slideMaster70.xml"/><Relationship Id="rId70" Type="http://schemas.openxmlformats.org/officeDocument/2006/relationships/slideMaster" Target="slideMasters/slideMaster69.xml"/><Relationship Id="rId7" Type="http://schemas.openxmlformats.org/officeDocument/2006/relationships/slideMaster" Target="slideMasters/slideMaster6.xml"/><Relationship Id="rId69" Type="http://schemas.openxmlformats.org/officeDocument/2006/relationships/slideMaster" Target="slideMasters/slideMaster68.xml"/><Relationship Id="rId68" Type="http://schemas.openxmlformats.org/officeDocument/2006/relationships/slideMaster" Target="slideMasters/slideMaster67.xml"/><Relationship Id="rId67" Type="http://schemas.openxmlformats.org/officeDocument/2006/relationships/slideMaster" Target="slideMasters/slideMaster66.xml"/><Relationship Id="rId66" Type="http://schemas.openxmlformats.org/officeDocument/2006/relationships/slideMaster" Target="slideMasters/slideMaster65.xml"/><Relationship Id="rId65" Type="http://schemas.openxmlformats.org/officeDocument/2006/relationships/slideMaster" Target="slideMasters/slideMaster64.xml"/><Relationship Id="rId64" Type="http://schemas.openxmlformats.org/officeDocument/2006/relationships/slideMaster" Target="slideMasters/slideMaster63.xml"/><Relationship Id="rId63" Type="http://schemas.openxmlformats.org/officeDocument/2006/relationships/slideMaster" Target="slideMasters/slideMaster62.xml"/><Relationship Id="rId62" Type="http://schemas.openxmlformats.org/officeDocument/2006/relationships/slideMaster" Target="slideMasters/slideMaster61.xml"/><Relationship Id="rId61" Type="http://schemas.openxmlformats.org/officeDocument/2006/relationships/slideMaster" Target="slideMasters/slideMaster60.xml"/><Relationship Id="rId60" Type="http://schemas.openxmlformats.org/officeDocument/2006/relationships/slideMaster" Target="slideMasters/slideMaster59.xml"/><Relationship Id="rId6" Type="http://schemas.openxmlformats.org/officeDocument/2006/relationships/slideMaster" Target="slideMasters/slideMaster5.xml"/><Relationship Id="rId59" Type="http://schemas.openxmlformats.org/officeDocument/2006/relationships/slideMaster" Target="slideMasters/slideMaster58.xml"/><Relationship Id="rId58" Type="http://schemas.openxmlformats.org/officeDocument/2006/relationships/slideMaster" Target="slideMasters/slideMaster57.xml"/><Relationship Id="rId57" Type="http://schemas.openxmlformats.org/officeDocument/2006/relationships/slideMaster" Target="slideMasters/slideMaster56.xml"/><Relationship Id="rId56" Type="http://schemas.openxmlformats.org/officeDocument/2006/relationships/slideMaster" Target="slideMasters/slideMaster55.xml"/><Relationship Id="rId55" Type="http://schemas.openxmlformats.org/officeDocument/2006/relationships/slideMaster" Target="slideMasters/slideMaster54.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9" Type="http://schemas.openxmlformats.org/officeDocument/2006/relationships/tags" Target="tags/tag63.xml"/><Relationship Id="rId158" Type="http://schemas.openxmlformats.org/officeDocument/2006/relationships/commentAuthors" Target="commentAuthors.xml"/><Relationship Id="rId157" Type="http://schemas.openxmlformats.org/officeDocument/2006/relationships/tableStyles" Target="tableStyles.xml"/><Relationship Id="rId156" Type="http://schemas.openxmlformats.org/officeDocument/2006/relationships/viewProps" Target="viewProps.xml"/><Relationship Id="rId155" Type="http://schemas.openxmlformats.org/officeDocument/2006/relationships/presProps" Target="presProps.xml"/><Relationship Id="rId154" Type="http://schemas.openxmlformats.org/officeDocument/2006/relationships/slide" Target="slides/slide76.xml"/><Relationship Id="rId153" Type="http://schemas.openxmlformats.org/officeDocument/2006/relationships/slide" Target="slides/slide75.xml"/><Relationship Id="rId152" Type="http://schemas.openxmlformats.org/officeDocument/2006/relationships/slide" Target="slides/slide74.xml"/><Relationship Id="rId151" Type="http://schemas.openxmlformats.org/officeDocument/2006/relationships/slide" Target="slides/slide73.xml"/><Relationship Id="rId150" Type="http://schemas.openxmlformats.org/officeDocument/2006/relationships/slide" Target="slides/slide72.xml"/><Relationship Id="rId15" Type="http://schemas.openxmlformats.org/officeDocument/2006/relationships/slideMaster" Target="slideMasters/slideMaster14.xml"/><Relationship Id="rId149" Type="http://schemas.openxmlformats.org/officeDocument/2006/relationships/slide" Target="slides/slide71.xml"/><Relationship Id="rId148" Type="http://schemas.openxmlformats.org/officeDocument/2006/relationships/slide" Target="slides/slide70.xml"/><Relationship Id="rId147" Type="http://schemas.openxmlformats.org/officeDocument/2006/relationships/slide" Target="slides/slide69.xml"/><Relationship Id="rId146" Type="http://schemas.openxmlformats.org/officeDocument/2006/relationships/slide" Target="slides/slide68.xml"/><Relationship Id="rId145" Type="http://schemas.openxmlformats.org/officeDocument/2006/relationships/slide" Target="slides/slide67.xml"/><Relationship Id="rId144" Type="http://schemas.openxmlformats.org/officeDocument/2006/relationships/slide" Target="slides/slide66.xml"/><Relationship Id="rId143" Type="http://schemas.openxmlformats.org/officeDocument/2006/relationships/slide" Target="slides/slide65.xml"/><Relationship Id="rId142" Type="http://schemas.openxmlformats.org/officeDocument/2006/relationships/slide" Target="slides/slide64.xml"/><Relationship Id="rId141" Type="http://schemas.openxmlformats.org/officeDocument/2006/relationships/slide" Target="slides/slide63.xml"/><Relationship Id="rId140" Type="http://schemas.openxmlformats.org/officeDocument/2006/relationships/slide" Target="slides/slide62.xml"/><Relationship Id="rId14" Type="http://schemas.openxmlformats.org/officeDocument/2006/relationships/slideMaster" Target="slideMasters/slideMaster13.xml"/><Relationship Id="rId139" Type="http://schemas.openxmlformats.org/officeDocument/2006/relationships/slide" Target="slides/slide61.xml"/><Relationship Id="rId138" Type="http://schemas.openxmlformats.org/officeDocument/2006/relationships/slide" Target="slides/slide60.xml"/><Relationship Id="rId137" Type="http://schemas.openxmlformats.org/officeDocument/2006/relationships/slide" Target="slides/slide59.xml"/><Relationship Id="rId136" Type="http://schemas.openxmlformats.org/officeDocument/2006/relationships/slide" Target="slides/slide58.xml"/><Relationship Id="rId135" Type="http://schemas.openxmlformats.org/officeDocument/2006/relationships/slide" Target="slides/slide57.xml"/><Relationship Id="rId134" Type="http://schemas.openxmlformats.org/officeDocument/2006/relationships/slide" Target="slides/slide56.xml"/><Relationship Id="rId133" Type="http://schemas.openxmlformats.org/officeDocument/2006/relationships/slide" Target="slides/slide55.xml"/><Relationship Id="rId132" Type="http://schemas.openxmlformats.org/officeDocument/2006/relationships/slide" Target="slides/slide54.xml"/><Relationship Id="rId131" Type="http://schemas.openxmlformats.org/officeDocument/2006/relationships/slide" Target="slides/slide53.xml"/><Relationship Id="rId130" Type="http://schemas.openxmlformats.org/officeDocument/2006/relationships/slide" Target="slides/slide52.xml"/><Relationship Id="rId13" Type="http://schemas.openxmlformats.org/officeDocument/2006/relationships/slideMaster" Target="slideMasters/slideMaster12.xml"/><Relationship Id="rId129" Type="http://schemas.openxmlformats.org/officeDocument/2006/relationships/slide" Target="slides/slide51.xml"/><Relationship Id="rId128" Type="http://schemas.openxmlformats.org/officeDocument/2006/relationships/slide" Target="slides/slide50.xml"/><Relationship Id="rId127" Type="http://schemas.openxmlformats.org/officeDocument/2006/relationships/slide" Target="slides/slide49.xml"/><Relationship Id="rId126" Type="http://schemas.openxmlformats.org/officeDocument/2006/relationships/slide" Target="slides/slide48.xml"/><Relationship Id="rId125" Type="http://schemas.openxmlformats.org/officeDocument/2006/relationships/slide" Target="slides/slide47.xml"/><Relationship Id="rId124" Type="http://schemas.openxmlformats.org/officeDocument/2006/relationships/slide" Target="slides/slide46.xml"/><Relationship Id="rId123" Type="http://schemas.openxmlformats.org/officeDocument/2006/relationships/slide" Target="slides/slide45.xml"/><Relationship Id="rId122" Type="http://schemas.openxmlformats.org/officeDocument/2006/relationships/slide" Target="slides/slide44.xml"/><Relationship Id="rId121" Type="http://schemas.openxmlformats.org/officeDocument/2006/relationships/slide" Target="slides/slide43.xml"/><Relationship Id="rId120" Type="http://schemas.openxmlformats.org/officeDocument/2006/relationships/slide" Target="slides/slide42.xml"/><Relationship Id="rId12" Type="http://schemas.openxmlformats.org/officeDocument/2006/relationships/slideMaster" Target="slideMasters/slideMaster11.xml"/><Relationship Id="rId119" Type="http://schemas.openxmlformats.org/officeDocument/2006/relationships/slide" Target="slides/slide41.xml"/><Relationship Id="rId118" Type="http://schemas.openxmlformats.org/officeDocument/2006/relationships/notesMaster" Target="notesMasters/notesMaster1.xml"/><Relationship Id="rId117" Type="http://schemas.openxmlformats.org/officeDocument/2006/relationships/slide" Target="slides/slide40.xml"/><Relationship Id="rId116" Type="http://schemas.openxmlformats.org/officeDocument/2006/relationships/slide" Target="slides/slide39.xml"/><Relationship Id="rId115" Type="http://schemas.openxmlformats.org/officeDocument/2006/relationships/slide" Target="slides/slide38.xml"/><Relationship Id="rId114" Type="http://schemas.openxmlformats.org/officeDocument/2006/relationships/slide" Target="slides/slide37.xml"/><Relationship Id="rId113" Type="http://schemas.openxmlformats.org/officeDocument/2006/relationships/slide" Target="slides/slide36.xml"/><Relationship Id="rId112" Type="http://schemas.openxmlformats.org/officeDocument/2006/relationships/slide" Target="slides/slide35.xml"/><Relationship Id="rId111" Type="http://schemas.openxmlformats.org/officeDocument/2006/relationships/slide" Target="slides/slide34.xml"/><Relationship Id="rId110" Type="http://schemas.openxmlformats.org/officeDocument/2006/relationships/slide" Target="slides/slide33.xml"/><Relationship Id="rId11" Type="http://schemas.openxmlformats.org/officeDocument/2006/relationships/slideMaster" Target="slideMasters/slideMaster10.xml"/><Relationship Id="rId109" Type="http://schemas.openxmlformats.org/officeDocument/2006/relationships/slide" Target="slides/slide32.xml"/><Relationship Id="rId108" Type="http://schemas.openxmlformats.org/officeDocument/2006/relationships/slide" Target="slides/slide31.xml"/><Relationship Id="rId107" Type="http://schemas.openxmlformats.org/officeDocument/2006/relationships/slide" Target="slides/slide30.xml"/><Relationship Id="rId106" Type="http://schemas.openxmlformats.org/officeDocument/2006/relationships/slide" Target="slides/slide29.xml"/><Relationship Id="rId105" Type="http://schemas.openxmlformats.org/officeDocument/2006/relationships/slide" Target="slides/slide28.xml"/><Relationship Id="rId104" Type="http://schemas.openxmlformats.org/officeDocument/2006/relationships/slide" Target="slides/slide27.xml"/><Relationship Id="rId103" Type="http://schemas.openxmlformats.org/officeDocument/2006/relationships/slide" Target="slides/slide26.xml"/><Relationship Id="rId102" Type="http://schemas.openxmlformats.org/officeDocument/2006/relationships/slide" Target="slides/slide25.xml"/><Relationship Id="rId101" Type="http://schemas.openxmlformats.org/officeDocument/2006/relationships/slide" Target="slides/slide24.xml"/><Relationship Id="rId100" Type="http://schemas.openxmlformats.org/officeDocument/2006/relationships/slide" Target="slides/slide23.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5.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6.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7.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8.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79.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0.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1.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2.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3.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8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6.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7.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8.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89.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0.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1.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2.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3.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4.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9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7.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8.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99.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0.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1.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2.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3.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4.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5.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60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8.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09.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0.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1.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2.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3.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4.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5.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6.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61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19.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0.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1.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2.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3.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4.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5.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6.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7.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62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2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0.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1.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2.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3.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4.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5.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6.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7.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8.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3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1.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2.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3.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4.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5.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6.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7.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8.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49.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2.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3.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4.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5.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6.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7.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8.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59.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0.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6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3.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4.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5.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6.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7.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8.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69.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0.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1.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7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4.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5.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6.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7.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8.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79.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0.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1.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2.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8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5.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6.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7.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8.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89.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0.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1.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2.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3.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9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6.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7.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8.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699.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0.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1.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2.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3.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4.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0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6.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7.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8.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09.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0.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1.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2.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3.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4.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5.xml.rels><?xml version="1.0" encoding="UTF-8" standalone="yes"?>
<Relationships xmlns="http://schemas.openxmlformats.org/package/2006/relationships"><Relationship Id="rId1" Type="http://schemas.openxmlformats.org/officeDocument/2006/relationships/slideMaster" Target="../slideMasters/slideMaster65.xml"/></Relationships>
</file>

<file path=ppt/slideLayouts/_rels/slideLayout71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7.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8.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19.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0.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1.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2.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3.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4.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5.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6.xml.rels><?xml version="1.0" encoding="UTF-8" standalone="yes"?>
<Relationships xmlns="http://schemas.openxmlformats.org/package/2006/relationships"><Relationship Id="rId1" Type="http://schemas.openxmlformats.org/officeDocument/2006/relationships/slideMaster" Target="../slideMasters/slideMaster66.xml"/></Relationships>
</file>

<file path=ppt/slideLayouts/_rels/slideLayout72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8.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29.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0.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1.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2.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3.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4.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5.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6.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7.xml.rels><?xml version="1.0" encoding="UTF-8" standalone="yes"?>
<Relationships xmlns="http://schemas.openxmlformats.org/package/2006/relationships"><Relationship Id="rId1" Type="http://schemas.openxmlformats.org/officeDocument/2006/relationships/slideMaster" Target="../slideMasters/slideMaster67.xml"/></Relationships>
</file>

<file path=ppt/slideLayouts/_rels/slideLayout73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39.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0.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1.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2.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3.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4.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5.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6.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7.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8.xml.rels><?xml version="1.0" encoding="UTF-8" standalone="yes"?>
<Relationships xmlns="http://schemas.openxmlformats.org/package/2006/relationships"><Relationship Id="rId1" Type="http://schemas.openxmlformats.org/officeDocument/2006/relationships/slideMaster" Target="../slideMasters/slideMaster68.xml"/></Relationships>
</file>

<file path=ppt/slideLayouts/_rels/slideLayout74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0.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1.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2.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3.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4.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5.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6.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7.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8.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59.xml.rels><?xml version="1.0" encoding="UTF-8" standalone="yes"?>
<Relationships xmlns="http://schemas.openxmlformats.org/package/2006/relationships"><Relationship Id="rId1" Type="http://schemas.openxmlformats.org/officeDocument/2006/relationships/slideMaster" Target="../slideMasters/slideMaster6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1.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2.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3.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4.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5.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6.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7.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8.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69.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0.xml.rels><?xml version="1.0" encoding="UTF-8" standalone="yes"?>
<Relationships xmlns="http://schemas.openxmlformats.org/package/2006/relationships"><Relationship Id="rId1" Type="http://schemas.openxmlformats.org/officeDocument/2006/relationships/slideMaster" Target="../slideMasters/slideMaster70.xml"/></Relationships>
</file>

<file path=ppt/slideLayouts/_rels/slideLayout77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2.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3.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4.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5.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6.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7.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8.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79.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0.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1.xml.rels><?xml version="1.0" encoding="UTF-8" standalone="yes"?>
<Relationships xmlns="http://schemas.openxmlformats.org/package/2006/relationships"><Relationship Id="rId1" Type="http://schemas.openxmlformats.org/officeDocument/2006/relationships/slideMaster" Target="../slideMasters/slideMaster71.xml"/></Relationships>
</file>

<file path=ppt/slideLayouts/_rels/slideLayout78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3.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4.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5.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6.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7.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8.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89.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0.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1.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2.xml.rels><?xml version="1.0" encoding="UTF-8" standalone="yes"?>
<Relationships xmlns="http://schemas.openxmlformats.org/package/2006/relationships"><Relationship Id="rId1" Type="http://schemas.openxmlformats.org/officeDocument/2006/relationships/slideMaster" Target="../slideMasters/slideMaster72.xml"/></Relationships>
</file>

<file path=ppt/slideLayouts/_rels/slideLayout79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4.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5.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6.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7.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8.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799.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00.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1.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2.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3.xml.rels><?xml version="1.0" encoding="UTF-8" standalone="yes"?>
<Relationships xmlns="http://schemas.openxmlformats.org/package/2006/relationships"><Relationship Id="rId1" Type="http://schemas.openxmlformats.org/officeDocument/2006/relationships/slideMaster" Target="../slideMasters/slideMaster73.xml"/></Relationships>
</file>

<file path=ppt/slideLayouts/_rels/slideLayout80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5.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6.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7.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8.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09.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0.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1.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2.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3.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4.xml.rels><?xml version="1.0" encoding="UTF-8" standalone="yes"?>
<Relationships xmlns="http://schemas.openxmlformats.org/package/2006/relationships"><Relationship Id="rId1" Type="http://schemas.openxmlformats.org/officeDocument/2006/relationships/slideMaster" Target="../slideMasters/slideMaster74.xml"/></Relationships>
</file>

<file path=ppt/slideLayouts/_rels/slideLayout81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6.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7.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8.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19.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0.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1.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2.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3.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4.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5.xml.rels><?xml version="1.0" encoding="UTF-8" standalone="yes"?>
<Relationships xmlns="http://schemas.openxmlformats.org/package/2006/relationships"><Relationship Id="rId1" Type="http://schemas.openxmlformats.org/officeDocument/2006/relationships/slideMaster" Target="../slideMasters/slideMaster75.xml"/></Relationships>
</file>

<file path=ppt/slideLayouts/_rels/slideLayout82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7.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8.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29.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0.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1.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2.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3.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4.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5.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36.xml.rels><?xml version="1.0" encoding="UTF-8" standalone="yes"?>
<Relationships xmlns="http://schemas.openxmlformats.org/package/2006/relationships"><Relationship Id="rId1" Type="http://schemas.openxmlformats.org/officeDocument/2006/relationships/slideMaster" Target="../slideMasters/slideMaster7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quarter" idx="10"/>
          </p:nvPr>
        </p:nvSpPr>
        <p:spPr/>
        <p:txBody>
          <a:bodyPr/>
          <a:p>
            <a:pPr lvl="0" fontAlgn="base">
              <a:buClr>
                <a:srgbClr val="000000"/>
              </a:buClr>
            </a:pPr>
            <a:endParaRPr lang="zh-CN" altLang="en-US" strike="noStrike" noProof="1" dirty="0"/>
          </a:p>
        </p:txBody>
      </p:sp>
      <p:sp>
        <p:nvSpPr>
          <p:cNvPr id="5" name="页脚占位符 4"/>
          <p:cNvSpPr>
            <a:spLocks noGrp="1"/>
          </p:cNvSpPr>
          <p:nvPr>
            <p:ph type="ftr" sz="quarter" idx="11"/>
          </p:nvPr>
        </p:nvSpPr>
        <p:spPr/>
        <p:txBody>
          <a:bodyPr/>
          <a:p>
            <a:pPr lvl="0" fontAlgn="base">
              <a:buClr>
                <a:srgbClr val="000000"/>
              </a:buClr>
            </a:pPr>
            <a:endParaRPr lang="zh-CN" altLang="en-US" strike="noStrike" noProof="1" dirty="0"/>
          </a:p>
        </p:txBody>
      </p:sp>
      <p:sp>
        <p:nvSpPr>
          <p:cNvPr id="6" name="灯片编号占位符 5"/>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quarter" idx="10"/>
          </p:nvPr>
        </p:nvSpPr>
        <p:spPr/>
        <p:txBody>
          <a:bodyPr/>
          <a:p>
            <a:pPr lvl="0" fontAlgn="base">
              <a:buClr>
                <a:srgbClr val="000000"/>
              </a:buClr>
            </a:pPr>
            <a:endParaRPr lang="zh-CN" altLang="en-US" strike="noStrike" noProof="1" dirty="0"/>
          </a:p>
        </p:txBody>
      </p:sp>
      <p:sp>
        <p:nvSpPr>
          <p:cNvPr id="8" name="页脚占位符 7"/>
          <p:cNvSpPr>
            <a:spLocks noGrp="1"/>
          </p:cNvSpPr>
          <p:nvPr>
            <p:ph type="ftr" sz="quarter" idx="11"/>
          </p:nvPr>
        </p:nvSpPr>
        <p:spPr/>
        <p:txBody>
          <a:bodyPr/>
          <a:p>
            <a:pPr lvl="0" fontAlgn="base">
              <a:buClr>
                <a:srgbClr val="000000"/>
              </a:buClr>
            </a:pPr>
            <a:endParaRPr lang="zh-CN" altLang="en-US" strike="noStrike" noProof="1" dirty="0"/>
          </a:p>
        </p:txBody>
      </p:sp>
      <p:sp>
        <p:nvSpPr>
          <p:cNvPr id="9" name="灯片编号占位符 8"/>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9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9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59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9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59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9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quarter" idx="10"/>
          </p:nvPr>
        </p:nvSpPr>
        <p:spPr/>
        <p:txBody>
          <a:bodyPr/>
          <a:p>
            <a:pPr lvl="0" fontAlgn="base">
              <a:buClr>
                <a:srgbClr val="000000"/>
              </a:buClr>
            </a:pPr>
            <a:endParaRPr lang="zh-CN" altLang="en-US" strike="noStrike" noProof="1" dirty="0"/>
          </a:p>
        </p:txBody>
      </p:sp>
      <p:sp>
        <p:nvSpPr>
          <p:cNvPr id="4" name="页脚占位符 3"/>
          <p:cNvSpPr>
            <a:spLocks noGrp="1"/>
          </p:cNvSpPr>
          <p:nvPr>
            <p:ph type="ftr" sz="quarter" idx="11"/>
          </p:nvPr>
        </p:nvSpPr>
        <p:spPr/>
        <p:txBody>
          <a:bodyPr/>
          <a:p>
            <a:pPr lvl="0" fontAlgn="base">
              <a:buClr>
                <a:srgbClr val="000000"/>
              </a:buClr>
            </a:pPr>
            <a:endParaRPr lang="zh-CN" altLang="en-US" strike="noStrike" noProof="1" dirty="0"/>
          </a:p>
        </p:txBody>
      </p:sp>
      <p:sp>
        <p:nvSpPr>
          <p:cNvPr id="5" name="灯片编号占位符 4"/>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0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0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0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0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0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0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0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0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0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0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2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3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4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6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6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6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6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6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6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7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8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8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8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8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8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8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8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68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9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9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9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69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69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9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p>
            <a:pPr lvl="0" fontAlgn="base">
              <a:buClr>
                <a:srgbClr val="000000"/>
              </a:buClr>
            </a:pPr>
            <a:endParaRPr lang="zh-CN" altLang="en-US" strike="noStrike" noProof="1" dirty="0"/>
          </a:p>
        </p:txBody>
      </p:sp>
      <p:sp>
        <p:nvSpPr>
          <p:cNvPr id="3" name="页脚占位符 2"/>
          <p:cNvSpPr>
            <a:spLocks noGrp="1"/>
          </p:cNvSpPr>
          <p:nvPr>
            <p:ph type="ftr" sz="quarter" idx="11"/>
          </p:nvPr>
        </p:nvSpPr>
        <p:spPr/>
        <p:txBody>
          <a:bodyPr/>
          <a:p>
            <a:pPr lvl="0" fontAlgn="base">
              <a:buClr>
                <a:srgbClr val="000000"/>
              </a:buClr>
            </a:pPr>
            <a:endParaRPr lang="zh-CN" altLang="en-US" strike="noStrike" noProof="1" dirty="0"/>
          </a:p>
        </p:txBody>
      </p:sp>
      <p:sp>
        <p:nvSpPr>
          <p:cNvPr id="4" name="灯片编号占位符 3"/>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0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0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0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0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0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0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3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3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4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4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5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5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5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5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5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5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5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7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9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9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7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7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7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0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0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80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0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0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0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0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1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8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8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8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3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quarter" idx="10"/>
          </p:nvPr>
        </p:nvSpPr>
        <p:spPr/>
        <p:txBody>
          <a:bodyPr/>
          <a:p>
            <a:pPr lvl="0" fontAlgn="base">
              <a:buClr>
                <a:srgbClr val="000000"/>
              </a:buClr>
            </a:pPr>
            <a:endParaRPr lang="zh-CN" altLang="en-US" strike="noStrike" noProof="1" dirty="0"/>
          </a:p>
        </p:txBody>
      </p:sp>
      <p:sp>
        <p:nvSpPr>
          <p:cNvPr id="6" name="页脚占位符 5"/>
          <p:cNvSpPr>
            <a:spLocks noGrp="1"/>
          </p:cNvSpPr>
          <p:nvPr>
            <p:ph type="ftr" sz="quarter" idx="11"/>
          </p:nvPr>
        </p:nvSpPr>
        <p:spPr/>
        <p:txBody>
          <a:bodyPr/>
          <a:p>
            <a:pPr lvl="0" fontAlgn="base">
              <a:buClr>
                <a:srgbClr val="000000"/>
              </a:buClr>
            </a:pPr>
            <a:endParaRPr lang="zh-CN" altLang="en-US" strike="noStrike" noProof="1" dirty="0"/>
          </a:p>
        </p:txBody>
      </p:sp>
      <p:sp>
        <p:nvSpPr>
          <p:cNvPr id="7" name="灯片编号占位符 6"/>
          <p:cNvSpPr>
            <a:spLocks noGrp="1"/>
          </p:cNvSpPr>
          <p:nvPr>
            <p:ph type="sldNum" sz="quarter" idx="12"/>
          </p:nvPr>
        </p:nvSpPr>
        <p:spPr/>
        <p:txBody>
          <a:bodyPr/>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png"/><Relationship Id="rId14" Type="http://schemas.openxmlformats.org/officeDocument/2006/relationships/image" Target="../media/image3.png"/><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6" Type="http://schemas.openxmlformats.org/officeDocument/2006/relationships/theme" Target="../theme/theme1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6" Type="http://schemas.openxmlformats.org/officeDocument/2006/relationships/theme" Target="../theme/theme1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6" Type="http://schemas.openxmlformats.org/officeDocument/2006/relationships/theme" Target="../theme/theme1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6" Type="http://schemas.openxmlformats.org/officeDocument/2006/relationships/theme" Target="../theme/theme1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6" Type="http://schemas.openxmlformats.org/officeDocument/2006/relationships/theme" Target="../theme/theme1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6" Type="http://schemas.openxmlformats.org/officeDocument/2006/relationships/theme" Target="../theme/theme1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6" Type="http://schemas.openxmlformats.org/officeDocument/2006/relationships/theme" Target="../theme/theme1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5.xml"/><Relationship Id="rId8" Type="http://schemas.openxmlformats.org/officeDocument/2006/relationships/slideLayout" Target="../slideLayouts/slideLayout184.xml"/><Relationship Id="rId7" Type="http://schemas.openxmlformats.org/officeDocument/2006/relationships/slideLayout" Target="../slideLayouts/slideLayout183.xml"/><Relationship Id="rId6" Type="http://schemas.openxmlformats.org/officeDocument/2006/relationships/slideLayout" Target="../slideLayouts/slideLayout182.xml"/><Relationship Id="rId5" Type="http://schemas.openxmlformats.org/officeDocument/2006/relationships/slideLayout" Target="../slideLayouts/slideLayout181.xml"/><Relationship Id="rId4" Type="http://schemas.openxmlformats.org/officeDocument/2006/relationships/slideLayout" Target="../slideLayouts/slideLayout180.xml"/><Relationship Id="rId3" Type="http://schemas.openxmlformats.org/officeDocument/2006/relationships/slideLayout" Target="../slideLayouts/slideLayout179.xml"/><Relationship Id="rId2" Type="http://schemas.openxmlformats.org/officeDocument/2006/relationships/slideLayout" Target="../slideLayouts/slideLayout178.xml"/><Relationship Id="rId16" Type="http://schemas.openxmlformats.org/officeDocument/2006/relationships/theme" Target="../theme/theme1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87.xml"/><Relationship Id="rId10" Type="http://schemas.openxmlformats.org/officeDocument/2006/relationships/slideLayout" Target="../slideLayouts/slideLayout186.xml"/><Relationship Id="rId1" Type="http://schemas.openxmlformats.org/officeDocument/2006/relationships/slideLayout" Target="../slideLayouts/slideLayout177.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6.xml"/><Relationship Id="rId8" Type="http://schemas.openxmlformats.org/officeDocument/2006/relationships/slideLayout" Target="../slideLayouts/slideLayout195.xml"/><Relationship Id="rId7" Type="http://schemas.openxmlformats.org/officeDocument/2006/relationships/slideLayout" Target="../slideLayouts/slideLayout194.xml"/><Relationship Id="rId6" Type="http://schemas.openxmlformats.org/officeDocument/2006/relationships/slideLayout" Target="../slideLayouts/slideLayout193.xml"/><Relationship Id="rId5" Type="http://schemas.openxmlformats.org/officeDocument/2006/relationships/slideLayout" Target="../slideLayouts/slideLayout192.xml"/><Relationship Id="rId4" Type="http://schemas.openxmlformats.org/officeDocument/2006/relationships/slideLayout" Target="../slideLayouts/slideLayout191.xml"/><Relationship Id="rId3" Type="http://schemas.openxmlformats.org/officeDocument/2006/relationships/slideLayout" Target="../slideLayouts/slideLayout190.xml"/><Relationship Id="rId2" Type="http://schemas.openxmlformats.org/officeDocument/2006/relationships/slideLayout" Target="../slideLayouts/slideLayout189.xml"/><Relationship Id="rId16" Type="http://schemas.openxmlformats.org/officeDocument/2006/relationships/theme" Target="../theme/theme1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98.xml"/><Relationship Id="rId10" Type="http://schemas.openxmlformats.org/officeDocument/2006/relationships/slideLayout" Target="../slideLayouts/slideLayout197.xml"/><Relationship Id="rId1" Type="http://schemas.openxmlformats.org/officeDocument/2006/relationships/slideLayout" Target="../slideLayouts/slideLayout188.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7.xml"/><Relationship Id="rId8" Type="http://schemas.openxmlformats.org/officeDocument/2006/relationships/slideLayout" Target="../slideLayouts/slideLayout206.xml"/><Relationship Id="rId7" Type="http://schemas.openxmlformats.org/officeDocument/2006/relationships/slideLayout" Target="../slideLayouts/slideLayout205.xml"/><Relationship Id="rId6" Type="http://schemas.openxmlformats.org/officeDocument/2006/relationships/slideLayout" Target="../slideLayouts/slideLayout204.xml"/><Relationship Id="rId5" Type="http://schemas.openxmlformats.org/officeDocument/2006/relationships/slideLayout" Target="../slideLayouts/slideLayout203.xml"/><Relationship Id="rId4" Type="http://schemas.openxmlformats.org/officeDocument/2006/relationships/slideLayout" Target="../slideLayouts/slideLayout202.xml"/><Relationship Id="rId3" Type="http://schemas.openxmlformats.org/officeDocument/2006/relationships/slideLayout" Target="../slideLayouts/slideLayout201.xml"/><Relationship Id="rId2" Type="http://schemas.openxmlformats.org/officeDocument/2006/relationships/slideLayout" Target="../slideLayouts/slideLayout200.xml"/><Relationship Id="rId16" Type="http://schemas.openxmlformats.org/officeDocument/2006/relationships/theme" Target="../theme/theme1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09.xml"/><Relationship Id="rId10" Type="http://schemas.openxmlformats.org/officeDocument/2006/relationships/slideLayout" Target="../slideLayouts/slideLayout208.xml"/><Relationship Id="rId1" Type="http://schemas.openxmlformats.org/officeDocument/2006/relationships/slideLayout" Target="../slideLayouts/slideLayout199.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18.xml"/><Relationship Id="rId8" Type="http://schemas.openxmlformats.org/officeDocument/2006/relationships/slideLayout" Target="../slideLayouts/slideLayout217.xml"/><Relationship Id="rId7" Type="http://schemas.openxmlformats.org/officeDocument/2006/relationships/slideLayout" Target="../slideLayouts/slideLayout216.xml"/><Relationship Id="rId6" Type="http://schemas.openxmlformats.org/officeDocument/2006/relationships/slideLayout" Target="../slideLayouts/slideLayout215.xml"/><Relationship Id="rId5" Type="http://schemas.openxmlformats.org/officeDocument/2006/relationships/slideLayout" Target="../slideLayouts/slideLayout214.xml"/><Relationship Id="rId4" Type="http://schemas.openxmlformats.org/officeDocument/2006/relationships/slideLayout" Target="../slideLayouts/slideLayout213.xml"/><Relationship Id="rId3" Type="http://schemas.openxmlformats.org/officeDocument/2006/relationships/slideLayout" Target="../slideLayouts/slideLayout212.xml"/><Relationship Id="rId2" Type="http://schemas.openxmlformats.org/officeDocument/2006/relationships/slideLayout" Target="../slideLayouts/slideLayout211.xml"/><Relationship Id="rId16" Type="http://schemas.openxmlformats.org/officeDocument/2006/relationships/theme" Target="../theme/theme2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0.xml"/><Relationship Id="rId10" Type="http://schemas.openxmlformats.org/officeDocument/2006/relationships/slideLayout" Target="../slideLayouts/slideLayout219.xml"/><Relationship Id="rId1" Type="http://schemas.openxmlformats.org/officeDocument/2006/relationships/slideLayout" Target="../slideLayouts/slideLayout21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29.xml"/><Relationship Id="rId8" Type="http://schemas.openxmlformats.org/officeDocument/2006/relationships/slideLayout" Target="../slideLayouts/slideLayout228.xml"/><Relationship Id="rId7" Type="http://schemas.openxmlformats.org/officeDocument/2006/relationships/slideLayout" Target="../slideLayouts/slideLayout227.xml"/><Relationship Id="rId6" Type="http://schemas.openxmlformats.org/officeDocument/2006/relationships/slideLayout" Target="../slideLayouts/slideLayout226.xml"/><Relationship Id="rId5" Type="http://schemas.openxmlformats.org/officeDocument/2006/relationships/slideLayout" Target="../slideLayouts/slideLayout225.xml"/><Relationship Id="rId4" Type="http://schemas.openxmlformats.org/officeDocument/2006/relationships/slideLayout" Target="../slideLayouts/slideLayout224.xml"/><Relationship Id="rId3" Type="http://schemas.openxmlformats.org/officeDocument/2006/relationships/slideLayout" Target="../slideLayouts/slideLayout223.xml"/><Relationship Id="rId2" Type="http://schemas.openxmlformats.org/officeDocument/2006/relationships/slideLayout" Target="../slideLayouts/slideLayout222.xml"/><Relationship Id="rId16" Type="http://schemas.openxmlformats.org/officeDocument/2006/relationships/theme" Target="../theme/theme2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31.xml"/><Relationship Id="rId10" Type="http://schemas.openxmlformats.org/officeDocument/2006/relationships/slideLayout" Target="../slideLayouts/slideLayout230.xml"/><Relationship Id="rId1" Type="http://schemas.openxmlformats.org/officeDocument/2006/relationships/slideLayout" Target="../slideLayouts/slideLayout22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0.xml"/><Relationship Id="rId8" Type="http://schemas.openxmlformats.org/officeDocument/2006/relationships/slideLayout" Target="../slideLayouts/slideLayout239.xml"/><Relationship Id="rId7" Type="http://schemas.openxmlformats.org/officeDocument/2006/relationships/slideLayout" Target="../slideLayouts/slideLayout238.xml"/><Relationship Id="rId6" Type="http://schemas.openxmlformats.org/officeDocument/2006/relationships/slideLayout" Target="../slideLayouts/slideLayout237.xml"/><Relationship Id="rId5" Type="http://schemas.openxmlformats.org/officeDocument/2006/relationships/slideLayout" Target="../slideLayouts/slideLayout236.xml"/><Relationship Id="rId4" Type="http://schemas.openxmlformats.org/officeDocument/2006/relationships/slideLayout" Target="../slideLayouts/slideLayout235.xml"/><Relationship Id="rId3" Type="http://schemas.openxmlformats.org/officeDocument/2006/relationships/slideLayout" Target="../slideLayouts/slideLayout234.xml"/><Relationship Id="rId2" Type="http://schemas.openxmlformats.org/officeDocument/2006/relationships/slideLayout" Target="../slideLayouts/slideLayout233.xml"/><Relationship Id="rId16" Type="http://schemas.openxmlformats.org/officeDocument/2006/relationships/theme" Target="../theme/theme2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42.xml"/><Relationship Id="rId10" Type="http://schemas.openxmlformats.org/officeDocument/2006/relationships/slideLayout" Target="../slideLayouts/slideLayout241.xml"/><Relationship Id="rId1" Type="http://schemas.openxmlformats.org/officeDocument/2006/relationships/slideLayout" Target="../slideLayouts/slideLayout23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1.xml"/><Relationship Id="rId8" Type="http://schemas.openxmlformats.org/officeDocument/2006/relationships/slideLayout" Target="../slideLayouts/slideLayout250.xml"/><Relationship Id="rId7" Type="http://schemas.openxmlformats.org/officeDocument/2006/relationships/slideLayout" Target="../slideLayouts/slideLayout249.xml"/><Relationship Id="rId6" Type="http://schemas.openxmlformats.org/officeDocument/2006/relationships/slideLayout" Target="../slideLayouts/slideLayout248.xml"/><Relationship Id="rId5" Type="http://schemas.openxmlformats.org/officeDocument/2006/relationships/slideLayout" Target="../slideLayouts/slideLayout247.xml"/><Relationship Id="rId4" Type="http://schemas.openxmlformats.org/officeDocument/2006/relationships/slideLayout" Target="../slideLayouts/slideLayout246.xml"/><Relationship Id="rId3" Type="http://schemas.openxmlformats.org/officeDocument/2006/relationships/slideLayout" Target="../slideLayouts/slideLayout245.xml"/><Relationship Id="rId2" Type="http://schemas.openxmlformats.org/officeDocument/2006/relationships/slideLayout" Target="../slideLayouts/slideLayout244.xml"/><Relationship Id="rId16" Type="http://schemas.openxmlformats.org/officeDocument/2006/relationships/theme" Target="../theme/theme2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53.xml"/><Relationship Id="rId10" Type="http://schemas.openxmlformats.org/officeDocument/2006/relationships/slideLayout" Target="../slideLayouts/slideLayout252.xml"/><Relationship Id="rId1" Type="http://schemas.openxmlformats.org/officeDocument/2006/relationships/slideLayout" Target="../slideLayouts/slideLayout24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262.xml"/><Relationship Id="rId8" Type="http://schemas.openxmlformats.org/officeDocument/2006/relationships/slideLayout" Target="../slideLayouts/slideLayout261.xml"/><Relationship Id="rId7" Type="http://schemas.openxmlformats.org/officeDocument/2006/relationships/slideLayout" Target="../slideLayouts/slideLayout260.xml"/><Relationship Id="rId6" Type="http://schemas.openxmlformats.org/officeDocument/2006/relationships/slideLayout" Target="../slideLayouts/slideLayout259.xml"/><Relationship Id="rId5" Type="http://schemas.openxmlformats.org/officeDocument/2006/relationships/slideLayout" Target="../slideLayouts/slideLayout258.xml"/><Relationship Id="rId4" Type="http://schemas.openxmlformats.org/officeDocument/2006/relationships/slideLayout" Target="../slideLayouts/slideLayout257.xml"/><Relationship Id="rId3" Type="http://schemas.openxmlformats.org/officeDocument/2006/relationships/slideLayout" Target="../slideLayouts/slideLayout256.xml"/><Relationship Id="rId2" Type="http://schemas.openxmlformats.org/officeDocument/2006/relationships/slideLayout" Target="../slideLayouts/slideLayout255.xml"/><Relationship Id="rId16" Type="http://schemas.openxmlformats.org/officeDocument/2006/relationships/theme" Target="../theme/theme2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64.xml"/><Relationship Id="rId10" Type="http://schemas.openxmlformats.org/officeDocument/2006/relationships/slideLayout" Target="../slideLayouts/slideLayout263.xml"/><Relationship Id="rId1" Type="http://schemas.openxmlformats.org/officeDocument/2006/relationships/slideLayout" Target="../slideLayouts/slideLayout254.xml"/></Relationships>
</file>

<file path=ppt/slideMasters/_rels/slideMaster25.xml.rels><?xml version="1.0" encoding="UTF-8" standalone="yes"?>
<Relationships xmlns="http://schemas.openxmlformats.org/package/2006/relationships"><Relationship Id="rId9" Type="http://schemas.openxmlformats.org/officeDocument/2006/relationships/slideLayout" Target="../slideLayouts/slideLayout273.xml"/><Relationship Id="rId8" Type="http://schemas.openxmlformats.org/officeDocument/2006/relationships/slideLayout" Target="../slideLayouts/slideLayout272.xml"/><Relationship Id="rId7" Type="http://schemas.openxmlformats.org/officeDocument/2006/relationships/slideLayout" Target="../slideLayouts/slideLayout271.xml"/><Relationship Id="rId6" Type="http://schemas.openxmlformats.org/officeDocument/2006/relationships/slideLayout" Target="../slideLayouts/slideLayout270.xml"/><Relationship Id="rId5" Type="http://schemas.openxmlformats.org/officeDocument/2006/relationships/slideLayout" Target="../slideLayouts/slideLayout269.xml"/><Relationship Id="rId4" Type="http://schemas.openxmlformats.org/officeDocument/2006/relationships/slideLayout" Target="../slideLayouts/slideLayout268.xml"/><Relationship Id="rId3" Type="http://schemas.openxmlformats.org/officeDocument/2006/relationships/slideLayout" Target="../slideLayouts/slideLayout267.xml"/><Relationship Id="rId2" Type="http://schemas.openxmlformats.org/officeDocument/2006/relationships/slideLayout" Target="../slideLayouts/slideLayout266.xml"/><Relationship Id="rId16" Type="http://schemas.openxmlformats.org/officeDocument/2006/relationships/theme" Target="../theme/theme2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75.xml"/><Relationship Id="rId10" Type="http://schemas.openxmlformats.org/officeDocument/2006/relationships/slideLayout" Target="../slideLayouts/slideLayout274.xml"/><Relationship Id="rId1" Type="http://schemas.openxmlformats.org/officeDocument/2006/relationships/slideLayout" Target="../slideLayouts/slideLayout265.xml"/></Relationships>
</file>

<file path=ppt/slideMasters/_rels/slideMaster26.xml.rels><?xml version="1.0" encoding="UTF-8" standalone="yes"?>
<Relationships xmlns="http://schemas.openxmlformats.org/package/2006/relationships"><Relationship Id="rId9" Type="http://schemas.openxmlformats.org/officeDocument/2006/relationships/slideLayout" Target="../slideLayouts/slideLayout284.xml"/><Relationship Id="rId8" Type="http://schemas.openxmlformats.org/officeDocument/2006/relationships/slideLayout" Target="../slideLayouts/slideLayout283.xml"/><Relationship Id="rId7" Type="http://schemas.openxmlformats.org/officeDocument/2006/relationships/slideLayout" Target="../slideLayouts/slideLayout282.xml"/><Relationship Id="rId6" Type="http://schemas.openxmlformats.org/officeDocument/2006/relationships/slideLayout" Target="../slideLayouts/slideLayout281.xml"/><Relationship Id="rId5" Type="http://schemas.openxmlformats.org/officeDocument/2006/relationships/slideLayout" Target="../slideLayouts/slideLayout280.xml"/><Relationship Id="rId4" Type="http://schemas.openxmlformats.org/officeDocument/2006/relationships/slideLayout" Target="../slideLayouts/slideLayout279.xml"/><Relationship Id="rId3" Type="http://schemas.openxmlformats.org/officeDocument/2006/relationships/slideLayout" Target="../slideLayouts/slideLayout278.xml"/><Relationship Id="rId2" Type="http://schemas.openxmlformats.org/officeDocument/2006/relationships/slideLayout" Target="../slideLayouts/slideLayout277.xml"/><Relationship Id="rId16" Type="http://schemas.openxmlformats.org/officeDocument/2006/relationships/theme" Target="../theme/theme2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86.xml"/><Relationship Id="rId10" Type="http://schemas.openxmlformats.org/officeDocument/2006/relationships/slideLayout" Target="../slideLayouts/slideLayout285.xml"/><Relationship Id="rId1" Type="http://schemas.openxmlformats.org/officeDocument/2006/relationships/slideLayout" Target="../slideLayouts/slideLayout276.xml"/></Relationships>
</file>

<file path=ppt/slideMasters/_rels/slideMaster27.xml.rels><?xml version="1.0" encoding="UTF-8" standalone="yes"?>
<Relationships xmlns="http://schemas.openxmlformats.org/package/2006/relationships"><Relationship Id="rId9" Type="http://schemas.openxmlformats.org/officeDocument/2006/relationships/slideLayout" Target="../slideLayouts/slideLayout295.xml"/><Relationship Id="rId8" Type="http://schemas.openxmlformats.org/officeDocument/2006/relationships/slideLayout" Target="../slideLayouts/slideLayout294.xml"/><Relationship Id="rId7" Type="http://schemas.openxmlformats.org/officeDocument/2006/relationships/slideLayout" Target="../slideLayouts/slideLayout293.xml"/><Relationship Id="rId6" Type="http://schemas.openxmlformats.org/officeDocument/2006/relationships/slideLayout" Target="../slideLayouts/slideLayout292.xml"/><Relationship Id="rId5" Type="http://schemas.openxmlformats.org/officeDocument/2006/relationships/slideLayout" Target="../slideLayouts/slideLayout291.xml"/><Relationship Id="rId4" Type="http://schemas.openxmlformats.org/officeDocument/2006/relationships/slideLayout" Target="../slideLayouts/slideLayout290.xml"/><Relationship Id="rId3" Type="http://schemas.openxmlformats.org/officeDocument/2006/relationships/slideLayout" Target="../slideLayouts/slideLayout289.xml"/><Relationship Id="rId2" Type="http://schemas.openxmlformats.org/officeDocument/2006/relationships/slideLayout" Target="../slideLayouts/slideLayout288.xml"/><Relationship Id="rId16" Type="http://schemas.openxmlformats.org/officeDocument/2006/relationships/theme" Target="../theme/theme2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97.xml"/><Relationship Id="rId10" Type="http://schemas.openxmlformats.org/officeDocument/2006/relationships/slideLayout" Target="../slideLayouts/slideLayout296.xml"/><Relationship Id="rId1" Type="http://schemas.openxmlformats.org/officeDocument/2006/relationships/slideLayout" Target="../slideLayouts/slideLayout287.xml"/></Relationships>
</file>

<file path=ppt/slideMasters/_rels/slideMaster28.xml.rels><?xml version="1.0" encoding="UTF-8" standalone="yes"?>
<Relationships xmlns="http://schemas.openxmlformats.org/package/2006/relationships"><Relationship Id="rId9" Type="http://schemas.openxmlformats.org/officeDocument/2006/relationships/slideLayout" Target="../slideLayouts/slideLayout306.xml"/><Relationship Id="rId8" Type="http://schemas.openxmlformats.org/officeDocument/2006/relationships/slideLayout" Target="../slideLayouts/slideLayout305.xml"/><Relationship Id="rId7" Type="http://schemas.openxmlformats.org/officeDocument/2006/relationships/slideLayout" Target="../slideLayouts/slideLayout304.xml"/><Relationship Id="rId6" Type="http://schemas.openxmlformats.org/officeDocument/2006/relationships/slideLayout" Target="../slideLayouts/slideLayout303.xml"/><Relationship Id="rId5" Type="http://schemas.openxmlformats.org/officeDocument/2006/relationships/slideLayout" Target="../slideLayouts/slideLayout302.xml"/><Relationship Id="rId4" Type="http://schemas.openxmlformats.org/officeDocument/2006/relationships/slideLayout" Target="../slideLayouts/slideLayout301.xml"/><Relationship Id="rId3" Type="http://schemas.openxmlformats.org/officeDocument/2006/relationships/slideLayout" Target="../slideLayouts/slideLayout300.xml"/><Relationship Id="rId2" Type="http://schemas.openxmlformats.org/officeDocument/2006/relationships/slideLayout" Target="../slideLayouts/slideLayout299.xml"/><Relationship Id="rId16" Type="http://schemas.openxmlformats.org/officeDocument/2006/relationships/theme" Target="../theme/theme2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08.xml"/><Relationship Id="rId10" Type="http://schemas.openxmlformats.org/officeDocument/2006/relationships/slideLayout" Target="../slideLayouts/slideLayout307.xml"/><Relationship Id="rId1" Type="http://schemas.openxmlformats.org/officeDocument/2006/relationships/slideLayout" Target="../slideLayouts/slideLayout298.xml"/></Relationships>
</file>

<file path=ppt/slideMasters/_rels/slideMaster29.xml.rels><?xml version="1.0" encoding="UTF-8" standalone="yes"?>
<Relationships xmlns="http://schemas.openxmlformats.org/package/2006/relationships"><Relationship Id="rId9" Type="http://schemas.openxmlformats.org/officeDocument/2006/relationships/slideLayout" Target="../slideLayouts/slideLayout317.xml"/><Relationship Id="rId8" Type="http://schemas.openxmlformats.org/officeDocument/2006/relationships/slideLayout" Target="../slideLayouts/slideLayout316.xml"/><Relationship Id="rId7" Type="http://schemas.openxmlformats.org/officeDocument/2006/relationships/slideLayout" Target="../slideLayouts/slideLayout315.xml"/><Relationship Id="rId6" Type="http://schemas.openxmlformats.org/officeDocument/2006/relationships/slideLayout" Target="../slideLayouts/slideLayout314.xml"/><Relationship Id="rId5" Type="http://schemas.openxmlformats.org/officeDocument/2006/relationships/slideLayout" Target="../slideLayouts/slideLayout313.xml"/><Relationship Id="rId4" Type="http://schemas.openxmlformats.org/officeDocument/2006/relationships/slideLayout" Target="../slideLayouts/slideLayout312.xml"/><Relationship Id="rId3" Type="http://schemas.openxmlformats.org/officeDocument/2006/relationships/slideLayout" Target="../slideLayouts/slideLayout311.xml"/><Relationship Id="rId2" Type="http://schemas.openxmlformats.org/officeDocument/2006/relationships/slideLayout" Target="../slideLayouts/slideLayout310.xml"/><Relationship Id="rId16" Type="http://schemas.openxmlformats.org/officeDocument/2006/relationships/theme" Target="../theme/theme2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19.xml"/><Relationship Id="rId10" Type="http://schemas.openxmlformats.org/officeDocument/2006/relationships/slideLayout" Target="../slideLayouts/slideLayout318.xml"/><Relationship Id="rId1" Type="http://schemas.openxmlformats.org/officeDocument/2006/relationships/slideLayout" Target="../slideLayouts/slideLayout309.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30.xml.rels><?xml version="1.0" encoding="UTF-8" standalone="yes"?>
<Relationships xmlns="http://schemas.openxmlformats.org/package/2006/relationships"><Relationship Id="rId9" Type="http://schemas.openxmlformats.org/officeDocument/2006/relationships/slideLayout" Target="../slideLayouts/slideLayout328.xml"/><Relationship Id="rId8" Type="http://schemas.openxmlformats.org/officeDocument/2006/relationships/slideLayout" Target="../slideLayouts/slideLayout327.xml"/><Relationship Id="rId7" Type="http://schemas.openxmlformats.org/officeDocument/2006/relationships/slideLayout" Target="../slideLayouts/slideLayout326.xml"/><Relationship Id="rId6" Type="http://schemas.openxmlformats.org/officeDocument/2006/relationships/slideLayout" Target="../slideLayouts/slideLayout325.xml"/><Relationship Id="rId5" Type="http://schemas.openxmlformats.org/officeDocument/2006/relationships/slideLayout" Target="../slideLayouts/slideLayout324.xml"/><Relationship Id="rId4" Type="http://schemas.openxmlformats.org/officeDocument/2006/relationships/slideLayout" Target="../slideLayouts/slideLayout323.xml"/><Relationship Id="rId3" Type="http://schemas.openxmlformats.org/officeDocument/2006/relationships/slideLayout" Target="../slideLayouts/slideLayout322.xml"/><Relationship Id="rId2" Type="http://schemas.openxmlformats.org/officeDocument/2006/relationships/slideLayout" Target="../slideLayouts/slideLayout321.xml"/><Relationship Id="rId16" Type="http://schemas.openxmlformats.org/officeDocument/2006/relationships/theme" Target="../theme/theme3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0.xml"/><Relationship Id="rId10" Type="http://schemas.openxmlformats.org/officeDocument/2006/relationships/slideLayout" Target="../slideLayouts/slideLayout329.xml"/><Relationship Id="rId1" Type="http://schemas.openxmlformats.org/officeDocument/2006/relationships/slideLayout" Target="../slideLayouts/slideLayout320.xml"/></Relationships>
</file>

<file path=ppt/slideMasters/_rels/slideMaster31.xml.rels><?xml version="1.0" encoding="UTF-8" standalone="yes"?>
<Relationships xmlns="http://schemas.openxmlformats.org/package/2006/relationships"><Relationship Id="rId9" Type="http://schemas.openxmlformats.org/officeDocument/2006/relationships/slideLayout" Target="../slideLayouts/slideLayout339.xml"/><Relationship Id="rId8" Type="http://schemas.openxmlformats.org/officeDocument/2006/relationships/slideLayout" Target="../slideLayouts/slideLayout338.xml"/><Relationship Id="rId7" Type="http://schemas.openxmlformats.org/officeDocument/2006/relationships/slideLayout" Target="../slideLayouts/slideLayout337.xml"/><Relationship Id="rId6" Type="http://schemas.openxmlformats.org/officeDocument/2006/relationships/slideLayout" Target="../slideLayouts/slideLayout336.xml"/><Relationship Id="rId5" Type="http://schemas.openxmlformats.org/officeDocument/2006/relationships/slideLayout" Target="../slideLayouts/slideLayout335.xml"/><Relationship Id="rId4" Type="http://schemas.openxmlformats.org/officeDocument/2006/relationships/slideLayout" Target="../slideLayouts/slideLayout334.xml"/><Relationship Id="rId3" Type="http://schemas.openxmlformats.org/officeDocument/2006/relationships/slideLayout" Target="../slideLayouts/slideLayout333.xml"/><Relationship Id="rId2" Type="http://schemas.openxmlformats.org/officeDocument/2006/relationships/slideLayout" Target="../slideLayouts/slideLayout332.xml"/><Relationship Id="rId16" Type="http://schemas.openxmlformats.org/officeDocument/2006/relationships/theme" Target="../theme/theme3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41.xml"/><Relationship Id="rId10" Type="http://schemas.openxmlformats.org/officeDocument/2006/relationships/slideLayout" Target="../slideLayouts/slideLayout340.xml"/><Relationship Id="rId1" Type="http://schemas.openxmlformats.org/officeDocument/2006/relationships/slideLayout" Target="../slideLayouts/slideLayout331.xml"/></Relationships>
</file>

<file path=ppt/slideMasters/_rels/slideMaster32.xml.rels><?xml version="1.0" encoding="UTF-8" standalone="yes"?>
<Relationships xmlns="http://schemas.openxmlformats.org/package/2006/relationships"><Relationship Id="rId9" Type="http://schemas.openxmlformats.org/officeDocument/2006/relationships/slideLayout" Target="../slideLayouts/slideLayout350.xml"/><Relationship Id="rId8" Type="http://schemas.openxmlformats.org/officeDocument/2006/relationships/slideLayout" Target="../slideLayouts/slideLayout349.xml"/><Relationship Id="rId7" Type="http://schemas.openxmlformats.org/officeDocument/2006/relationships/slideLayout" Target="../slideLayouts/slideLayout348.xml"/><Relationship Id="rId6" Type="http://schemas.openxmlformats.org/officeDocument/2006/relationships/slideLayout" Target="../slideLayouts/slideLayout347.xml"/><Relationship Id="rId5" Type="http://schemas.openxmlformats.org/officeDocument/2006/relationships/slideLayout" Target="../slideLayouts/slideLayout346.xml"/><Relationship Id="rId4" Type="http://schemas.openxmlformats.org/officeDocument/2006/relationships/slideLayout" Target="../slideLayouts/slideLayout345.xml"/><Relationship Id="rId3" Type="http://schemas.openxmlformats.org/officeDocument/2006/relationships/slideLayout" Target="../slideLayouts/slideLayout344.xml"/><Relationship Id="rId2" Type="http://schemas.openxmlformats.org/officeDocument/2006/relationships/slideLayout" Target="../slideLayouts/slideLayout343.xml"/><Relationship Id="rId16" Type="http://schemas.openxmlformats.org/officeDocument/2006/relationships/theme" Target="../theme/theme3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52.xml"/><Relationship Id="rId10" Type="http://schemas.openxmlformats.org/officeDocument/2006/relationships/slideLayout" Target="../slideLayouts/slideLayout351.xml"/><Relationship Id="rId1" Type="http://schemas.openxmlformats.org/officeDocument/2006/relationships/slideLayout" Target="../slideLayouts/slideLayout342.xml"/></Relationships>
</file>

<file path=ppt/slideMasters/_rels/slideMaster33.xml.rels><?xml version="1.0" encoding="UTF-8" standalone="yes"?>
<Relationships xmlns="http://schemas.openxmlformats.org/package/2006/relationships"><Relationship Id="rId9" Type="http://schemas.openxmlformats.org/officeDocument/2006/relationships/slideLayout" Target="../slideLayouts/slideLayout361.xml"/><Relationship Id="rId8" Type="http://schemas.openxmlformats.org/officeDocument/2006/relationships/slideLayout" Target="../slideLayouts/slideLayout360.xml"/><Relationship Id="rId7" Type="http://schemas.openxmlformats.org/officeDocument/2006/relationships/slideLayout" Target="../slideLayouts/slideLayout359.xml"/><Relationship Id="rId6" Type="http://schemas.openxmlformats.org/officeDocument/2006/relationships/slideLayout" Target="../slideLayouts/slideLayout358.xml"/><Relationship Id="rId5" Type="http://schemas.openxmlformats.org/officeDocument/2006/relationships/slideLayout" Target="../slideLayouts/slideLayout357.xml"/><Relationship Id="rId4" Type="http://schemas.openxmlformats.org/officeDocument/2006/relationships/slideLayout" Target="../slideLayouts/slideLayout356.xml"/><Relationship Id="rId3" Type="http://schemas.openxmlformats.org/officeDocument/2006/relationships/slideLayout" Target="../slideLayouts/slideLayout355.xml"/><Relationship Id="rId2" Type="http://schemas.openxmlformats.org/officeDocument/2006/relationships/slideLayout" Target="../slideLayouts/slideLayout354.xml"/><Relationship Id="rId16" Type="http://schemas.openxmlformats.org/officeDocument/2006/relationships/theme" Target="../theme/theme3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63.xml"/><Relationship Id="rId10" Type="http://schemas.openxmlformats.org/officeDocument/2006/relationships/slideLayout" Target="../slideLayouts/slideLayout362.xml"/><Relationship Id="rId1" Type="http://schemas.openxmlformats.org/officeDocument/2006/relationships/slideLayout" Target="../slideLayouts/slideLayout353.xml"/></Relationships>
</file>

<file path=ppt/slideMasters/_rels/slideMaster34.xml.rels><?xml version="1.0" encoding="UTF-8" standalone="yes"?>
<Relationships xmlns="http://schemas.openxmlformats.org/package/2006/relationships"><Relationship Id="rId9" Type="http://schemas.openxmlformats.org/officeDocument/2006/relationships/slideLayout" Target="../slideLayouts/slideLayout372.xml"/><Relationship Id="rId8" Type="http://schemas.openxmlformats.org/officeDocument/2006/relationships/slideLayout" Target="../slideLayouts/slideLayout371.xml"/><Relationship Id="rId7" Type="http://schemas.openxmlformats.org/officeDocument/2006/relationships/slideLayout" Target="../slideLayouts/slideLayout370.xml"/><Relationship Id="rId6" Type="http://schemas.openxmlformats.org/officeDocument/2006/relationships/slideLayout" Target="../slideLayouts/slideLayout369.xml"/><Relationship Id="rId5" Type="http://schemas.openxmlformats.org/officeDocument/2006/relationships/slideLayout" Target="../slideLayouts/slideLayout368.xml"/><Relationship Id="rId4" Type="http://schemas.openxmlformats.org/officeDocument/2006/relationships/slideLayout" Target="../slideLayouts/slideLayout367.xml"/><Relationship Id="rId3" Type="http://schemas.openxmlformats.org/officeDocument/2006/relationships/slideLayout" Target="../slideLayouts/slideLayout366.xml"/><Relationship Id="rId2" Type="http://schemas.openxmlformats.org/officeDocument/2006/relationships/slideLayout" Target="../slideLayouts/slideLayout365.xml"/><Relationship Id="rId16" Type="http://schemas.openxmlformats.org/officeDocument/2006/relationships/theme" Target="../theme/theme3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74.xml"/><Relationship Id="rId10" Type="http://schemas.openxmlformats.org/officeDocument/2006/relationships/slideLayout" Target="../slideLayouts/slideLayout373.xml"/><Relationship Id="rId1" Type="http://schemas.openxmlformats.org/officeDocument/2006/relationships/slideLayout" Target="../slideLayouts/slideLayout364.xml"/></Relationships>
</file>

<file path=ppt/slideMasters/_rels/slideMaster35.xml.rels><?xml version="1.0" encoding="UTF-8" standalone="yes"?>
<Relationships xmlns="http://schemas.openxmlformats.org/package/2006/relationships"><Relationship Id="rId9" Type="http://schemas.openxmlformats.org/officeDocument/2006/relationships/slideLayout" Target="../slideLayouts/slideLayout383.xml"/><Relationship Id="rId8" Type="http://schemas.openxmlformats.org/officeDocument/2006/relationships/slideLayout" Target="../slideLayouts/slideLayout382.xml"/><Relationship Id="rId7" Type="http://schemas.openxmlformats.org/officeDocument/2006/relationships/slideLayout" Target="../slideLayouts/slideLayout381.xml"/><Relationship Id="rId6" Type="http://schemas.openxmlformats.org/officeDocument/2006/relationships/slideLayout" Target="../slideLayouts/slideLayout380.xml"/><Relationship Id="rId5" Type="http://schemas.openxmlformats.org/officeDocument/2006/relationships/slideLayout" Target="../slideLayouts/slideLayout379.xml"/><Relationship Id="rId4" Type="http://schemas.openxmlformats.org/officeDocument/2006/relationships/slideLayout" Target="../slideLayouts/slideLayout378.xml"/><Relationship Id="rId3" Type="http://schemas.openxmlformats.org/officeDocument/2006/relationships/slideLayout" Target="../slideLayouts/slideLayout377.xml"/><Relationship Id="rId2" Type="http://schemas.openxmlformats.org/officeDocument/2006/relationships/slideLayout" Target="../slideLayouts/slideLayout376.xml"/><Relationship Id="rId16" Type="http://schemas.openxmlformats.org/officeDocument/2006/relationships/theme" Target="../theme/theme3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85.xml"/><Relationship Id="rId10" Type="http://schemas.openxmlformats.org/officeDocument/2006/relationships/slideLayout" Target="../slideLayouts/slideLayout384.xml"/><Relationship Id="rId1" Type="http://schemas.openxmlformats.org/officeDocument/2006/relationships/slideLayout" Target="../slideLayouts/slideLayout375.xml"/></Relationships>
</file>

<file path=ppt/slideMasters/_rels/slideMaster36.xml.rels><?xml version="1.0" encoding="UTF-8" standalone="yes"?>
<Relationships xmlns="http://schemas.openxmlformats.org/package/2006/relationships"><Relationship Id="rId9" Type="http://schemas.openxmlformats.org/officeDocument/2006/relationships/slideLayout" Target="../slideLayouts/slideLayout394.xml"/><Relationship Id="rId8" Type="http://schemas.openxmlformats.org/officeDocument/2006/relationships/slideLayout" Target="../slideLayouts/slideLayout393.xml"/><Relationship Id="rId7" Type="http://schemas.openxmlformats.org/officeDocument/2006/relationships/slideLayout" Target="../slideLayouts/slideLayout392.xml"/><Relationship Id="rId6" Type="http://schemas.openxmlformats.org/officeDocument/2006/relationships/slideLayout" Target="../slideLayouts/slideLayout391.xml"/><Relationship Id="rId5" Type="http://schemas.openxmlformats.org/officeDocument/2006/relationships/slideLayout" Target="../slideLayouts/slideLayout390.xml"/><Relationship Id="rId4" Type="http://schemas.openxmlformats.org/officeDocument/2006/relationships/slideLayout" Target="../slideLayouts/slideLayout389.xml"/><Relationship Id="rId3" Type="http://schemas.openxmlformats.org/officeDocument/2006/relationships/slideLayout" Target="../slideLayouts/slideLayout388.xml"/><Relationship Id="rId2" Type="http://schemas.openxmlformats.org/officeDocument/2006/relationships/slideLayout" Target="../slideLayouts/slideLayout387.xml"/><Relationship Id="rId16" Type="http://schemas.openxmlformats.org/officeDocument/2006/relationships/theme" Target="../theme/theme3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96.xml"/><Relationship Id="rId10" Type="http://schemas.openxmlformats.org/officeDocument/2006/relationships/slideLayout" Target="../slideLayouts/slideLayout395.xml"/><Relationship Id="rId1" Type="http://schemas.openxmlformats.org/officeDocument/2006/relationships/slideLayout" Target="../slideLayouts/slideLayout386.xml"/></Relationships>
</file>

<file path=ppt/slideMasters/_rels/slideMaster37.xml.rels><?xml version="1.0" encoding="UTF-8" standalone="yes"?>
<Relationships xmlns="http://schemas.openxmlformats.org/package/2006/relationships"><Relationship Id="rId9" Type="http://schemas.openxmlformats.org/officeDocument/2006/relationships/slideLayout" Target="../slideLayouts/slideLayout405.xml"/><Relationship Id="rId8" Type="http://schemas.openxmlformats.org/officeDocument/2006/relationships/slideLayout" Target="../slideLayouts/slideLayout404.xml"/><Relationship Id="rId7" Type="http://schemas.openxmlformats.org/officeDocument/2006/relationships/slideLayout" Target="../slideLayouts/slideLayout403.xml"/><Relationship Id="rId6" Type="http://schemas.openxmlformats.org/officeDocument/2006/relationships/slideLayout" Target="../slideLayouts/slideLayout402.xml"/><Relationship Id="rId5" Type="http://schemas.openxmlformats.org/officeDocument/2006/relationships/slideLayout" Target="../slideLayouts/slideLayout401.xml"/><Relationship Id="rId4" Type="http://schemas.openxmlformats.org/officeDocument/2006/relationships/slideLayout" Target="../slideLayouts/slideLayout400.xml"/><Relationship Id="rId3" Type="http://schemas.openxmlformats.org/officeDocument/2006/relationships/slideLayout" Target="../slideLayouts/slideLayout399.xml"/><Relationship Id="rId2" Type="http://schemas.openxmlformats.org/officeDocument/2006/relationships/slideLayout" Target="../slideLayouts/slideLayout398.xml"/><Relationship Id="rId16" Type="http://schemas.openxmlformats.org/officeDocument/2006/relationships/theme" Target="../theme/theme3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07.xml"/><Relationship Id="rId10" Type="http://schemas.openxmlformats.org/officeDocument/2006/relationships/slideLayout" Target="../slideLayouts/slideLayout406.xml"/><Relationship Id="rId1" Type="http://schemas.openxmlformats.org/officeDocument/2006/relationships/slideLayout" Target="../slideLayouts/slideLayout397.xml"/></Relationships>
</file>

<file path=ppt/slideMasters/_rels/slideMaster38.xml.rels><?xml version="1.0" encoding="UTF-8" standalone="yes"?>
<Relationships xmlns="http://schemas.openxmlformats.org/package/2006/relationships"><Relationship Id="rId9" Type="http://schemas.openxmlformats.org/officeDocument/2006/relationships/slideLayout" Target="../slideLayouts/slideLayout416.xml"/><Relationship Id="rId8" Type="http://schemas.openxmlformats.org/officeDocument/2006/relationships/slideLayout" Target="../slideLayouts/slideLayout415.xml"/><Relationship Id="rId7" Type="http://schemas.openxmlformats.org/officeDocument/2006/relationships/slideLayout" Target="../slideLayouts/slideLayout414.xml"/><Relationship Id="rId6" Type="http://schemas.openxmlformats.org/officeDocument/2006/relationships/slideLayout" Target="../slideLayouts/slideLayout413.xml"/><Relationship Id="rId5" Type="http://schemas.openxmlformats.org/officeDocument/2006/relationships/slideLayout" Target="../slideLayouts/slideLayout412.xml"/><Relationship Id="rId4" Type="http://schemas.openxmlformats.org/officeDocument/2006/relationships/slideLayout" Target="../slideLayouts/slideLayout411.xml"/><Relationship Id="rId3" Type="http://schemas.openxmlformats.org/officeDocument/2006/relationships/slideLayout" Target="../slideLayouts/slideLayout410.xml"/><Relationship Id="rId2" Type="http://schemas.openxmlformats.org/officeDocument/2006/relationships/slideLayout" Target="../slideLayouts/slideLayout409.xml"/><Relationship Id="rId16" Type="http://schemas.openxmlformats.org/officeDocument/2006/relationships/theme" Target="../theme/theme3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18.xml"/><Relationship Id="rId10" Type="http://schemas.openxmlformats.org/officeDocument/2006/relationships/slideLayout" Target="../slideLayouts/slideLayout417.xml"/><Relationship Id="rId1" Type="http://schemas.openxmlformats.org/officeDocument/2006/relationships/slideLayout" Target="../slideLayouts/slideLayout408.xml"/></Relationships>
</file>

<file path=ppt/slideMasters/_rels/slideMaster39.xml.rels><?xml version="1.0" encoding="UTF-8" standalone="yes"?>
<Relationships xmlns="http://schemas.openxmlformats.org/package/2006/relationships"><Relationship Id="rId9" Type="http://schemas.openxmlformats.org/officeDocument/2006/relationships/slideLayout" Target="../slideLayouts/slideLayout427.xml"/><Relationship Id="rId8" Type="http://schemas.openxmlformats.org/officeDocument/2006/relationships/slideLayout" Target="../slideLayouts/slideLayout426.xml"/><Relationship Id="rId7" Type="http://schemas.openxmlformats.org/officeDocument/2006/relationships/slideLayout" Target="../slideLayouts/slideLayout425.xml"/><Relationship Id="rId6" Type="http://schemas.openxmlformats.org/officeDocument/2006/relationships/slideLayout" Target="../slideLayouts/slideLayout424.xml"/><Relationship Id="rId5" Type="http://schemas.openxmlformats.org/officeDocument/2006/relationships/slideLayout" Target="../slideLayouts/slideLayout423.xml"/><Relationship Id="rId4" Type="http://schemas.openxmlformats.org/officeDocument/2006/relationships/slideLayout" Target="../slideLayouts/slideLayout422.xml"/><Relationship Id="rId3" Type="http://schemas.openxmlformats.org/officeDocument/2006/relationships/slideLayout" Target="../slideLayouts/slideLayout421.xml"/><Relationship Id="rId2" Type="http://schemas.openxmlformats.org/officeDocument/2006/relationships/slideLayout" Target="../slideLayouts/slideLayout420.xml"/><Relationship Id="rId16" Type="http://schemas.openxmlformats.org/officeDocument/2006/relationships/theme" Target="../theme/theme3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29.xml"/><Relationship Id="rId10" Type="http://schemas.openxmlformats.org/officeDocument/2006/relationships/slideLayout" Target="../slideLayouts/slideLayout428.xml"/><Relationship Id="rId1" Type="http://schemas.openxmlformats.org/officeDocument/2006/relationships/slideLayout" Target="../slideLayouts/slideLayout41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6" Type="http://schemas.openxmlformats.org/officeDocument/2006/relationships/theme" Target="../theme/theme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40.xml.rels><?xml version="1.0" encoding="UTF-8" standalone="yes"?>
<Relationships xmlns="http://schemas.openxmlformats.org/package/2006/relationships"><Relationship Id="rId9" Type="http://schemas.openxmlformats.org/officeDocument/2006/relationships/slideLayout" Target="../slideLayouts/slideLayout438.xml"/><Relationship Id="rId8" Type="http://schemas.openxmlformats.org/officeDocument/2006/relationships/slideLayout" Target="../slideLayouts/slideLayout437.xml"/><Relationship Id="rId7" Type="http://schemas.openxmlformats.org/officeDocument/2006/relationships/slideLayout" Target="../slideLayouts/slideLayout436.xml"/><Relationship Id="rId6" Type="http://schemas.openxmlformats.org/officeDocument/2006/relationships/slideLayout" Target="../slideLayouts/slideLayout435.xml"/><Relationship Id="rId5" Type="http://schemas.openxmlformats.org/officeDocument/2006/relationships/slideLayout" Target="../slideLayouts/slideLayout434.xml"/><Relationship Id="rId4" Type="http://schemas.openxmlformats.org/officeDocument/2006/relationships/slideLayout" Target="../slideLayouts/slideLayout433.xml"/><Relationship Id="rId3" Type="http://schemas.openxmlformats.org/officeDocument/2006/relationships/slideLayout" Target="../slideLayouts/slideLayout432.xml"/><Relationship Id="rId2" Type="http://schemas.openxmlformats.org/officeDocument/2006/relationships/slideLayout" Target="../slideLayouts/slideLayout431.xml"/><Relationship Id="rId16" Type="http://schemas.openxmlformats.org/officeDocument/2006/relationships/theme" Target="../theme/theme4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40.xml"/><Relationship Id="rId10" Type="http://schemas.openxmlformats.org/officeDocument/2006/relationships/slideLayout" Target="../slideLayouts/slideLayout439.xml"/><Relationship Id="rId1" Type="http://schemas.openxmlformats.org/officeDocument/2006/relationships/slideLayout" Target="../slideLayouts/slideLayout430.xml"/></Relationships>
</file>

<file path=ppt/slideMasters/_rels/slideMaster41.xml.rels><?xml version="1.0" encoding="UTF-8" standalone="yes"?>
<Relationships xmlns="http://schemas.openxmlformats.org/package/2006/relationships"><Relationship Id="rId9" Type="http://schemas.openxmlformats.org/officeDocument/2006/relationships/slideLayout" Target="../slideLayouts/slideLayout449.xml"/><Relationship Id="rId8" Type="http://schemas.openxmlformats.org/officeDocument/2006/relationships/slideLayout" Target="../slideLayouts/slideLayout448.xml"/><Relationship Id="rId7" Type="http://schemas.openxmlformats.org/officeDocument/2006/relationships/slideLayout" Target="../slideLayouts/slideLayout447.xml"/><Relationship Id="rId6" Type="http://schemas.openxmlformats.org/officeDocument/2006/relationships/slideLayout" Target="../slideLayouts/slideLayout446.xml"/><Relationship Id="rId5" Type="http://schemas.openxmlformats.org/officeDocument/2006/relationships/slideLayout" Target="../slideLayouts/slideLayout445.xml"/><Relationship Id="rId4" Type="http://schemas.openxmlformats.org/officeDocument/2006/relationships/slideLayout" Target="../slideLayouts/slideLayout444.xml"/><Relationship Id="rId3" Type="http://schemas.openxmlformats.org/officeDocument/2006/relationships/slideLayout" Target="../slideLayouts/slideLayout443.xml"/><Relationship Id="rId2" Type="http://schemas.openxmlformats.org/officeDocument/2006/relationships/slideLayout" Target="../slideLayouts/slideLayout442.xml"/><Relationship Id="rId16" Type="http://schemas.openxmlformats.org/officeDocument/2006/relationships/theme" Target="../theme/theme4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51.xml"/><Relationship Id="rId10" Type="http://schemas.openxmlformats.org/officeDocument/2006/relationships/slideLayout" Target="../slideLayouts/slideLayout450.xml"/><Relationship Id="rId1" Type="http://schemas.openxmlformats.org/officeDocument/2006/relationships/slideLayout" Target="../slideLayouts/slideLayout441.xml"/></Relationships>
</file>

<file path=ppt/slideMasters/_rels/slideMaster42.xml.rels><?xml version="1.0" encoding="UTF-8" standalone="yes"?>
<Relationships xmlns="http://schemas.openxmlformats.org/package/2006/relationships"><Relationship Id="rId9" Type="http://schemas.openxmlformats.org/officeDocument/2006/relationships/slideLayout" Target="../slideLayouts/slideLayout460.xml"/><Relationship Id="rId8" Type="http://schemas.openxmlformats.org/officeDocument/2006/relationships/slideLayout" Target="../slideLayouts/slideLayout459.xml"/><Relationship Id="rId7" Type="http://schemas.openxmlformats.org/officeDocument/2006/relationships/slideLayout" Target="../slideLayouts/slideLayout458.xml"/><Relationship Id="rId6" Type="http://schemas.openxmlformats.org/officeDocument/2006/relationships/slideLayout" Target="../slideLayouts/slideLayout457.xml"/><Relationship Id="rId5" Type="http://schemas.openxmlformats.org/officeDocument/2006/relationships/slideLayout" Target="../slideLayouts/slideLayout456.xml"/><Relationship Id="rId4" Type="http://schemas.openxmlformats.org/officeDocument/2006/relationships/slideLayout" Target="../slideLayouts/slideLayout455.xml"/><Relationship Id="rId3" Type="http://schemas.openxmlformats.org/officeDocument/2006/relationships/slideLayout" Target="../slideLayouts/slideLayout454.xml"/><Relationship Id="rId2" Type="http://schemas.openxmlformats.org/officeDocument/2006/relationships/slideLayout" Target="../slideLayouts/slideLayout453.xml"/><Relationship Id="rId16" Type="http://schemas.openxmlformats.org/officeDocument/2006/relationships/theme" Target="../theme/theme4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62.xml"/><Relationship Id="rId10" Type="http://schemas.openxmlformats.org/officeDocument/2006/relationships/slideLayout" Target="../slideLayouts/slideLayout461.xml"/><Relationship Id="rId1" Type="http://schemas.openxmlformats.org/officeDocument/2006/relationships/slideLayout" Target="../slideLayouts/slideLayout452.xml"/></Relationships>
</file>

<file path=ppt/slideMasters/_rels/slideMaster43.xml.rels><?xml version="1.0" encoding="UTF-8" standalone="yes"?>
<Relationships xmlns="http://schemas.openxmlformats.org/package/2006/relationships"><Relationship Id="rId9" Type="http://schemas.openxmlformats.org/officeDocument/2006/relationships/slideLayout" Target="../slideLayouts/slideLayout471.xml"/><Relationship Id="rId8" Type="http://schemas.openxmlformats.org/officeDocument/2006/relationships/slideLayout" Target="../slideLayouts/slideLayout470.xml"/><Relationship Id="rId7" Type="http://schemas.openxmlformats.org/officeDocument/2006/relationships/slideLayout" Target="../slideLayouts/slideLayout469.xml"/><Relationship Id="rId6" Type="http://schemas.openxmlformats.org/officeDocument/2006/relationships/slideLayout" Target="../slideLayouts/slideLayout468.xml"/><Relationship Id="rId5" Type="http://schemas.openxmlformats.org/officeDocument/2006/relationships/slideLayout" Target="../slideLayouts/slideLayout467.xml"/><Relationship Id="rId4" Type="http://schemas.openxmlformats.org/officeDocument/2006/relationships/slideLayout" Target="../slideLayouts/slideLayout466.xml"/><Relationship Id="rId3" Type="http://schemas.openxmlformats.org/officeDocument/2006/relationships/slideLayout" Target="../slideLayouts/slideLayout465.xml"/><Relationship Id="rId2" Type="http://schemas.openxmlformats.org/officeDocument/2006/relationships/slideLayout" Target="../slideLayouts/slideLayout464.xml"/><Relationship Id="rId16" Type="http://schemas.openxmlformats.org/officeDocument/2006/relationships/theme" Target="../theme/theme4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73.xml"/><Relationship Id="rId10" Type="http://schemas.openxmlformats.org/officeDocument/2006/relationships/slideLayout" Target="../slideLayouts/slideLayout472.xml"/><Relationship Id="rId1" Type="http://schemas.openxmlformats.org/officeDocument/2006/relationships/slideLayout" Target="../slideLayouts/slideLayout463.xml"/></Relationships>
</file>

<file path=ppt/slideMasters/_rels/slideMaster44.xml.rels><?xml version="1.0" encoding="UTF-8" standalone="yes"?>
<Relationships xmlns="http://schemas.openxmlformats.org/package/2006/relationships"><Relationship Id="rId9" Type="http://schemas.openxmlformats.org/officeDocument/2006/relationships/slideLayout" Target="../slideLayouts/slideLayout482.xml"/><Relationship Id="rId8" Type="http://schemas.openxmlformats.org/officeDocument/2006/relationships/slideLayout" Target="../slideLayouts/slideLayout481.xml"/><Relationship Id="rId7" Type="http://schemas.openxmlformats.org/officeDocument/2006/relationships/slideLayout" Target="../slideLayouts/slideLayout480.xml"/><Relationship Id="rId6" Type="http://schemas.openxmlformats.org/officeDocument/2006/relationships/slideLayout" Target="../slideLayouts/slideLayout479.xml"/><Relationship Id="rId5" Type="http://schemas.openxmlformats.org/officeDocument/2006/relationships/slideLayout" Target="../slideLayouts/slideLayout478.xml"/><Relationship Id="rId4" Type="http://schemas.openxmlformats.org/officeDocument/2006/relationships/slideLayout" Target="../slideLayouts/slideLayout477.xml"/><Relationship Id="rId3" Type="http://schemas.openxmlformats.org/officeDocument/2006/relationships/slideLayout" Target="../slideLayouts/slideLayout476.xml"/><Relationship Id="rId2" Type="http://schemas.openxmlformats.org/officeDocument/2006/relationships/slideLayout" Target="../slideLayouts/slideLayout475.xml"/><Relationship Id="rId16" Type="http://schemas.openxmlformats.org/officeDocument/2006/relationships/theme" Target="../theme/theme4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84.xml"/><Relationship Id="rId10" Type="http://schemas.openxmlformats.org/officeDocument/2006/relationships/slideLayout" Target="../slideLayouts/slideLayout483.xml"/><Relationship Id="rId1" Type="http://schemas.openxmlformats.org/officeDocument/2006/relationships/slideLayout" Target="../slideLayouts/slideLayout474.xml"/></Relationships>
</file>

<file path=ppt/slideMasters/_rels/slideMaster45.xml.rels><?xml version="1.0" encoding="UTF-8" standalone="yes"?>
<Relationships xmlns="http://schemas.openxmlformats.org/package/2006/relationships"><Relationship Id="rId9" Type="http://schemas.openxmlformats.org/officeDocument/2006/relationships/slideLayout" Target="../slideLayouts/slideLayout493.xml"/><Relationship Id="rId8" Type="http://schemas.openxmlformats.org/officeDocument/2006/relationships/slideLayout" Target="../slideLayouts/slideLayout492.xml"/><Relationship Id="rId7" Type="http://schemas.openxmlformats.org/officeDocument/2006/relationships/slideLayout" Target="../slideLayouts/slideLayout491.xml"/><Relationship Id="rId6" Type="http://schemas.openxmlformats.org/officeDocument/2006/relationships/slideLayout" Target="../slideLayouts/slideLayout490.xml"/><Relationship Id="rId5" Type="http://schemas.openxmlformats.org/officeDocument/2006/relationships/slideLayout" Target="../slideLayouts/slideLayout489.xml"/><Relationship Id="rId4" Type="http://schemas.openxmlformats.org/officeDocument/2006/relationships/slideLayout" Target="../slideLayouts/slideLayout488.xml"/><Relationship Id="rId3" Type="http://schemas.openxmlformats.org/officeDocument/2006/relationships/slideLayout" Target="../slideLayouts/slideLayout487.xml"/><Relationship Id="rId2" Type="http://schemas.openxmlformats.org/officeDocument/2006/relationships/slideLayout" Target="../slideLayouts/slideLayout486.xml"/><Relationship Id="rId16" Type="http://schemas.openxmlformats.org/officeDocument/2006/relationships/theme" Target="../theme/theme4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95.xml"/><Relationship Id="rId10" Type="http://schemas.openxmlformats.org/officeDocument/2006/relationships/slideLayout" Target="../slideLayouts/slideLayout494.xml"/><Relationship Id="rId1" Type="http://schemas.openxmlformats.org/officeDocument/2006/relationships/slideLayout" Target="../slideLayouts/slideLayout485.xml"/></Relationships>
</file>

<file path=ppt/slideMasters/_rels/slideMaster46.xml.rels><?xml version="1.0" encoding="UTF-8" standalone="yes"?>
<Relationships xmlns="http://schemas.openxmlformats.org/package/2006/relationships"><Relationship Id="rId9" Type="http://schemas.openxmlformats.org/officeDocument/2006/relationships/slideLayout" Target="../slideLayouts/slideLayout504.xml"/><Relationship Id="rId8" Type="http://schemas.openxmlformats.org/officeDocument/2006/relationships/slideLayout" Target="../slideLayouts/slideLayout503.xml"/><Relationship Id="rId7" Type="http://schemas.openxmlformats.org/officeDocument/2006/relationships/slideLayout" Target="../slideLayouts/slideLayout502.xml"/><Relationship Id="rId6" Type="http://schemas.openxmlformats.org/officeDocument/2006/relationships/slideLayout" Target="../slideLayouts/slideLayout501.xml"/><Relationship Id="rId5" Type="http://schemas.openxmlformats.org/officeDocument/2006/relationships/slideLayout" Target="../slideLayouts/slideLayout500.xml"/><Relationship Id="rId4" Type="http://schemas.openxmlformats.org/officeDocument/2006/relationships/slideLayout" Target="../slideLayouts/slideLayout499.xml"/><Relationship Id="rId3" Type="http://schemas.openxmlformats.org/officeDocument/2006/relationships/slideLayout" Target="../slideLayouts/slideLayout498.xml"/><Relationship Id="rId2" Type="http://schemas.openxmlformats.org/officeDocument/2006/relationships/slideLayout" Target="../slideLayouts/slideLayout497.xml"/><Relationship Id="rId16" Type="http://schemas.openxmlformats.org/officeDocument/2006/relationships/theme" Target="../theme/theme4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06.xml"/><Relationship Id="rId10" Type="http://schemas.openxmlformats.org/officeDocument/2006/relationships/slideLayout" Target="../slideLayouts/slideLayout505.xml"/><Relationship Id="rId1" Type="http://schemas.openxmlformats.org/officeDocument/2006/relationships/slideLayout" Target="../slideLayouts/slideLayout496.xml"/></Relationships>
</file>

<file path=ppt/slideMasters/_rels/slideMaster47.xml.rels><?xml version="1.0" encoding="UTF-8" standalone="yes"?>
<Relationships xmlns="http://schemas.openxmlformats.org/package/2006/relationships"><Relationship Id="rId9" Type="http://schemas.openxmlformats.org/officeDocument/2006/relationships/slideLayout" Target="../slideLayouts/slideLayout515.xml"/><Relationship Id="rId8" Type="http://schemas.openxmlformats.org/officeDocument/2006/relationships/slideLayout" Target="../slideLayouts/slideLayout514.xml"/><Relationship Id="rId7" Type="http://schemas.openxmlformats.org/officeDocument/2006/relationships/slideLayout" Target="../slideLayouts/slideLayout513.xml"/><Relationship Id="rId6" Type="http://schemas.openxmlformats.org/officeDocument/2006/relationships/slideLayout" Target="../slideLayouts/slideLayout512.xml"/><Relationship Id="rId5" Type="http://schemas.openxmlformats.org/officeDocument/2006/relationships/slideLayout" Target="../slideLayouts/slideLayout511.xml"/><Relationship Id="rId4" Type="http://schemas.openxmlformats.org/officeDocument/2006/relationships/slideLayout" Target="../slideLayouts/slideLayout510.xml"/><Relationship Id="rId3" Type="http://schemas.openxmlformats.org/officeDocument/2006/relationships/slideLayout" Target="../slideLayouts/slideLayout509.xml"/><Relationship Id="rId2" Type="http://schemas.openxmlformats.org/officeDocument/2006/relationships/slideLayout" Target="../slideLayouts/slideLayout508.xml"/><Relationship Id="rId16" Type="http://schemas.openxmlformats.org/officeDocument/2006/relationships/theme" Target="../theme/theme4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17.xml"/><Relationship Id="rId10" Type="http://schemas.openxmlformats.org/officeDocument/2006/relationships/slideLayout" Target="../slideLayouts/slideLayout516.xml"/><Relationship Id="rId1" Type="http://schemas.openxmlformats.org/officeDocument/2006/relationships/slideLayout" Target="../slideLayouts/slideLayout507.xml"/></Relationships>
</file>

<file path=ppt/slideMasters/_rels/slideMaster48.xml.rels><?xml version="1.0" encoding="UTF-8" standalone="yes"?>
<Relationships xmlns="http://schemas.openxmlformats.org/package/2006/relationships"><Relationship Id="rId9" Type="http://schemas.openxmlformats.org/officeDocument/2006/relationships/slideLayout" Target="../slideLayouts/slideLayout526.xml"/><Relationship Id="rId8" Type="http://schemas.openxmlformats.org/officeDocument/2006/relationships/slideLayout" Target="../slideLayouts/slideLayout525.xml"/><Relationship Id="rId7" Type="http://schemas.openxmlformats.org/officeDocument/2006/relationships/slideLayout" Target="../slideLayouts/slideLayout524.xml"/><Relationship Id="rId6" Type="http://schemas.openxmlformats.org/officeDocument/2006/relationships/slideLayout" Target="../slideLayouts/slideLayout523.xml"/><Relationship Id="rId5" Type="http://schemas.openxmlformats.org/officeDocument/2006/relationships/slideLayout" Target="../slideLayouts/slideLayout522.xml"/><Relationship Id="rId4" Type="http://schemas.openxmlformats.org/officeDocument/2006/relationships/slideLayout" Target="../slideLayouts/slideLayout521.xml"/><Relationship Id="rId3" Type="http://schemas.openxmlformats.org/officeDocument/2006/relationships/slideLayout" Target="../slideLayouts/slideLayout520.xml"/><Relationship Id="rId2" Type="http://schemas.openxmlformats.org/officeDocument/2006/relationships/slideLayout" Target="../slideLayouts/slideLayout519.xml"/><Relationship Id="rId16" Type="http://schemas.openxmlformats.org/officeDocument/2006/relationships/theme" Target="../theme/theme4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28.xml"/><Relationship Id="rId10" Type="http://schemas.openxmlformats.org/officeDocument/2006/relationships/slideLayout" Target="../slideLayouts/slideLayout527.xml"/><Relationship Id="rId1" Type="http://schemas.openxmlformats.org/officeDocument/2006/relationships/slideLayout" Target="../slideLayouts/slideLayout518.xml"/></Relationships>
</file>

<file path=ppt/slideMasters/_rels/slideMaster49.xml.rels><?xml version="1.0" encoding="UTF-8" standalone="yes"?>
<Relationships xmlns="http://schemas.openxmlformats.org/package/2006/relationships"><Relationship Id="rId9" Type="http://schemas.openxmlformats.org/officeDocument/2006/relationships/slideLayout" Target="../slideLayouts/slideLayout537.xml"/><Relationship Id="rId8" Type="http://schemas.openxmlformats.org/officeDocument/2006/relationships/slideLayout" Target="../slideLayouts/slideLayout536.xml"/><Relationship Id="rId7" Type="http://schemas.openxmlformats.org/officeDocument/2006/relationships/slideLayout" Target="../slideLayouts/slideLayout535.xml"/><Relationship Id="rId6" Type="http://schemas.openxmlformats.org/officeDocument/2006/relationships/slideLayout" Target="../slideLayouts/slideLayout534.xml"/><Relationship Id="rId5" Type="http://schemas.openxmlformats.org/officeDocument/2006/relationships/slideLayout" Target="../slideLayouts/slideLayout533.xml"/><Relationship Id="rId4" Type="http://schemas.openxmlformats.org/officeDocument/2006/relationships/slideLayout" Target="../slideLayouts/slideLayout532.xml"/><Relationship Id="rId3" Type="http://schemas.openxmlformats.org/officeDocument/2006/relationships/slideLayout" Target="../slideLayouts/slideLayout531.xml"/><Relationship Id="rId2" Type="http://schemas.openxmlformats.org/officeDocument/2006/relationships/slideLayout" Target="../slideLayouts/slideLayout530.xml"/><Relationship Id="rId16" Type="http://schemas.openxmlformats.org/officeDocument/2006/relationships/theme" Target="../theme/theme4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39.xml"/><Relationship Id="rId10" Type="http://schemas.openxmlformats.org/officeDocument/2006/relationships/slideLayout" Target="../slideLayouts/slideLayout538.xml"/><Relationship Id="rId1" Type="http://schemas.openxmlformats.org/officeDocument/2006/relationships/slideLayout" Target="../slideLayouts/slideLayout529.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6" Type="http://schemas.openxmlformats.org/officeDocument/2006/relationships/theme" Target="../theme/theme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50.xml.rels><?xml version="1.0" encoding="UTF-8" standalone="yes"?>
<Relationships xmlns="http://schemas.openxmlformats.org/package/2006/relationships"><Relationship Id="rId9" Type="http://schemas.openxmlformats.org/officeDocument/2006/relationships/slideLayout" Target="../slideLayouts/slideLayout548.xml"/><Relationship Id="rId8" Type="http://schemas.openxmlformats.org/officeDocument/2006/relationships/slideLayout" Target="../slideLayouts/slideLayout547.xml"/><Relationship Id="rId7" Type="http://schemas.openxmlformats.org/officeDocument/2006/relationships/slideLayout" Target="../slideLayouts/slideLayout546.xml"/><Relationship Id="rId6" Type="http://schemas.openxmlformats.org/officeDocument/2006/relationships/slideLayout" Target="../slideLayouts/slideLayout545.xml"/><Relationship Id="rId5" Type="http://schemas.openxmlformats.org/officeDocument/2006/relationships/slideLayout" Target="../slideLayouts/slideLayout544.xml"/><Relationship Id="rId4" Type="http://schemas.openxmlformats.org/officeDocument/2006/relationships/slideLayout" Target="../slideLayouts/slideLayout543.xml"/><Relationship Id="rId3" Type="http://schemas.openxmlformats.org/officeDocument/2006/relationships/slideLayout" Target="../slideLayouts/slideLayout542.xml"/><Relationship Id="rId2" Type="http://schemas.openxmlformats.org/officeDocument/2006/relationships/slideLayout" Target="../slideLayouts/slideLayout541.xml"/><Relationship Id="rId16" Type="http://schemas.openxmlformats.org/officeDocument/2006/relationships/theme" Target="../theme/theme5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50.xml"/><Relationship Id="rId10" Type="http://schemas.openxmlformats.org/officeDocument/2006/relationships/slideLayout" Target="../slideLayouts/slideLayout549.xml"/><Relationship Id="rId1" Type="http://schemas.openxmlformats.org/officeDocument/2006/relationships/slideLayout" Target="../slideLayouts/slideLayout540.xml"/></Relationships>
</file>

<file path=ppt/slideMasters/_rels/slideMaster51.xml.rels><?xml version="1.0" encoding="UTF-8" standalone="yes"?>
<Relationships xmlns="http://schemas.openxmlformats.org/package/2006/relationships"><Relationship Id="rId9" Type="http://schemas.openxmlformats.org/officeDocument/2006/relationships/slideLayout" Target="../slideLayouts/slideLayout559.xml"/><Relationship Id="rId8" Type="http://schemas.openxmlformats.org/officeDocument/2006/relationships/slideLayout" Target="../slideLayouts/slideLayout558.xml"/><Relationship Id="rId7" Type="http://schemas.openxmlformats.org/officeDocument/2006/relationships/slideLayout" Target="../slideLayouts/slideLayout557.xml"/><Relationship Id="rId6" Type="http://schemas.openxmlformats.org/officeDocument/2006/relationships/slideLayout" Target="../slideLayouts/slideLayout556.xml"/><Relationship Id="rId5" Type="http://schemas.openxmlformats.org/officeDocument/2006/relationships/slideLayout" Target="../slideLayouts/slideLayout555.xml"/><Relationship Id="rId4" Type="http://schemas.openxmlformats.org/officeDocument/2006/relationships/slideLayout" Target="../slideLayouts/slideLayout554.xml"/><Relationship Id="rId3" Type="http://schemas.openxmlformats.org/officeDocument/2006/relationships/slideLayout" Target="../slideLayouts/slideLayout553.xml"/><Relationship Id="rId2" Type="http://schemas.openxmlformats.org/officeDocument/2006/relationships/slideLayout" Target="../slideLayouts/slideLayout552.xml"/><Relationship Id="rId16" Type="http://schemas.openxmlformats.org/officeDocument/2006/relationships/theme" Target="../theme/theme5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61.xml"/><Relationship Id="rId10" Type="http://schemas.openxmlformats.org/officeDocument/2006/relationships/slideLayout" Target="../slideLayouts/slideLayout560.xml"/><Relationship Id="rId1" Type="http://schemas.openxmlformats.org/officeDocument/2006/relationships/slideLayout" Target="../slideLayouts/slideLayout551.xml"/></Relationships>
</file>

<file path=ppt/slideMasters/_rels/slideMaster52.xml.rels><?xml version="1.0" encoding="UTF-8" standalone="yes"?>
<Relationships xmlns="http://schemas.openxmlformats.org/package/2006/relationships"><Relationship Id="rId9" Type="http://schemas.openxmlformats.org/officeDocument/2006/relationships/slideLayout" Target="../slideLayouts/slideLayout570.xml"/><Relationship Id="rId8" Type="http://schemas.openxmlformats.org/officeDocument/2006/relationships/slideLayout" Target="../slideLayouts/slideLayout569.xml"/><Relationship Id="rId7" Type="http://schemas.openxmlformats.org/officeDocument/2006/relationships/slideLayout" Target="../slideLayouts/slideLayout568.xml"/><Relationship Id="rId6" Type="http://schemas.openxmlformats.org/officeDocument/2006/relationships/slideLayout" Target="../slideLayouts/slideLayout567.xml"/><Relationship Id="rId5" Type="http://schemas.openxmlformats.org/officeDocument/2006/relationships/slideLayout" Target="../slideLayouts/slideLayout566.xml"/><Relationship Id="rId4" Type="http://schemas.openxmlformats.org/officeDocument/2006/relationships/slideLayout" Target="../slideLayouts/slideLayout565.xml"/><Relationship Id="rId3" Type="http://schemas.openxmlformats.org/officeDocument/2006/relationships/slideLayout" Target="../slideLayouts/slideLayout564.xml"/><Relationship Id="rId2" Type="http://schemas.openxmlformats.org/officeDocument/2006/relationships/slideLayout" Target="../slideLayouts/slideLayout563.xml"/><Relationship Id="rId16" Type="http://schemas.openxmlformats.org/officeDocument/2006/relationships/theme" Target="../theme/theme5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72.xml"/><Relationship Id="rId10" Type="http://schemas.openxmlformats.org/officeDocument/2006/relationships/slideLayout" Target="../slideLayouts/slideLayout571.xml"/><Relationship Id="rId1" Type="http://schemas.openxmlformats.org/officeDocument/2006/relationships/slideLayout" Target="../slideLayouts/slideLayout562.xml"/></Relationships>
</file>

<file path=ppt/slideMasters/_rels/slideMaster53.xml.rels><?xml version="1.0" encoding="UTF-8" standalone="yes"?>
<Relationships xmlns="http://schemas.openxmlformats.org/package/2006/relationships"><Relationship Id="rId9" Type="http://schemas.openxmlformats.org/officeDocument/2006/relationships/slideLayout" Target="../slideLayouts/slideLayout581.xml"/><Relationship Id="rId8" Type="http://schemas.openxmlformats.org/officeDocument/2006/relationships/slideLayout" Target="../slideLayouts/slideLayout580.xml"/><Relationship Id="rId7" Type="http://schemas.openxmlformats.org/officeDocument/2006/relationships/slideLayout" Target="../slideLayouts/slideLayout579.xml"/><Relationship Id="rId6" Type="http://schemas.openxmlformats.org/officeDocument/2006/relationships/slideLayout" Target="../slideLayouts/slideLayout578.xml"/><Relationship Id="rId5" Type="http://schemas.openxmlformats.org/officeDocument/2006/relationships/slideLayout" Target="../slideLayouts/slideLayout577.xml"/><Relationship Id="rId4" Type="http://schemas.openxmlformats.org/officeDocument/2006/relationships/slideLayout" Target="../slideLayouts/slideLayout576.xml"/><Relationship Id="rId3" Type="http://schemas.openxmlformats.org/officeDocument/2006/relationships/slideLayout" Target="../slideLayouts/slideLayout575.xml"/><Relationship Id="rId2" Type="http://schemas.openxmlformats.org/officeDocument/2006/relationships/slideLayout" Target="../slideLayouts/slideLayout574.xml"/><Relationship Id="rId16" Type="http://schemas.openxmlformats.org/officeDocument/2006/relationships/theme" Target="../theme/theme5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83.xml"/><Relationship Id="rId10" Type="http://schemas.openxmlformats.org/officeDocument/2006/relationships/slideLayout" Target="../slideLayouts/slideLayout582.xml"/><Relationship Id="rId1" Type="http://schemas.openxmlformats.org/officeDocument/2006/relationships/slideLayout" Target="../slideLayouts/slideLayout573.xml"/></Relationships>
</file>

<file path=ppt/slideMasters/_rels/slideMaster54.xml.rels><?xml version="1.0" encoding="UTF-8" standalone="yes"?>
<Relationships xmlns="http://schemas.openxmlformats.org/package/2006/relationships"><Relationship Id="rId9" Type="http://schemas.openxmlformats.org/officeDocument/2006/relationships/slideLayout" Target="../slideLayouts/slideLayout592.xml"/><Relationship Id="rId8" Type="http://schemas.openxmlformats.org/officeDocument/2006/relationships/slideLayout" Target="../slideLayouts/slideLayout591.xml"/><Relationship Id="rId7" Type="http://schemas.openxmlformats.org/officeDocument/2006/relationships/slideLayout" Target="../slideLayouts/slideLayout590.xml"/><Relationship Id="rId6" Type="http://schemas.openxmlformats.org/officeDocument/2006/relationships/slideLayout" Target="../slideLayouts/slideLayout589.xml"/><Relationship Id="rId5" Type="http://schemas.openxmlformats.org/officeDocument/2006/relationships/slideLayout" Target="../slideLayouts/slideLayout588.xml"/><Relationship Id="rId4" Type="http://schemas.openxmlformats.org/officeDocument/2006/relationships/slideLayout" Target="../slideLayouts/slideLayout587.xml"/><Relationship Id="rId3" Type="http://schemas.openxmlformats.org/officeDocument/2006/relationships/slideLayout" Target="../slideLayouts/slideLayout586.xml"/><Relationship Id="rId2" Type="http://schemas.openxmlformats.org/officeDocument/2006/relationships/slideLayout" Target="../slideLayouts/slideLayout585.xml"/><Relationship Id="rId16" Type="http://schemas.openxmlformats.org/officeDocument/2006/relationships/theme" Target="../theme/theme5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94.xml"/><Relationship Id="rId10" Type="http://schemas.openxmlformats.org/officeDocument/2006/relationships/slideLayout" Target="../slideLayouts/slideLayout593.xml"/><Relationship Id="rId1" Type="http://schemas.openxmlformats.org/officeDocument/2006/relationships/slideLayout" Target="../slideLayouts/slideLayout584.xml"/></Relationships>
</file>

<file path=ppt/slideMasters/_rels/slideMaster55.xml.rels><?xml version="1.0" encoding="UTF-8" standalone="yes"?>
<Relationships xmlns="http://schemas.openxmlformats.org/package/2006/relationships"><Relationship Id="rId9" Type="http://schemas.openxmlformats.org/officeDocument/2006/relationships/slideLayout" Target="../slideLayouts/slideLayout603.xml"/><Relationship Id="rId8" Type="http://schemas.openxmlformats.org/officeDocument/2006/relationships/slideLayout" Target="../slideLayouts/slideLayout602.xml"/><Relationship Id="rId7" Type="http://schemas.openxmlformats.org/officeDocument/2006/relationships/slideLayout" Target="../slideLayouts/slideLayout601.xml"/><Relationship Id="rId6" Type="http://schemas.openxmlformats.org/officeDocument/2006/relationships/slideLayout" Target="../slideLayouts/slideLayout600.xml"/><Relationship Id="rId5" Type="http://schemas.openxmlformats.org/officeDocument/2006/relationships/slideLayout" Target="../slideLayouts/slideLayout599.xml"/><Relationship Id="rId4" Type="http://schemas.openxmlformats.org/officeDocument/2006/relationships/slideLayout" Target="../slideLayouts/slideLayout598.xml"/><Relationship Id="rId3" Type="http://schemas.openxmlformats.org/officeDocument/2006/relationships/slideLayout" Target="../slideLayouts/slideLayout597.xml"/><Relationship Id="rId2" Type="http://schemas.openxmlformats.org/officeDocument/2006/relationships/slideLayout" Target="../slideLayouts/slideLayout596.xml"/><Relationship Id="rId16" Type="http://schemas.openxmlformats.org/officeDocument/2006/relationships/theme" Target="../theme/theme5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05.xml"/><Relationship Id="rId10" Type="http://schemas.openxmlformats.org/officeDocument/2006/relationships/slideLayout" Target="../slideLayouts/slideLayout604.xml"/><Relationship Id="rId1" Type="http://schemas.openxmlformats.org/officeDocument/2006/relationships/slideLayout" Target="../slideLayouts/slideLayout595.xml"/></Relationships>
</file>

<file path=ppt/slideMasters/_rels/slideMaster56.xml.rels><?xml version="1.0" encoding="UTF-8" standalone="yes"?>
<Relationships xmlns="http://schemas.openxmlformats.org/package/2006/relationships"><Relationship Id="rId9" Type="http://schemas.openxmlformats.org/officeDocument/2006/relationships/slideLayout" Target="../slideLayouts/slideLayout614.xml"/><Relationship Id="rId8" Type="http://schemas.openxmlformats.org/officeDocument/2006/relationships/slideLayout" Target="../slideLayouts/slideLayout613.xml"/><Relationship Id="rId7" Type="http://schemas.openxmlformats.org/officeDocument/2006/relationships/slideLayout" Target="../slideLayouts/slideLayout612.xml"/><Relationship Id="rId6" Type="http://schemas.openxmlformats.org/officeDocument/2006/relationships/slideLayout" Target="../slideLayouts/slideLayout611.xml"/><Relationship Id="rId5" Type="http://schemas.openxmlformats.org/officeDocument/2006/relationships/slideLayout" Target="../slideLayouts/slideLayout610.xml"/><Relationship Id="rId4" Type="http://schemas.openxmlformats.org/officeDocument/2006/relationships/slideLayout" Target="../slideLayouts/slideLayout609.xml"/><Relationship Id="rId3" Type="http://schemas.openxmlformats.org/officeDocument/2006/relationships/slideLayout" Target="../slideLayouts/slideLayout608.xml"/><Relationship Id="rId2" Type="http://schemas.openxmlformats.org/officeDocument/2006/relationships/slideLayout" Target="../slideLayouts/slideLayout607.xml"/><Relationship Id="rId16" Type="http://schemas.openxmlformats.org/officeDocument/2006/relationships/theme" Target="../theme/theme5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16.xml"/><Relationship Id="rId10" Type="http://schemas.openxmlformats.org/officeDocument/2006/relationships/slideLayout" Target="../slideLayouts/slideLayout615.xml"/><Relationship Id="rId1" Type="http://schemas.openxmlformats.org/officeDocument/2006/relationships/slideLayout" Target="../slideLayouts/slideLayout606.xml"/></Relationships>
</file>

<file path=ppt/slideMasters/_rels/slideMaster57.xml.rels><?xml version="1.0" encoding="UTF-8" standalone="yes"?>
<Relationships xmlns="http://schemas.openxmlformats.org/package/2006/relationships"><Relationship Id="rId9" Type="http://schemas.openxmlformats.org/officeDocument/2006/relationships/slideLayout" Target="../slideLayouts/slideLayout625.xml"/><Relationship Id="rId8" Type="http://schemas.openxmlformats.org/officeDocument/2006/relationships/slideLayout" Target="../slideLayouts/slideLayout624.xml"/><Relationship Id="rId7" Type="http://schemas.openxmlformats.org/officeDocument/2006/relationships/slideLayout" Target="../slideLayouts/slideLayout623.xml"/><Relationship Id="rId6" Type="http://schemas.openxmlformats.org/officeDocument/2006/relationships/slideLayout" Target="../slideLayouts/slideLayout622.xml"/><Relationship Id="rId5" Type="http://schemas.openxmlformats.org/officeDocument/2006/relationships/slideLayout" Target="../slideLayouts/slideLayout621.xml"/><Relationship Id="rId4" Type="http://schemas.openxmlformats.org/officeDocument/2006/relationships/slideLayout" Target="../slideLayouts/slideLayout620.xml"/><Relationship Id="rId3" Type="http://schemas.openxmlformats.org/officeDocument/2006/relationships/slideLayout" Target="../slideLayouts/slideLayout619.xml"/><Relationship Id="rId2" Type="http://schemas.openxmlformats.org/officeDocument/2006/relationships/slideLayout" Target="../slideLayouts/slideLayout618.xml"/><Relationship Id="rId16" Type="http://schemas.openxmlformats.org/officeDocument/2006/relationships/theme" Target="../theme/theme5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27.xml"/><Relationship Id="rId10" Type="http://schemas.openxmlformats.org/officeDocument/2006/relationships/slideLayout" Target="../slideLayouts/slideLayout626.xml"/><Relationship Id="rId1" Type="http://schemas.openxmlformats.org/officeDocument/2006/relationships/slideLayout" Target="../slideLayouts/slideLayout617.xml"/></Relationships>
</file>

<file path=ppt/slideMasters/_rels/slideMaster58.xml.rels><?xml version="1.0" encoding="UTF-8" standalone="yes"?>
<Relationships xmlns="http://schemas.openxmlformats.org/package/2006/relationships"><Relationship Id="rId9" Type="http://schemas.openxmlformats.org/officeDocument/2006/relationships/slideLayout" Target="../slideLayouts/slideLayout636.xml"/><Relationship Id="rId8" Type="http://schemas.openxmlformats.org/officeDocument/2006/relationships/slideLayout" Target="../slideLayouts/slideLayout635.xml"/><Relationship Id="rId7" Type="http://schemas.openxmlformats.org/officeDocument/2006/relationships/slideLayout" Target="../slideLayouts/slideLayout634.xml"/><Relationship Id="rId6" Type="http://schemas.openxmlformats.org/officeDocument/2006/relationships/slideLayout" Target="../slideLayouts/slideLayout633.xml"/><Relationship Id="rId5" Type="http://schemas.openxmlformats.org/officeDocument/2006/relationships/slideLayout" Target="../slideLayouts/slideLayout632.xml"/><Relationship Id="rId4" Type="http://schemas.openxmlformats.org/officeDocument/2006/relationships/slideLayout" Target="../slideLayouts/slideLayout631.xml"/><Relationship Id="rId3" Type="http://schemas.openxmlformats.org/officeDocument/2006/relationships/slideLayout" Target="../slideLayouts/slideLayout630.xml"/><Relationship Id="rId2" Type="http://schemas.openxmlformats.org/officeDocument/2006/relationships/slideLayout" Target="../slideLayouts/slideLayout629.xml"/><Relationship Id="rId16" Type="http://schemas.openxmlformats.org/officeDocument/2006/relationships/theme" Target="../theme/theme5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38.xml"/><Relationship Id="rId10" Type="http://schemas.openxmlformats.org/officeDocument/2006/relationships/slideLayout" Target="../slideLayouts/slideLayout637.xml"/><Relationship Id="rId1" Type="http://schemas.openxmlformats.org/officeDocument/2006/relationships/slideLayout" Target="../slideLayouts/slideLayout628.xml"/></Relationships>
</file>

<file path=ppt/slideMasters/_rels/slideMaster59.xml.rels><?xml version="1.0" encoding="UTF-8" standalone="yes"?>
<Relationships xmlns="http://schemas.openxmlformats.org/package/2006/relationships"><Relationship Id="rId9" Type="http://schemas.openxmlformats.org/officeDocument/2006/relationships/slideLayout" Target="../slideLayouts/slideLayout647.xml"/><Relationship Id="rId8" Type="http://schemas.openxmlformats.org/officeDocument/2006/relationships/slideLayout" Target="../slideLayouts/slideLayout646.xml"/><Relationship Id="rId7" Type="http://schemas.openxmlformats.org/officeDocument/2006/relationships/slideLayout" Target="../slideLayouts/slideLayout645.xml"/><Relationship Id="rId6" Type="http://schemas.openxmlformats.org/officeDocument/2006/relationships/slideLayout" Target="../slideLayouts/slideLayout644.xml"/><Relationship Id="rId5" Type="http://schemas.openxmlformats.org/officeDocument/2006/relationships/slideLayout" Target="../slideLayouts/slideLayout643.xml"/><Relationship Id="rId4" Type="http://schemas.openxmlformats.org/officeDocument/2006/relationships/slideLayout" Target="../slideLayouts/slideLayout642.xml"/><Relationship Id="rId3" Type="http://schemas.openxmlformats.org/officeDocument/2006/relationships/slideLayout" Target="../slideLayouts/slideLayout641.xml"/><Relationship Id="rId2" Type="http://schemas.openxmlformats.org/officeDocument/2006/relationships/slideLayout" Target="../slideLayouts/slideLayout640.xml"/><Relationship Id="rId16" Type="http://schemas.openxmlformats.org/officeDocument/2006/relationships/theme" Target="../theme/theme5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49.xml"/><Relationship Id="rId10" Type="http://schemas.openxmlformats.org/officeDocument/2006/relationships/slideLayout" Target="../slideLayouts/slideLayout648.xml"/><Relationship Id="rId1" Type="http://schemas.openxmlformats.org/officeDocument/2006/relationships/slideLayout" Target="../slideLayouts/slideLayout639.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6" Type="http://schemas.openxmlformats.org/officeDocument/2006/relationships/theme" Target="../theme/theme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60.xml.rels><?xml version="1.0" encoding="UTF-8" standalone="yes"?>
<Relationships xmlns="http://schemas.openxmlformats.org/package/2006/relationships"><Relationship Id="rId9" Type="http://schemas.openxmlformats.org/officeDocument/2006/relationships/slideLayout" Target="../slideLayouts/slideLayout658.xml"/><Relationship Id="rId8" Type="http://schemas.openxmlformats.org/officeDocument/2006/relationships/slideLayout" Target="../slideLayouts/slideLayout657.xml"/><Relationship Id="rId7" Type="http://schemas.openxmlformats.org/officeDocument/2006/relationships/slideLayout" Target="../slideLayouts/slideLayout656.xml"/><Relationship Id="rId6" Type="http://schemas.openxmlformats.org/officeDocument/2006/relationships/slideLayout" Target="../slideLayouts/slideLayout655.xml"/><Relationship Id="rId5" Type="http://schemas.openxmlformats.org/officeDocument/2006/relationships/slideLayout" Target="../slideLayouts/slideLayout654.xml"/><Relationship Id="rId4" Type="http://schemas.openxmlformats.org/officeDocument/2006/relationships/slideLayout" Target="../slideLayouts/slideLayout653.xml"/><Relationship Id="rId3" Type="http://schemas.openxmlformats.org/officeDocument/2006/relationships/slideLayout" Target="../slideLayouts/slideLayout652.xml"/><Relationship Id="rId2" Type="http://schemas.openxmlformats.org/officeDocument/2006/relationships/slideLayout" Target="../slideLayouts/slideLayout651.xml"/><Relationship Id="rId16" Type="http://schemas.openxmlformats.org/officeDocument/2006/relationships/theme" Target="../theme/theme6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60.xml"/><Relationship Id="rId10" Type="http://schemas.openxmlformats.org/officeDocument/2006/relationships/slideLayout" Target="../slideLayouts/slideLayout659.xml"/><Relationship Id="rId1" Type="http://schemas.openxmlformats.org/officeDocument/2006/relationships/slideLayout" Target="../slideLayouts/slideLayout650.xml"/></Relationships>
</file>

<file path=ppt/slideMasters/_rels/slideMaster61.xml.rels><?xml version="1.0" encoding="UTF-8" standalone="yes"?>
<Relationships xmlns="http://schemas.openxmlformats.org/package/2006/relationships"><Relationship Id="rId9" Type="http://schemas.openxmlformats.org/officeDocument/2006/relationships/slideLayout" Target="../slideLayouts/slideLayout669.xml"/><Relationship Id="rId8" Type="http://schemas.openxmlformats.org/officeDocument/2006/relationships/slideLayout" Target="../slideLayouts/slideLayout668.xml"/><Relationship Id="rId7" Type="http://schemas.openxmlformats.org/officeDocument/2006/relationships/slideLayout" Target="../slideLayouts/slideLayout667.xml"/><Relationship Id="rId6" Type="http://schemas.openxmlformats.org/officeDocument/2006/relationships/slideLayout" Target="../slideLayouts/slideLayout666.xml"/><Relationship Id="rId5" Type="http://schemas.openxmlformats.org/officeDocument/2006/relationships/slideLayout" Target="../slideLayouts/slideLayout665.xml"/><Relationship Id="rId4" Type="http://schemas.openxmlformats.org/officeDocument/2006/relationships/slideLayout" Target="../slideLayouts/slideLayout664.xml"/><Relationship Id="rId3" Type="http://schemas.openxmlformats.org/officeDocument/2006/relationships/slideLayout" Target="../slideLayouts/slideLayout663.xml"/><Relationship Id="rId2" Type="http://schemas.openxmlformats.org/officeDocument/2006/relationships/slideLayout" Target="../slideLayouts/slideLayout662.xml"/><Relationship Id="rId16" Type="http://schemas.openxmlformats.org/officeDocument/2006/relationships/theme" Target="../theme/theme6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71.xml"/><Relationship Id="rId10" Type="http://schemas.openxmlformats.org/officeDocument/2006/relationships/slideLayout" Target="../slideLayouts/slideLayout670.xml"/><Relationship Id="rId1" Type="http://schemas.openxmlformats.org/officeDocument/2006/relationships/slideLayout" Target="../slideLayouts/slideLayout661.xml"/></Relationships>
</file>

<file path=ppt/slideMasters/_rels/slideMaster62.xml.rels><?xml version="1.0" encoding="UTF-8" standalone="yes"?>
<Relationships xmlns="http://schemas.openxmlformats.org/package/2006/relationships"><Relationship Id="rId9" Type="http://schemas.openxmlformats.org/officeDocument/2006/relationships/slideLayout" Target="../slideLayouts/slideLayout680.xml"/><Relationship Id="rId8" Type="http://schemas.openxmlformats.org/officeDocument/2006/relationships/slideLayout" Target="../slideLayouts/slideLayout679.xml"/><Relationship Id="rId7" Type="http://schemas.openxmlformats.org/officeDocument/2006/relationships/slideLayout" Target="../slideLayouts/slideLayout678.xml"/><Relationship Id="rId6" Type="http://schemas.openxmlformats.org/officeDocument/2006/relationships/slideLayout" Target="../slideLayouts/slideLayout677.xml"/><Relationship Id="rId5" Type="http://schemas.openxmlformats.org/officeDocument/2006/relationships/slideLayout" Target="../slideLayouts/slideLayout676.xml"/><Relationship Id="rId4" Type="http://schemas.openxmlformats.org/officeDocument/2006/relationships/slideLayout" Target="../slideLayouts/slideLayout675.xml"/><Relationship Id="rId3" Type="http://schemas.openxmlformats.org/officeDocument/2006/relationships/slideLayout" Target="../slideLayouts/slideLayout674.xml"/><Relationship Id="rId2" Type="http://schemas.openxmlformats.org/officeDocument/2006/relationships/slideLayout" Target="../slideLayouts/slideLayout673.xml"/><Relationship Id="rId16" Type="http://schemas.openxmlformats.org/officeDocument/2006/relationships/theme" Target="../theme/theme6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82.xml"/><Relationship Id="rId10" Type="http://schemas.openxmlformats.org/officeDocument/2006/relationships/slideLayout" Target="../slideLayouts/slideLayout681.xml"/><Relationship Id="rId1" Type="http://schemas.openxmlformats.org/officeDocument/2006/relationships/slideLayout" Target="../slideLayouts/slideLayout672.xml"/></Relationships>
</file>

<file path=ppt/slideMasters/_rels/slideMaster63.xml.rels><?xml version="1.0" encoding="UTF-8" standalone="yes"?>
<Relationships xmlns="http://schemas.openxmlformats.org/package/2006/relationships"><Relationship Id="rId9" Type="http://schemas.openxmlformats.org/officeDocument/2006/relationships/slideLayout" Target="../slideLayouts/slideLayout691.xml"/><Relationship Id="rId8" Type="http://schemas.openxmlformats.org/officeDocument/2006/relationships/slideLayout" Target="../slideLayouts/slideLayout690.xml"/><Relationship Id="rId7" Type="http://schemas.openxmlformats.org/officeDocument/2006/relationships/slideLayout" Target="../slideLayouts/slideLayout689.xml"/><Relationship Id="rId6" Type="http://schemas.openxmlformats.org/officeDocument/2006/relationships/slideLayout" Target="../slideLayouts/slideLayout688.xml"/><Relationship Id="rId5" Type="http://schemas.openxmlformats.org/officeDocument/2006/relationships/slideLayout" Target="../slideLayouts/slideLayout687.xml"/><Relationship Id="rId4" Type="http://schemas.openxmlformats.org/officeDocument/2006/relationships/slideLayout" Target="../slideLayouts/slideLayout686.xml"/><Relationship Id="rId3" Type="http://schemas.openxmlformats.org/officeDocument/2006/relationships/slideLayout" Target="../slideLayouts/slideLayout685.xml"/><Relationship Id="rId2" Type="http://schemas.openxmlformats.org/officeDocument/2006/relationships/slideLayout" Target="../slideLayouts/slideLayout684.xml"/><Relationship Id="rId16" Type="http://schemas.openxmlformats.org/officeDocument/2006/relationships/theme" Target="../theme/theme6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93.xml"/><Relationship Id="rId10" Type="http://schemas.openxmlformats.org/officeDocument/2006/relationships/slideLayout" Target="../slideLayouts/slideLayout692.xml"/><Relationship Id="rId1" Type="http://schemas.openxmlformats.org/officeDocument/2006/relationships/slideLayout" Target="../slideLayouts/slideLayout683.xml"/></Relationships>
</file>

<file path=ppt/slideMasters/_rels/slideMaster64.xml.rels><?xml version="1.0" encoding="UTF-8" standalone="yes"?>
<Relationships xmlns="http://schemas.openxmlformats.org/package/2006/relationships"><Relationship Id="rId9" Type="http://schemas.openxmlformats.org/officeDocument/2006/relationships/slideLayout" Target="../slideLayouts/slideLayout702.xml"/><Relationship Id="rId8" Type="http://schemas.openxmlformats.org/officeDocument/2006/relationships/slideLayout" Target="../slideLayouts/slideLayout701.xml"/><Relationship Id="rId7" Type="http://schemas.openxmlformats.org/officeDocument/2006/relationships/slideLayout" Target="../slideLayouts/slideLayout700.xml"/><Relationship Id="rId6" Type="http://schemas.openxmlformats.org/officeDocument/2006/relationships/slideLayout" Target="../slideLayouts/slideLayout699.xml"/><Relationship Id="rId5" Type="http://schemas.openxmlformats.org/officeDocument/2006/relationships/slideLayout" Target="../slideLayouts/slideLayout698.xml"/><Relationship Id="rId4" Type="http://schemas.openxmlformats.org/officeDocument/2006/relationships/slideLayout" Target="../slideLayouts/slideLayout697.xml"/><Relationship Id="rId3" Type="http://schemas.openxmlformats.org/officeDocument/2006/relationships/slideLayout" Target="../slideLayouts/slideLayout696.xml"/><Relationship Id="rId2" Type="http://schemas.openxmlformats.org/officeDocument/2006/relationships/slideLayout" Target="../slideLayouts/slideLayout695.xml"/><Relationship Id="rId16" Type="http://schemas.openxmlformats.org/officeDocument/2006/relationships/theme" Target="../theme/theme6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04.xml"/><Relationship Id="rId10" Type="http://schemas.openxmlformats.org/officeDocument/2006/relationships/slideLayout" Target="../slideLayouts/slideLayout703.xml"/><Relationship Id="rId1" Type="http://schemas.openxmlformats.org/officeDocument/2006/relationships/slideLayout" Target="../slideLayouts/slideLayout694.xml"/></Relationships>
</file>

<file path=ppt/slideMasters/_rels/slideMaster65.xml.rels><?xml version="1.0" encoding="UTF-8" standalone="yes"?>
<Relationships xmlns="http://schemas.openxmlformats.org/package/2006/relationships"><Relationship Id="rId9" Type="http://schemas.openxmlformats.org/officeDocument/2006/relationships/slideLayout" Target="../slideLayouts/slideLayout713.xml"/><Relationship Id="rId8" Type="http://schemas.openxmlformats.org/officeDocument/2006/relationships/slideLayout" Target="../slideLayouts/slideLayout712.xml"/><Relationship Id="rId7" Type="http://schemas.openxmlformats.org/officeDocument/2006/relationships/slideLayout" Target="../slideLayouts/slideLayout711.xml"/><Relationship Id="rId6" Type="http://schemas.openxmlformats.org/officeDocument/2006/relationships/slideLayout" Target="../slideLayouts/slideLayout710.xml"/><Relationship Id="rId5" Type="http://schemas.openxmlformats.org/officeDocument/2006/relationships/slideLayout" Target="../slideLayouts/slideLayout709.xml"/><Relationship Id="rId4" Type="http://schemas.openxmlformats.org/officeDocument/2006/relationships/slideLayout" Target="../slideLayouts/slideLayout708.xml"/><Relationship Id="rId3" Type="http://schemas.openxmlformats.org/officeDocument/2006/relationships/slideLayout" Target="../slideLayouts/slideLayout707.xml"/><Relationship Id="rId2" Type="http://schemas.openxmlformats.org/officeDocument/2006/relationships/slideLayout" Target="../slideLayouts/slideLayout706.xml"/><Relationship Id="rId16" Type="http://schemas.openxmlformats.org/officeDocument/2006/relationships/theme" Target="../theme/theme6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15.xml"/><Relationship Id="rId10" Type="http://schemas.openxmlformats.org/officeDocument/2006/relationships/slideLayout" Target="../slideLayouts/slideLayout714.xml"/><Relationship Id="rId1" Type="http://schemas.openxmlformats.org/officeDocument/2006/relationships/slideLayout" Target="../slideLayouts/slideLayout705.xml"/></Relationships>
</file>

<file path=ppt/slideMasters/_rels/slideMaster66.xml.rels><?xml version="1.0" encoding="UTF-8" standalone="yes"?>
<Relationships xmlns="http://schemas.openxmlformats.org/package/2006/relationships"><Relationship Id="rId9" Type="http://schemas.openxmlformats.org/officeDocument/2006/relationships/slideLayout" Target="../slideLayouts/slideLayout724.xml"/><Relationship Id="rId8" Type="http://schemas.openxmlformats.org/officeDocument/2006/relationships/slideLayout" Target="../slideLayouts/slideLayout723.xml"/><Relationship Id="rId7" Type="http://schemas.openxmlformats.org/officeDocument/2006/relationships/slideLayout" Target="../slideLayouts/slideLayout722.xml"/><Relationship Id="rId6" Type="http://schemas.openxmlformats.org/officeDocument/2006/relationships/slideLayout" Target="../slideLayouts/slideLayout721.xml"/><Relationship Id="rId5" Type="http://schemas.openxmlformats.org/officeDocument/2006/relationships/slideLayout" Target="../slideLayouts/slideLayout720.xml"/><Relationship Id="rId4" Type="http://schemas.openxmlformats.org/officeDocument/2006/relationships/slideLayout" Target="../slideLayouts/slideLayout719.xml"/><Relationship Id="rId3" Type="http://schemas.openxmlformats.org/officeDocument/2006/relationships/slideLayout" Target="../slideLayouts/slideLayout718.xml"/><Relationship Id="rId2" Type="http://schemas.openxmlformats.org/officeDocument/2006/relationships/slideLayout" Target="../slideLayouts/slideLayout717.xml"/><Relationship Id="rId16" Type="http://schemas.openxmlformats.org/officeDocument/2006/relationships/theme" Target="../theme/theme6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26.xml"/><Relationship Id="rId10" Type="http://schemas.openxmlformats.org/officeDocument/2006/relationships/slideLayout" Target="../slideLayouts/slideLayout725.xml"/><Relationship Id="rId1" Type="http://schemas.openxmlformats.org/officeDocument/2006/relationships/slideLayout" Target="../slideLayouts/slideLayout716.xml"/></Relationships>
</file>

<file path=ppt/slideMasters/_rels/slideMaster67.xml.rels><?xml version="1.0" encoding="UTF-8" standalone="yes"?>
<Relationships xmlns="http://schemas.openxmlformats.org/package/2006/relationships"><Relationship Id="rId9" Type="http://schemas.openxmlformats.org/officeDocument/2006/relationships/slideLayout" Target="../slideLayouts/slideLayout735.xml"/><Relationship Id="rId8" Type="http://schemas.openxmlformats.org/officeDocument/2006/relationships/slideLayout" Target="../slideLayouts/slideLayout734.xml"/><Relationship Id="rId7" Type="http://schemas.openxmlformats.org/officeDocument/2006/relationships/slideLayout" Target="../slideLayouts/slideLayout733.xml"/><Relationship Id="rId6" Type="http://schemas.openxmlformats.org/officeDocument/2006/relationships/slideLayout" Target="../slideLayouts/slideLayout732.xml"/><Relationship Id="rId5" Type="http://schemas.openxmlformats.org/officeDocument/2006/relationships/slideLayout" Target="../slideLayouts/slideLayout731.xml"/><Relationship Id="rId4" Type="http://schemas.openxmlformats.org/officeDocument/2006/relationships/slideLayout" Target="../slideLayouts/slideLayout730.xml"/><Relationship Id="rId3" Type="http://schemas.openxmlformats.org/officeDocument/2006/relationships/slideLayout" Target="../slideLayouts/slideLayout729.xml"/><Relationship Id="rId2" Type="http://schemas.openxmlformats.org/officeDocument/2006/relationships/slideLayout" Target="../slideLayouts/slideLayout728.xml"/><Relationship Id="rId16" Type="http://schemas.openxmlformats.org/officeDocument/2006/relationships/theme" Target="../theme/theme6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37.xml"/><Relationship Id="rId10" Type="http://schemas.openxmlformats.org/officeDocument/2006/relationships/slideLayout" Target="../slideLayouts/slideLayout736.xml"/><Relationship Id="rId1" Type="http://schemas.openxmlformats.org/officeDocument/2006/relationships/slideLayout" Target="../slideLayouts/slideLayout727.xml"/></Relationships>
</file>

<file path=ppt/slideMasters/_rels/slideMaster68.xml.rels><?xml version="1.0" encoding="UTF-8" standalone="yes"?>
<Relationships xmlns="http://schemas.openxmlformats.org/package/2006/relationships"><Relationship Id="rId9" Type="http://schemas.openxmlformats.org/officeDocument/2006/relationships/slideLayout" Target="../slideLayouts/slideLayout746.xml"/><Relationship Id="rId8" Type="http://schemas.openxmlformats.org/officeDocument/2006/relationships/slideLayout" Target="../slideLayouts/slideLayout745.xml"/><Relationship Id="rId7" Type="http://schemas.openxmlformats.org/officeDocument/2006/relationships/slideLayout" Target="../slideLayouts/slideLayout744.xml"/><Relationship Id="rId6" Type="http://schemas.openxmlformats.org/officeDocument/2006/relationships/slideLayout" Target="../slideLayouts/slideLayout743.xml"/><Relationship Id="rId5" Type="http://schemas.openxmlformats.org/officeDocument/2006/relationships/slideLayout" Target="../slideLayouts/slideLayout742.xml"/><Relationship Id="rId4" Type="http://schemas.openxmlformats.org/officeDocument/2006/relationships/slideLayout" Target="../slideLayouts/slideLayout741.xml"/><Relationship Id="rId3" Type="http://schemas.openxmlformats.org/officeDocument/2006/relationships/slideLayout" Target="../slideLayouts/slideLayout740.xml"/><Relationship Id="rId2" Type="http://schemas.openxmlformats.org/officeDocument/2006/relationships/slideLayout" Target="../slideLayouts/slideLayout739.xml"/><Relationship Id="rId16" Type="http://schemas.openxmlformats.org/officeDocument/2006/relationships/theme" Target="../theme/theme6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48.xml"/><Relationship Id="rId10" Type="http://schemas.openxmlformats.org/officeDocument/2006/relationships/slideLayout" Target="../slideLayouts/slideLayout747.xml"/><Relationship Id="rId1" Type="http://schemas.openxmlformats.org/officeDocument/2006/relationships/slideLayout" Target="../slideLayouts/slideLayout738.xml"/></Relationships>
</file>

<file path=ppt/slideMasters/_rels/slideMaster69.xml.rels><?xml version="1.0" encoding="UTF-8" standalone="yes"?>
<Relationships xmlns="http://schemas.openxmlformats.org/package/2006/relationships"><Relationship Id="rId9" Type="http://schemas.openxmlformats.org/officeDocument/2006/relationships/slideLayout" Target="../slideLayouts/slideLayout757.xml"/><Relationship Id="rId8" Type="http://schemas.openxmlformats.org/officeDocument/2006/relationships/slideLayout" Target="../slideLayouts/slideLayout756.xml"/><Relationship Id="rId7" Type="http://schemas.openxmlformats.org/officeDocument/2006/relationships/slideLayout" Target="../slideLayouts/slideLayout755.xml"/><Relationship Id="rId6" Type="http://schemas.openxmlformats.org/officeDocument/2006/relationships/slideLayout" Target="../slideLayouts/slideLayout754.xml"/><Relationship Id="rId5" Type="http://schemas.openxmlformats.org/officeDocument/2006/relationships/slideLayout" Target="../slideLayouts/slideLayout753.xml"/><Relationship Id="rId4" Type="http://schemas.openxmlformats.org/officeDocument/2006/relationships/slideLayout" Target="../slideLayouts/slideLayout752.xml"/><Relationship Id="rId3" Type="http://schemas.openxmlformats.org/officeDocument/2006/relationships/slideLayout" Target="../slideLayouts/slideLayout751.xml"/><Relationship Id="rId2" Type="http://schemas.openxmlformats.org/officeDocument/2006/relationships/slideLayout" Target="../slideLayouts/slideLayout750.xml"/><Relationship Id="rId16" Type="http://schemas.openxmlformats.org/officeDocument/2006/relationships/theme" Target="../theme/theme6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59.xml"/><Relationship Id="rId10" Type="http://schemas.openxmlformats.org/officeDocument/2006/relationships/slideLayout" Target="../slideLayouts/slideLayout758.xml"/><Relationship Id="rId1" Type="http://schemas.openxmlformats.org/officeDocument/2006/relationships/slideLayout" Target="../slideLayouts/slideLayout749.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6" Type="http://schemas.openxmlformats.org/officeDocument/2006/relationships/theme" Target="../theme/theme7.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70.xml.rels><?xml version="1.0" encoding="UTF-8" standalone="yes"?>
<Relationships xmlns="http://schemas.openxmlformats.org/package/2006/relationships"><Relationship Id="rId9" Type="http://schemas.openxmlformats.org/officeDocument/2006/relationships/slideLayout" Target="../slideLayouts/slideLayout768.xml"/><Relationship Id="rId8" Type="http://schemas.openxmlformats.org/officeDocument/2006/relationships/slideLayout" Target="../slideLayouts/slideLayout767.xml"/><Relationship Id="rId7" Type="http://schemas.openxmlformats.org/officeDocument/2006/relationships/slideLayout" Target="../slideLayouts/slideLayout766.xml"/><Relationship Id="rId6" Type="http://schemas.openxmlformats.org/officeDocument/2006/relationships/slideLayout" Target="../slideLayouts/slideLayout765.xml"/><Relationship Id="rId5" Type="http://schemas.openxmlformats.org/officeDocument/2006/relationships/slideLayout" Target="../slideLayouts/slideLayout764.xml"/><Relationship Id="rId4" Type="http://schemas.openxmlformats.org/officeDocument/2006/relationships/slideLayout" Target="../slideLayouts/slideLayout763.xml"/><Relationship Id="rId3" Type="http://schemas.openxmlformats.org/officeDocument/2006/relationships/slideLayout" Target="../slideLayouts/slideLayout762.xml"/><Relationship Id="rId2" Type="http://schemas.openxmlformats.org/officeDocument/2006/relationships/slideLayout" Target="../slideLayouts/slideLayout761.xml"/><Relationship Id="rId16" Type="http://schemas.openxmlformats.org/officeDocument/2006/relationships/theme" Target="../theme/theme70.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70.xml"/><Relationship Id="rId10" Type="http://schemas.openxmlformats.org/officeDocument/2006/relationships/slideLayout" Target="../slideLayouts/slideLayout769.xml"/><Relationship Id="rId1" Type="http://schemas.openxmlformats.org/officeDocument/2006/relationships/slideLayout" Target="../slideLayouts/slideLayout760.xml"/></Relationships>
</file>

<file path=ppt/slideMasters/_rels/slideMaster71.xml.rels><?xml version="1.0" encoding="UTF-8" standalone="yes"?>
<Relationships xmlns="http://schemas.openxmlformats.org/package/2006/relationships"><Relationship Id="rId9" Type="http://schemas.openxmlformats.org/officeDocument/2006/relationships/slideLayout" Target="../slideLayouts/slideLayout779.xml"/><Relationship Id="rId8" Type="http://schemas.openxmlformats.org/officeDocument/2006/relationships/slideLayout" Target="../slideLayouts/slideLayout778.xml"/><Relationship Id="rId7" Type="http://schemas.openxmlformats.org/officeDocument/2006/relationships/slideLayout" Target="../slideLayouts/slideLayout777.xml"/><Relationship Id="rId6" Type="http://schemas.openxmlformats.org/officeDocument/2006/relationships/slideLayout" Target="../slideLayouts/slideLayout776.xml"/><Relationship Id="rId5" Type="http://schemas.openxmlformats.org/officeDocument/2006/relationships/slideLayout" Target="../slideLayouts/slideLayout775.xml"/><Relationship Id="rId4" Type="http://schemas.openxmlformats.org/officeDocument/2006/relationships/slideLayout" Target="../slideLayouts/slideLayout774.xml"/><Relationship Id="rId3" Type="http://schemas.openxmlformats.org/officeDocument/2006/relationships/slideLayout" Target="../slideLayouts/slideLayout773.xml"/><Relationship Id="rId2" Type="http://schemas.openxmlformats.org/officeDocument/2006/relationships/slideLayout" Target="../slideLayouts/slideLayout772.xml"/><Relationship Id="rId16" Type="http://schemas.openxmlformats.org/officeDocument/2006/relationships/theme" Target="../theme/theme71.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81.xml"/><Relationship Id="rId10" Type="http://schemas.openxmlformats.org/officeDocument/2006/relationships/slideLayout" Target="../slideLayouts/slideLayout780.xml"/><Relationship Id="rId1" Type="http://schemas.openxmlformats.org/officeDocument/2006/relationships/slideLayout" Target="../slideLayouts/slideLayout771.xml"/></Relationships>
</file>

<file path=ppt/slideMasters/_rels/slideMaster72.xml.rels><?xml version="1.0" encoding="UTF-8" standalone="yes"?>
<Relationships xmlns="http://schemas.openxmlformats.org/package/2006/relationships"><Relationship Id="rId9" Type="http://schemas.openxmlformats.org/officeDocument/2006/relationships/slideLayout" Target="../slideLayouts/slideLayout790.xml"/><Relationship Id="rId8" Type="http://schemas.openxmlformats.org/officeDocument/2006/relationships/slideLayout" Target="../slideLayouts/slideLayout789.xml"/><Relationship Id="rId7" Type="http://schemas.openxmlformats.org/officeDocument/2006/relationships/slideLayout" Target="../slideLayouts/slideLayout788.xml"/><Relationship Id="rId6" Type="http://schemas.openxmlformats.org/officeDocument/2006/relationships/slideLayout" Target="../slideLayouts/slideLayout787.xml"/><Relationship Id="rId5" Type="http://schemas.openxmlformats.org/officeDocument/2006/relationships/slideLayout" Target="../slideLayouts/slideLayout786.xml"/><Relationship Id="rId4" Type="http://schemas.openxmlformats.org/officeDocument/2006/relationships/slideLayout" Target="../slideLayouts/slideLayout785.xml"/><Relationship Id="rId3" Type="http://schemas.openxmlformats.org/officeDocument/2006/relationships/slideLayout" Target="../slideLayouts/slideLayout784.xml"/><Relationship Id="rId2" Type="http://schemas.openxmlformats.org/officeDocument/2006/relationships/slideLayout" Target="../slideLayouts/slideLayout783.xml"/><Relationship Id="rId16" Type="http://schemas.openxmlformats.org/officeDocument/2006/relationships/theme" Target="../theme/theme72.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92.xml"/><Relationship Id="rId10" Type="http://schemas.openxmlformats.org/officeDocument/2006/relationships/slideLayout" Target="../slideLayouts/slideLayout791.xml"/><Relationship Id="rId1" Type="http://schemas.openxmlformats.org/officeDocument/2006/relationships/slideLayout" Target="../slideLayouts/slideLayout782.xml"/></Relationships>
</file>

<file path=ppt/slideMasters/_rels/slideMaster73.xml.rels><?xml version="1.0" encoding="UTF-8" standalone="yes"?>
<Relationships xmlns="http://schemas.openxmlformats.org/package/2006/relationships"><Relationship Id="rId9" Type="http://schemas.openxmlformats.org/officeDocument/2006/relationships/slideLayout" Target="../slideLayouts/slideLayout801.xml"/><Relationship Id="rId8" Type="http://schemas.openxmlformats.org/officeDocument/2006/relationships/slideLayout" Target="../slideLayouts/slideLayout800.xml"/><Relationship Id="rId7" Type="http://schemas.openxmlformats.org/officeDocument/2006/relationships/slideLayout" Target="../slideLayouts/slideLayout799.xml"/><Relationship Id="rId6" Type="http://schemas.openxmlformats.org/officeDocument/2006/relationships/slideLayout" Target="../slideLayouts/slideLayout798.xml"/><Relationship Id="rId5" Type="http://schemas.openxmlformats.org/officeDocument/2006/relationships/slideLayout" Target="../slideLayouts/slideLayout797.xml"/><Relationship Id="rId4" Type="http://schemas.openxmlformats.org/officeDocument/2006/relationships/slideLayout" Target="../slideLayouts/slideLayout796.xml"/><Relationship Id="rId3" Type="http://schemas.openxmlformats.org/officeDocument/2006/relationships/slideLayout" Target="../slideLayouts/slideLayout795.xml"/><Relationship Id="rId2" Type="http://schemas.openxmlformats.org/officeDocument/2006/relationships/slideLayout" Target="../slideLayouts/slideLayout794.xml"/><Relationship Id="rId16" Type="http://schemas.openxmlformats.org/officeDocument/2006/relationships/theme" Target="../theme/theme73.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803.xml"/><Relationship Id="rId10" Type="http://schemas.openxmlformats.org/officeDocument/2006/relationships/slideLayout" Target="../slideLayouts/slideLayout802.xml"/><Relationship Id="rId1" Type="http://schemas.openxmlformats.org/officeDocument/2006/relationships/slideLayout" Target="../slideLayouts/slideLayout793.xml"/></Relationships>
</file>

<file path=ppt/slideMasters/_rels/slideMaster74.xml.rels><?xml version="1.0" encoding="UTF-8" standalone="yes"?>
<Relationships xmlns="http://schemas.openxmlformats.org/package/2006/relationships"><Relationship Id="rId9" Type="http://schemas.openxmlformats.org/officeDocument/2006/relationships/slideLayout" Target="../slideLayouts/slideLayout812.xml"/><Relationship Id="rId8" Type="http://schemas.openxmlformats.org/officeDocument/2006/relationships/slideLayout" Target="../slideLayouts/slideLayout811.xml"/><Relationship Id="rId7" Type="http://schemas.openxmlformats.org/officeDocument/2006/relationships/slideLayout" Target="../slideLayouts/slideLayout810.xml"/><Relationship Id="rId6" Type="http://schemas.openxmlformats.org/officeDocument/2006/relationships/slideLayout" Target="../slideLayouts/slideLayout809.xml"/><Relationship Id="rId5" Type="http://schemas.openxmlformats.org/officeDocument/2006/relationships/slideLayout" Target="../slideLayouts/slideLayout808.xml"/><Relationship Id="rId4" Type="http://schemas.openxmlformats.org/officeDocument/2006/relationships/slideLayout" Target="../slideLayouts/slideLayout807.xml"/><Relationship Id="rId3" Type="http://schemas.openxmlformats.org/officeDocument/2006/relationships/slideLayout" Target="../slideLayouts/slideLayout806.xml"/><Relationship Id="rId2" Type="http://schemas.openxmlformats.org/officeDocument/2006/relationships/slideLayout" Target="../slideLayouts/slideLayout805.xml"/><Relationship Id="rId16" Type="http://schemas.openxmlformats.org/officeDocument/2006/relationships/theme" Target="../theme/theme74.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814.xml"/><Relationship Id="rId10" Type="http://schemas.openxmlformats.org/officeDocument/2006/relationships/slideLayout" Target="../slideLayouts/slideLayout813.xml"/><Relationship Id="rId1" Type="http://schemas.openxmlformats.org/officeDocument/2006/relationships/slideLayout" Target="../slideLayouts/slideLayout804.xml"/></Relationships>
</file>

<file path=ppt/slideMasters/_rels/slideMaster75.xml.rels><?xml version="1.0" encoding="UTF-8" standalone="yes"?>
<Relationships xmlns="http://schemas.openxmlformats.org/package/2006/relationships"><Relationship Id="rId9" Type="http://schemas.openxmlformats.org/officeDocument/2006/relationships/slideLayout" Target="../slideLayouts/slideLayout823.xml"/><Relationship Id="rId8" Type="http://schemas.openxmlformats.org/officeDocument/2006/relationships/slideLayout" Target="../slideLayouts/slideLayout822.xml"/><Relationship Id="rId7" Type="http://schemas.openxmlformats.org/officeDocument/2006/relationships/slideLayout" Target="../slideLayouts/slideLayout821.xml"/><Relationship Id="rId6" Type="http://schemas.openxmlformats.org/officeDocument/2006/relationships/slideLayout" Target="../slideLayouts/slideLayout820.xml"/><Relationship Id="rId5" Type="http://schemas.openxmlformats.org/officeDocument/2006/relationships/slideLayout" Target="../slideLayouts/slideLayout819.xml"/><Relationship Id="rId4" Type="http://schemas.openxmlformats.org/officeDocument/2006/relationships/slideLayout" Target="../slideLayouts/slideLayout818.xml"/><Relationship Id="rId3" Type="http://schemas.openxmlformats.org/officeDocument/2006/relationships/slideLayout" Target="../slideLayouts/slideLayout817.xml"/><Relationship Id="rId2" Type="http://schemas.openxmlformats.org/officeDocument/2006/relationships/slideLayout" Target="../slideLayouts/slideLayout816.xml"/><Relationship Id="rId16" Type="http://schemas.openxmlformats.org/officeDocument/2006/relationships/theme" Target="../theme/theme75.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825.xml"/><Relationship Id="rId10" Type="http://schemas.openxmlformats.org/officeDocument/2006/relationships/slideLayout" Target="../slideLayouts/slideLayout824.xml"/><Relationship Id="rId1" Type="http://schemas.openxmlformats.org/officeDocument/2006/relationships/slideLayout" Target="../slideLayouts/slideLayout815.xml"/></Relationships>
</file>

<file path=ppt/slideMasters/_rels/slideMaster76.xml.rels><?xml version="1.0" encoding="UTF-8" standalone="yes"?>
<Relationships xmlns="http://schemas.openxmlformats.org/package/2006/relationships"><Relationship Id="rId9" Type="http://schemas.openxmlformats.org/officeDocument/2006/relationships/slideLayout" Target="../slideLayouts/slideLayout834.xml"/><Relationship Id="rId8" Type="http://schemas.openxmlformats.org/officeDocument/2006/relationships/slideLayout" Target="../slideLayouts/slideLayout833.xml"/><Relationship Id="rId7" Type="http://schemas.openxmlformats.org/officeDocument/2006/relationships/slideLayout" Target="../slideLayouts/slideLayout832.xml"/><Relationship Id="rId6" Type="http://schemas.openxmlformats.org/officeDocument/2006/relationships/slideLayout" Target="../slideLayouts/slideLayout831.xml"/><Relationship Id="rId5" Type="http://schemas.openxmlformats.org/officeDocument/2006/relationships/slideLayout" Target="../slideLayouts/slideLayout830.xml"/><Relationship Id="rId4" Type="http://schemas.openxmlformats.org/officeDocument/2006/relationships/slideLayout" Target="../slideLayouts/slideLayout829.xml"/><Relationship Id="rId3" Type="http://schemas.openxmlformats.org/officeDocument/2006/relationships/slideLayout" Target="../slideLayouts/slideLayout828.xml"/><Relationship Id="rId2" Type="http://schemas.openxmlformats.org/officeDocument/2006/relationships/slideLayout" Target="../slideLayouts/slideLayout827.xml"/><Relationship Id="rId16" Type="http://schemas.openxmlformats.org/officeDocument/2006/relationships/theme" Target="../theme/theme76.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836.xml"/><Relationship Id="rId10" Type="http://schemas.openxmlformats.org/officeDocument/2006/relationships/slideLayout" Target="../slideLayouts/slideLayout835.xml"/><Relationship Id="rId1" Type="http://schemas.openxmlformats.org/officeDocument/2006/relationships/slideLayout" Target="../slideLayouts/slideLayout826.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6" Type="http://schemas.openxmlformats.org/officeDocument/2006/relationships/theme" Target="../theme/theme8.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6" Type="http://schemas.openxmlformats.org/officeDocument/2006/relationships/theme" Target="../theme/theme9.xml"/><Relationship Id="rId15" Type="http://schemas.openxmlformats.org/officeDocument/2006/relationships/image" Target="../media/image4.png"/><Relationship Id="rId14" Type="http://schemas.openxmlformats.org/officeDocument/2006/relationships/image" Target="../media/image1.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2">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2118"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dirty="0"/>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fld>
            <a:endParaRPr lang="zh-CN" altLang="en-US" strike="noStrike" noProof="1"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00000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69" r:id="rId1"/>
    <p:sldLayoutId id="2147484070" r:id="rId2"/>
    <p:sldLayoutId id="2147484071" r:id="rId3"/>
    <p:sldLayoutId id="2147484072" r:id="rId4"/>
    <p:sldLayoutId id="2147484073" r:id="rId5"/>
    <p:sldLayoutId id="2147484074" r:id="rId6"/>
    <p:sldLayoutId id="2147484075" r:id="rId7"/>
    <p:sldLayoutId id="2147484076" r:id="rId8"/>
    <p:sldLayoutId id="2147484077" r:id="rId9"/>
    <p:sldLayoutId id="2147484078" r:id="rId10"/>
    <p:sldLayoutId id="21474840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41" r:id="rId1"/>
    <p:sldLayoutId id="2147484142" r:id="rId2"/>
    <p:sldLayoutId id="2147484143" r:id="rId3"/>
    <p:sldLayoutId id="2147484144" r:id="rId4"/>
    <p:sldLayoutId id="2147484145" r:id="rId5"/>
    <p:sldLayoutId id="2147484146" r:id="rId6"/>
    <p:sldLayoutId id="2147484147" r:id="rId7"/>
    <p:sldLayoutId id="2147484148" r:id="rId8"/>
    <p:sldLayoutId id="2147484149" r:id="rId9"/>
    <p:sldLayoutId id="2147484150" r:id="rId10"/>
    <p:sldLayoutId id="21474841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 id="2147484182" r:id="rId6"/>
    <p:sldLayoutId id="2147484183" r:id="rId7"/>
    <p:sldLayoutId id="2147484184" r:id="rId8"/>
    <p:sldLayoutId id="2147484185" r:id="rId9"/>
    <p:sldLayoutId id="2147484186" r:id="rId10"/>
    <p:sldLayoutId id="21474841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25" r:id="rId1"/>
    <p:sldLayoutId id="2147484226" r:id="rId2"/>
    <p:sldLayoutId id="2147484227" r:id="rId3"/>
    <p:sldLayoutId id="2147484228" r:id="rId4"/>
    <p:sldLayoutId id="2147484229" r:id="rId5"/>
    <p:sldLayoutId id="2147484230" r:id="rId6"/>
    <p:sldLayoutId id="2147484231" r:id="rId7"/>
    <p:sldLayoutId id="2147484232" r:id="rId8"/>
    <p:sldLayoutId id="2147484233" r:id="rId9"/>
    <p:sldLayoutId id="2147484234" r:id="rId10"/>
    <p:sldLayoutId id="21474842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49" r:id="rId1"/>
    <p:sldLayoutId id="2147484250" r:id="rId2"/>
    <p:sldLayoutId id="2147484251" r:id="rId3"/>
    <p:sldLayoutId id="2147484252" r:id="rId4"/>
    <p:sldLayoutId id="2147484253" r:id="rId5"/>
    <p:sldLayoutId id="2147484254" r:id="rId6"/>
    <p:sldLayoutId id="2147484255" r:id="rId7"/>
    <p:sldLayoutId id="2147484256" r:id="rId8"/>
    <p:sldLayoutId id="2147484257" r:id="rId9"/>
    <p:sldLayoutId id="2147484258" r:id="rId10"/>
    <p:sldLayoutId id="21474842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73" r:id="rId1"/>
    <p:sldLayoutId id="2147484274" r:id="rId2"/>
    <p:sldLayoutId id="2147484275" r:id="rId3"/>
    <p:sldLayoutId id="2147484276" r:id="rId4"/>
    <p:sldLayoutId id="2147484277" r:id="rId5"/>
    <p:sldLayoutId id="2147484278" r:id="rId6"/>
    <p:sldLayoutId id="2147484279" r:id="rId7"/>
    <p:sldLayoutId id="2147484280" r:id="rId8"/>
    <p:sldLayoutId id="2147484281" r:id="rId9"/>
    <p:sldLayoutId id="2147484282" r:id="rId10"/>
    <p:sldLayoutId id="21474842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297" r:id="rId1"/>
    <p:sldLayoutId id="2147484298" r:id="rId2"/>
    <p:sldLayoutId id="2147484299" r:id="rId3"/>
    <p:sldLayoutId id="2147484300" r:id="rId4"/>
    <p:sldLayoutId id="2147484301" r:id="rId5"/>
    <p:sldLayoutId id="2147484302" r:id="rId6"/>
    <p:sldLayoutId id="2147484303" r:id="rId7"/>
    <p:sldLayoutId id="2147484304" r:id="rId8"/>
    <p:sldLayoutId id="2147484305" r:id="rId9"/>
    <p:sldLayoutId id="2147484306" r:id="rId10"/>
    <p:sldLayoutId id="21474843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333" r:id="rId1"/>
    <p:sldLayoutId id="2147484334" r:id="rId2"/>
    <p:sldLayoutId id="2147484335" r:id="rId3"/>
    <p:sldLayoutId id="2147484336" r:id="rId4"/>
    <p:sldLayoutId id="2147484337" r:id="rId5"/>
    <p:sldLayoutId id="2147484338" r:id="rId6"/>
    <p:sldLayoutId id="2147484339" r:id="rId7"/>
    <p:sldLayoutId id="2147484340" r:id="rId8"/>
    <p:sldLayoutId id="2147484341" r:id="rId9"/>
    <p:sldLayoutId id="2147484342" r:id="rId10"/>
    <p:sldLayoutId id="21474843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345" r:id="rId1"/>
    <p:sldLayoutId id="2147484346" r:id="rId2"/>
    <p:sldLayoutId id="2147484347" r:id="rId3"/>
    <p:sldLayoutId id="2147484348" r:id="rId4"/>
    <p:sldLayoutId id="2147484349" r:id="rId5"/>
    <p:sldLayoutId id="2147484350" r:id="rId6"/>
    <p:sldLayoutId id="2147484351" r:id="rId7"/>
    <p:sldLayoutId id="2147484352" r:id="rId8"/>
    <p:sldLayoutId id="2147484353" r:id="rId9"/>
    <p:sldLayoutId id="2147484354" r:id="rId10"/>
    <p:sldLayoutId id="21474843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357"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393" r:id="rId1"/>
    <p:sldLayoutId id="2147484394" r:id="rId2"/>
    <p:sldLayoutId id="2147484395" r:id="rId3"/>
    <p:sldLayoutId id="2147484396" r:id="rId4"/>
    <p:sldLayoutId id="2147484397" r:id="rId5"/>
    <p:sldLayoutId id="2147484398" r:id="rId6"/>
    <p:sldLayoutId id="2147484399" r:id="rId7"/>
    <p:sldLayoutId id="2147484400" r:id="rId8"/>
    <p:sldLayoutId id="2147484401" r:id="rId9"/>
    <p:sldLayoutId id="2147484402" r:id="rId10"/>
    <p:sldLayoutId id="21474844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405" r:id="rId1"/>
    <p:sldLayoutId id="2147484406" r:id="rId2"/>
    <p:sldLayoutId id="2147484407" r:id="rId3"/>
    <p:sldLayoutId id="2147484408" r:id="rId4"/>
    <p:sldLayoutId id="2147484409" r:id="rId5"/>
    <p:sldLayoutId id="2147484410" r:id="rId6"/>
    <p:sldLayoutId id="2147484411" r:id="rId7"/>
    <p:sldLayoutId id="2147484412" r:id="rId8"/>
    <p:sldLayoutId id="2147484413" r:id="rId9"/>
    <p:sldLayoutId id="2147484414" r:id="rId10"/>
    <p:sldLayoutId id="214748441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429" r:id="rId1"/>
    <p:sldLayoutId id="2147484430" r:id="rId2"/>
    <p:sldLayoutId id="2147484431" r:id="rId3"/>
    <p:sldLayoutId id="2147484432" r:id="rId4"/>
    <p:sldLayoutId id="2147484433" r:id="rId5"/>
    <p:sldLayoutId id="2147484434" r:id="rId6"/>
    <p:sldLayoutId id="2147484435" r:id="rId7"/>
    <p:sldLayoutId id="2147484436" r:id="rId8"/>
    <p:sldLayoutId id="2147484437" r:id="rId9"/>
    <p:sldLayoutId id="2147484438" r:id="rId10"/>
    <p:sldLayoutId id="21474844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441" r:id="rId1"/>
    <p:sldLayoutId id="2147484442" r:id="rId2"/>
    <p:sldLayoutId id="2147484443" r:id="rId3"/>
    <p:sldLayoutId id="2147484444" r:id="rId4"/>
    <p:sldLayoutId id="2147484445" r:id="rId5"/>
    <p:sldLayoutId id="2147484446" r:id="rId6"/>
    <p:sldLayoutId id="2147484447" r:id="rId7"/>
    <p:sldLayoutId id="2147484448" r:id="rId8"/>
    <p:sldLayoutId id="2147484449" r:id="rId9"/>
    <p:sldLayoutId id="2147484450" r:id="rId10"/>
    <p:sldLayoutId id="214748445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453" r:id="rId1"/>
    <p:sldLayoutId id="2147484454" r:id="rId2"/>
    <p:sldLayoutId id="2147484455" r:id="rId3"/>
    <p:sldLayoutId id="2147484456" r:id="rId4"/>
    <p:sldLayoutId id="2147484457" r:id="rId5"/>
    <p:sldLayoutId id="2147484458" r:id="rId6"/>
    <p:sldLayoutId id="2147484459" r:id="rId7"/>
    <p:sldLayoutId id="2147484460" r:id="rId8"/>
    <p:sldLayoutId id="2147484461" r:id="rId9"/>
    <p:sldLayoutId id="2147484462" r:id="rId10"/>
    <p:sldLayoutId id="21474844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465" r:id="rId1"/>
    <p:sldLayoutId id="2147484466" r:id="rId2"/>
    <p:sldLayoutId id="2147484467" r:id="rId3"/>
    <p:sldLayoutId id="2147484468" r:id="rId4"/>
    <p:sldLayoutId id="2147484469" r:id="rId5"/>
    <p:sldLayoutId id="2147484470" r:id="rId6"/>
    <p:sldLayoutId id="2147484471" r:id="rId7"/>
    <p:sldLayoutId id="2147484472" r:id="rId8"/>
    <p:sldLayoutId id="2147484473" r:id="rId9"/>
    <p:sldLayoutId id="2147484474" r:id="rId10"/>
    <p:sldLayoutId id="21474844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477" r:id="rId1"/>
    <p:sldLayoutId id="2147484478" r:id="rId2"/>
    <p:sldLayoutId id="2147484479" r:id="rId3"/>
    <p:sldLayoutId id="2147484480" r:id="rId4"/>
    <p:sldLayoutId id="2147484481" r:id="rId5"/>
    <p:sldLayoutId id="2147484482" r:id="rId6"/>
    <p:sldLayoutId id="2147484483" r:id="rId7"/>
    <p:sldLayoutId id="2147484484" r:id="rId8"/>
    <p:sldLayoutId id="2147484485" r:id="rId9"/>
    <p:sldLayoutId id="2147484486" r:id="rId10"/>
    <p:sldLayoutId id="214748448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489" r:id="rId1"/>
    <p:sldLayoutId id="2147484490" r:id="rId2"/>
    <p:sldLayoutId id="2147484491" r:id="rId3"/>
    <p:sldLayoutId id="2147484492" r:id="rId4"/>
    <p:sldLayoutId id="2147484493" r:id="rId5"/>
    <p:sldLayoutId id="2147484494" r:id="rId6"/>
    <p:sldLayoutId id="2147484495" r:id="rId7"/>
    <p:sldLayoutId id="2147484496" r:id="rId8"/>
    <p:sldLayoutId id="2147484497" r:id="rId9"/>
    <p:sldLayoutId id="2147484498" r:id="rId10"/>
    <p:sldLayoutId id="214748449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501" r:id="rId1"/>
    <p:sldLayoutId id="2147484502" r:id="rId2"/>
    <p:sldLayoutId id="2147484503" r:id="rId3"/>
    <p:sldLayoutId id="2147484504" r:id="rId4"/>
    <p:sldLayoutId id="2147484505" r:id="rId5"/>
    <p:sldLayoutId id="2147484506" r:id="rId6"/>
    <p:sldLayoutId id="2147484507" r:id="rId7"/>
    <p:sldLayoutId id="2147484508" r:id="rId8"/>
    <p:sldLayoutId id="2147484509" r:id="rId9"/>
    <p:sldLayoutId id="2147484510" r:id="rId10"/>
    <p:sldLayoutId id="21474845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513" r:id="rId1"/>
    <p:sldLayoutId id="2147484514" r:id="rId2"/>
    <p:sldLayoutId id="2147484515" r:id="rId3"/>
    <p:sldLayoutId id="2147484516" r:id="rId4"/>
    <p:sldLayoutId id="2147484517" r:id="rId5"/>
    <p:sldLayoutId id="2147484518" r:id="rId6"/>
    <p:sldLayoutId id="2147484519" r:id="rId7"/>
    <p:sldLayoutId id="2147484520" r:id="rId8"/>
    <p:sldLayoutId id="2147484521" r:id="rId9"/>
    <p:sldLayoutId id="2147484522" r:id="rId10"/>
    <p:sldLayoutId id="21474845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525" r:id="rId1"/>
    <p:sldLayoutId id="2147484526" r:id="rId2"/>
    <p:sldLayoutId id="2147484527" r:id="rId3"/>
    <p:sldLayoutId id="2147484528" r:id="rId4"/>
    <p:sldLayoutId id="2147484529" r:id="rId5"/>
    <p:sldLayoutId id="2147484530" r:id="rId6"/>
    <p:sldLayoutId id="2147484531" r:id="rId7"/>
    <p:sldLayoutId id="2147484532" r:id="rId8"/>
    <p:sldLayoutId id="2147484533" r:id="rId9"/>
    <p:sldLayoutId id="2147484534" r:id="rId10"/>
    <p:sldLayoutId id="21474845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537" r:id="rId1"/>
    <p:sldLayoutId id="2147484538" r:id="rId2"/>
    <p:sldLayoutId id="2147484539" r:id="rId3"/>
    <p:sldLayoutId id="2147484540" r:id="rId4"/>
    <p:sldLayoutId id="2147484541" r:id="rId5"/>
    <p:sldLayoutId id="2147484542" r:id="rId6"/>
    <p:sldLayoutId id="2147484543" r:id="rId7"/>
    <p:sldLayoutId id="2147484544" r:id="rId8"/>
    <p:sldLayoutId id="2147484545" r:id="rId9"/>
    <p:sldLayoutId id="2147484546" r:id="rId10"/>
    <p:sldLayoutId id="21474845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7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4549" r:id="rId1"/>
    <p:sldLayoutId id="2147484550" r:id="rId2"/>
    <p:sldLayoutId id="2147484551" r:id="rId3"/>
    <p:sldLayoutId id="2147484552" r:id="rId4"/>
    <p:sldLayoutId id="2147484553" r:id="rId5"/>
    <p:sldLayoutId id="2147484554" r:id="rId6"/>
    <p:sldLayoutId id="2147484555" r:id="rId7"/>
    <p:sldLayoutId id="2147484556" r:id="rId8"/>
    <p:sldLayoutId id="2147484557" r:id="rId9"/>
    <p:sldLayoutId id="2147484558" r:id="rId10"/>
    <p:sldLayoutId id="21474845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p>
            <a:pPr lvl="0" indent="0"/>
            <a:r>
              <a:rPr lang="zh-CN" altLang="en-US"/>
              <a:t>单击此处编辑母版标题样式</a:t>
            </a:r>
            <a:endParaRPr lang="zh-CN" altLang="en-US"/>
          </a:p>
        </p:txBody>
      </p:sp>
      <p:sp>
        <p:nvSpPr>
          <p:cNvPr id="1035" name="文本占位符 1034" descr="Rectangle: Click to edit Master text styles&#13;&#10;Second level&#13;&#10;Third level&#13;&#10;Fourth level&#13;&#10;Fifth level"/>
          <p:cNvSpPr>
            <a:spLocks noGrp="1"/>
          </p:cNvSpPr>
          <p:nvPr>
            <p:ph type="body"/>
          </p:nvPr>
        </p:nvSpPr>
        <p:spPr>
          <a:xfrm>
            <a:off x="381000" y="1524000"/>
            <a:ext cx="8382000" cy="4495800"/>
          </a:xfrm>
          <a:prstGeom prst="rect">
            <a:avLst/>
          </a:prstGeom>
          <a:noFill/>
          <a:ln w="9525">
            <a:noFill/>
          </a:ln>
        </p:spPr>
        <p:txBody>
          <a:bodyPr anchor="t" anchorCtr="0"/>
          <a:p>
            <a:pPr lvl="0" indent="-34290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pic>
        <p:nvPicPr>
          <p:cNvPr id="1036" name="图片 1035" descr="new2"/>
          <p:cNvPicPr>
            <a:picLocks noChangeAspect="1"/>
          </p:cNvPicPr>
          <p:nvPr/>
        </p:nvPicPr>
        <p:blipFill>
          <a:blip r:embed="rId12"/>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3"/>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4">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00000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5"/>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61.xml"/><Relationship Id="rId2" Type="http://schemas.openxmlformats.org/officeDocument/2006/relationships/image" Target="../media/image8.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72.xml"/><Relationship Id="rId2" Type="http://schemas.openxmlformats.org/officeDocument/2006/relationships/image" Target="../media/image9.png"/><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3.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94.xml"/><Relationship Id="rId4" Type="http://schemas.openxmlformats.org/officeDocument/2006/relationships/image" Target="../media/image11.png"/><Relationship Id="rId3" Type="http://schemas.openxmlformats.org/officeDocument/2006/relationships/tags" Target="../tags/tag7.xml"/><Relationship Id="rId2" Type="http://schemas.openxmlformats.org/officeDocument/2006/relationships/image" Target="../media/image10.png"/><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05.xml"/><Relationship Id="rId2" Type="http://schemas.openxmlformats.org/officeDocument/2006/relationships/image" Target="../media/image12.png"/><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6.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27.xml"/><Relationship Id="rId2" Type="http://schemas.openxmlformats.org/officeDocument/2006/relationships/image" Target="../media/image13.png"/><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60.xml"/><Relationship Id="rId2" Type="http://schemas.openxmlformats.org/officeDocument/2006/relationships/image" Target="../media/image14.png"/><Relationship Id="rId1" Type="http://schemas.openxmlformats.org/officeDocument/2006/relationships/tags" Target="../tags/tag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71.xml"/><Relationship Id="rId1" Type="http://schemas.openxmlformats.org/officeDocument/2006/relationships/tags" Target="../tags/tag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8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38.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9.xml"/><Relationship Id="rId4" Type="http://schemas.openxmlformats.org/officeDocument/2006/relationships/image" Target="../media/image6.jpeg"/><Relationship Id="rId3" Type="http://schemas.openxmlformats.org/officeDocument/2006/relationships/tags" Target="../tags/tag2.xml"/><Relationship Id="rId2" Type="http://schemas.openxmlformats.org/officeDocument/2006/relationships/image" Target="../media/image5.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5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26.xml"/><Relationship Id="rId2" Type="http://schemas.openxmlformats.org/officeDocument/2006/relationships/image" Target="../media/image15.png"/><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48.xml"/><Relationship Id="rId2" Type="http://schemas.openxmlformats.org/officeDocument/2006/relationships/image" Target="../media/image16.png"/><Relationship Id="rId1" Type="http://schemas.openxmlformats.org/officeDocument/2006/relationships/tags" Target="../tags/tag1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59.xml"/><Relationship Id="rId1" Type="http://schemas.openxmlformats.org/officeDocument/2006/relationships/tags" Target="../tags/tag15.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381.xml"/><Relationship Id="rId3" Type="http://schemas.openxmlformats.org/officeDocument/2006/relationships/image" Target="../media/image17.png"/><Relationship Id="rId2" Type="http://schemas.openxmlformats.org/officeDocument/2006/relationships/tags" Target="../tags/tag17.xml"/><Relationship Id="rId1" Type="http://schemas.openxmlformats.org/officeDocument/2006/relationships/tags" Target="../tags/tag16.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70.xml"/><Relationship Id="rId1" Type="http://schemas.openxmlformats.org/officeDocument/2006/relationships/tags" Target="../tags/tag18.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92.xml"/><Relationship Id="rId1" Type="http://schemas.openxmlformats.org/officeDocument/2006/relationships/tags" Target="../tags/tag19.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40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414.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0.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436.xml"/><Relationship Id="rId4" Type="http://schemas.openxmlformats.org/officeDocument/2006/relationships/tags" Target="../tags/tag2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425.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42.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image" Target="../media/image18.jpeg"/><Relationship Id="rId2" Type="http://schemas.openxmlformats.org/officeDocument/2006/relationships/tags" Target="../tags/tag34.xml"/><Relationship Id="rId12" Type="http://schemas.openxmlformats.org/officeDocument/2006/relationships/slideLayout" Target="../slideLayouts/slideLayout447.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3.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458.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469.xml"/><Relationship Id="rId2" Type="http://schemas.openxmlformats.org/officeDocument/2006/relationships/tags" Target="../tags/tag47.xml"/><Relationship Id="rId1" Type="http://schemas.openxmlformats.org/officeDocument/2006/relationships/tags" Target="../tags/tag4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6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80.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491.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image" Target="../media/image19.png"/><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0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24.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535.xml"/><Relationship Id="rId2" Type="http://schemas.openxmlformats.org/officeDocument/2006/relationships/image" Target="../media/image20.png"/><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579.xml"/><Relationship Id="rId2" Type="http://schemas.openxmlformats.org/officeDocument/2006/relationships/image" Target="../media/image20.png"/><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9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0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23.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634.xml"/><Relationship Id="rId2" Type="http://schemas.openxmlformats.org/officeDocument/2006/relationships/image" Target="../media/image21.png"/><Relationship Id="rId1" Type="http://schemas.openxmlformats.org/officeDocument/2006/relationships/tags" Target="../tags/tag5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4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6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7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89.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1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700.xml"/><Relationship Id="rId2" Type="http://schemas.openxmlformats.org/officeDocument/2006/relationships/tags" Target="../tags/tag56.xml"/><Relationship Id="rId1" Type="http://schemas.openxmlformats.org/officeDocument/2006/relationships/tags" Target="../tags/tag5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33.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755.xml"/><Relationship Id="rId2" Type="http://schemas.openxmlformats.org/officeDocument/2006/relationships/tags" Target="../tags/tag58.xml"/><Relationship Id="rId1" Type="http://schemas.openxmlformats.org/officeDocument/2006/relationships/tags" Target="../tags/tag5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4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7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788.xml"/><Relationship Id="rId2" Type="http://schemas.openxmlformats.org/officeDocument/2006/relationships/image" Target="../media/image22.png"/><Relationship Id="rId1" Type="http://schemas.openxmlformats.org/officeDocument/2006/relationships/tags" Target="../tags/tag59.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799.xml"/><Relationship Id="rId1" Type="http://schemas.openxmlformats.org/officeDocument/2006/relationships/tags" Target="../tags/tag60.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810.xml"/><Relationship Id="rId1" Type="http://schemas.openxmlformats.org/officeDocument/2006/relationships/tags" Target="../tags/tag6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821.xml"/><Relationship Id="rId1" Type="http://schemas.openxmlformats.org/officeDocument/2006/relationships/tags" Target="../tags/tag6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3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06.xml"/><Relationship Id="rId2" Type="http://schemas.openxmlformats.org/officeDocument/2006/relationships/image" Target="../media/image7.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4097"/>
          <p:cNvSpPr>
            <a:spLocks noGrp="1"/>
          </p:cNvSpPr>
          <p:nvPr>
            <p:ph type="ctrTitle" idx="4294967295"/>
          </p:nvPr>
        </p:nvSpPr>
        <p:spPr>
          <a:xfrm>
            <a:off x="1143000" y="1752600"/>
            <a:ext cx="7487285" cy="1066800"/>
          </a:xfrm>
        </p:spPr>
        <p:txBody>
          <a:bodyPr anchor="b" anchorCtr="0"/>
          <a:lstStyle>
            <a:lvl1pPr lvl="0">
              <a:buClrTx/>
              <a:buSzTx/>
              <a:buFontTx/>
              <a:defRPr/>
            </a:lvl1pPr>
          </a:lstStyle>
          <a:p>
            <a:pPr lvl="0" indent="0" defTabSz="914400"/>
            <a:r>
              <a:rPr lang="zh-CN" altLang="en-US">
                <a:latin typeface="Tahoma" panose="020B0604030504040204" pitchFamily="2" charset="0"/>
                <a:ea typeface="黑体" panose="02010609060101010101" pitchFamily="2" charset="-122"/>
              </a:rPr>
              <a:t>第一章 计算机系统概</a:t>
            </a:r>
            <a:r>
              <a:rPr lang="zh-CN" altLang="en-US">
                <a:latin typeface="Tahoma" panose="020B0604030504040204" pitchFamily="2" charset="0"/>
                <a:ea typeface="黑体" panose="02010609060101010101" pitchFamily="2" charset="-122"/>
              </a:rPr>
              <a:t>述</a:t>
            </a:r>
            <a:endParaRPr lang="zh-CN" altLang="en-US">
              <a:latin typeface="Tahoma" panose="020B0604030504040204" pitchFamily="2"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en-US" altLang="zh-CN" sz="3600">
                <a:solidFill>
                  <a:schemeClr val="bg1"/>
                </a:solidFill>
                <a:latin typeface="华文新魏" panose="02010800040101010101" pitchFamily="2" charset="-122"/>
                <a:ea typeface="华文新魏" panose="02010800040101010101" pitchFamily="2" charset="-122"/>
              </a:rPr>
              <a:t>1.2 </a:t>
            </a:r>
            <a:r>
              <a:rPr lang="zh-CN" altLang="en-US" sz="3600">
                <a:solidFill>
                  <a:schemeClr val="bg1"/>
                </a:solidFill>
                <a:latin typeface="华文新魏" panose="02010800040101010101" pitchFamily="2" charset="-122"/>
                <a:ea typeface="华文新魏" panose="02010800040101010101" pitchFamily="2" charset="-122"/>
              </a:rPr>
              <a:t>计算机系统的基本组成</a:t>
            </a:r>
            <a:r>
              <a:rPr lang="zh-CN" altLang="en-US" sz="3600">
                <a:solidFill>
                  <a:schemeClr val="bg1"/>
                </a:solidFill>
                <a:latin typeface="华文新魏" panose="02010800040101010101" pitchFamily="2" charset="-122"/>
                <a:ea typeface="华文新魏" panose="02010800040101010101" pitchFamily="2" charset="-122"/>
              </a:rPr>
              <a:t>和功能</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1056640" y="2132965"/>
            <a:ext cx="6994525" cy="2301875"/>
          </a:xfrm>
          <a:prstGeom prst="rect">
            <a:avLst/>
          </a:prstGeom>
          <a:noFill/>
          <a:ln w="9525">
            <a:noFill/>
          </a:ln>
        </p:spPr>
        <p:txBody>
          <a:bodyPr wrap="square" anchor="t" anchorCtr="0">
            <a:noAutofit/>
          </a:bodyPr>
          <a:p>
            <a:pPr indent="711200" algn="l">
              <a:lnSpc>
                <a:spcPct val="150000"/>
              </a:lnSpc>
              <a:buClrTx/>
              <a:buSzTx/>
              <a:extLst>
                <a:ext uri="{35155182-B16C-46BC-9424-99874614C6A1}">
                  <wpsdc:indentchars xmlns:wpsdc="http://www.wps.cn/officeDocument/2017/drawingmlCustomData" val="200" checksum="3773799597"/>
                </a:ext>
              </a:extLst>
            </a:pPr>
            <a:r>
              <a:rPr dirty="0">
                <a:solidFill>
                  <a:srgbClr val="000066"/>
                </a:solidFill>
                <a:latin typeface="楷体_GB2312" pitchFamily="1" charset="-122"/>
                <a:ea typeface="楷体_GB2312" pitchFamily="1" charset="-122"/>
              </a:rPr>
              <a:t>计算机是一种能</a:t>
            </a:r>
            <a:r>
              <a:rPr dirty="0">
                <a:solidFill>
                  <a:srgbClr val="FF0000"/>
                </a:solidFill>
                <a:latin typeface="楷体_GB2312" pitchFamily="1" charset="-122"/>
                <a:ea typeface="楷体_GB2312" pitchFamily="1" charset="-122"/>
              </a:rPr>
              <a:t>自动</a:t>
            </a:r>
            <a:r>
              <a:rPr dirty="0">
                <a:solidFill>
                  <a:srgbClr val="000066"/>
                </a:solidFill>
                <a:latin typeface="楷体_GB2312" pitchFamily="1" charset="-122"/>
                <a:ea typeface="楷体_GB2312" pitchFamily="1" charset="-122"/>
              </a:rPr>
              <a:t>对</a:t>
            </a:r>
            <a:r>
              <a:rPr dirty="0">
                <a:solidFill>
                  <a:srgbClr val="FF0000"/>
                </a:solidFill>
                <a:latin typeface="楷体_GB2312" pitchFamily="1" charset="-122"/>
                <a:ea typeface="楷体_GB2312" pitchFamily="1" charset="-122"/>
              </a:rPr>
              <a:t>数字</a:t>
            </a:r>
            <a:r>
              <a:rPr dirty="0">
                <a:solidFill>
                  <a:srgbClr val="000066"/>
                </a:solidFill>
                <a:latin typeface="楷体_GB2312" pitchFamily="1" charset="-122"/>
                <a:ea typeface="楷体_GB2312" pitchFamily="1" charset="-122"/>
              </a:rPr>
              <a:t>化信息进行算术和逻辑运算的高速处理装置。</a:t>
            </a:r>
            <a:r>
              <a:rPr lang="zh-CN" altLang="en-US" dirty="0">
                <a:solidFill>
                  <a:schemeClr val="tx1"/>
                </a:solidFill>
                <a:latin typeface="楷体_GB2312" pitchFamily="1" charset="-122"/>
                <a:ea typeface="楷体_GB2312" pitchFamily="1" charset="-122"/>
              </a:rPr>
              <a:t>     </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一、基本功能</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1115060" y="1916430"/>
            <a:ext cx="5947410" cy="2466975"/>
          </a:xfrm>
          <a:prstGeom prst="rect">
            <a:avLst/>
          </a:prstGeom>
          <a:noFill/>
          <a:ln w="9525">
            <a:noFill/>
          </a:ln>
        </p:spPr>
        <p:txBody>
          <a:bodyPr wrap="square" anchor="t" anchorCtr="0">
            <a:noAutofit/>
          </a:bodyPr>
          <a:p>
            <a:pPr marL="457200" indent="-457200" algn="l">
              <a:lnSpc>
                <a:spcPct val="150000"/>
              </a:lnSpc>
              <a:buClrTx/>
              <a:buSzTx/>
              <a:buFont typeface="Wingdings" panose="05000000000000000000" charset="0"/>
              <a:buChar char="l"/>
            </a:pPr>
            <a:r>
              <a:rPr dirty="0">
                <a:latin typeface="楷体_GB2312" pitchFamily="1" charset="-122"/>
                <a:ea typeface="楷体_GB2312" pitchFamily="1" charset="-122"/>
              </a:rPr>
              <a:t>数据处理</a:t>
            </a:r>
            <a:endParaRPr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lang="zh-CN" dirty="0">
                <a:latin typeface="楷体_GB2312" pitchFamily="1" charset="-122"/>
                <a:ea typeface="楷体_GB2312" pitchFamily="1" charset="-122"/>
              </a:rPr>
              <a:t>数据存储</a:t>
            </a:r>
            <a:endParaRPr lang="zh-CN"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lang="zh-CN" dirty="0">
                <a:latin typeface="楷体_GB2312" pitchFamily="1" charset="-122"/>
                <a:ea typeface="楷体_GB2312" pitchFamily="1" charset="-122"/>
              </a:rPr>
              <a:t>数据传送</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一、基本功能</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971550" y="1917065"/>
            <a:ext cx="7305675" cy="3580765"/>
          </a:xfrm>
          <a:prstGeom prst="rect">
            <a:avLst/>
          </a:prstGeom>
          <a:noFill/>
          <a:ln w="9525">
            <a:noFill/>
          </a:ln>
        </p:spPr>
        <p:txBody>
          <a:bodyPr wrap="square" anchor="t" anchorCtr="0">
            <a:noAutofit/>
          </a:bodyPr>
          <a:p>
            <a:pPr algn="l">
              <a:lnSpc>
                <a:spcPct val="150000"/>
              </a:lnSpc>
              <a:buClrTx/>
              <a:buSzTx/>
            </a:pPr>
            <a:r>
              <a:rPr dirty="0">
                <a:latin typeface="楷体_GB2312" pitchFamily="1" charset="-122"/>
                <a:ea typeface="楷体_GB2312" pitchFamily="1" charset="-122"/>
              </a:rPr>
              <a:t>数据处理</a:t>
            </a:r>
            <a:endParaRPr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u"/>
            </a:pPr>
            <a:r>
              <a:rPr dirty="0">
                <a:latin typeface="楷体_GB2312" pitchFamily="1" charset="-122"/>
                <a:ea typeface="楷体_GB2312" pitchFamily="1" charset="-122"/>
              </a:rPr>
              <a:t>加、减、乘、除</a:t>
            </a:r>
            <a:endParaRPr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u"/>
            </a:pPr>
            <a:r>
              <a:rPr dirty="0">
                <a:latin typeface="楷体_GB2312" pitchFamily="1" charset="-122"/>
                <a:ea typeface="楷体_GB2312" pitchFamily="1" charset="-122"/>
              </a:rPr>
              <a:t>与、或、非</a:t>
            </a:r>
            <a:endParaRPr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u"/>
            </a:pPr>
            <a:r>
              <a:rPr dirty="0">
                <a:latin typeface="楷体_GB2312" pitchFamily="1" charset="-122"/>
                <a:ea typeface="楷体_GB2312" pitchFamily="1" charset="-122"/>
              </a:rPr>
              <a:t>处理对象：数值、文字、图形、图像、声音、视频</a:t>
            </a:r>
            <a:r>
              <a:rPr lang="zh-CN" altLang="en-US" dirty="0">
                <a:solidFill>
                  <a:schemeClr val="tx1"/>
                </a:solidFill>
                <a:latin typeface="楷体_GB2312" pitchFamily="1" charset="-122"/>
                <a:ea typeface="楷体_GB2312" pitchFamily="1" charset="-122"/>
              </a:rPr>
              <a:t> </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一、基本功能</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971550" y="1917065"/>
            <a:ext cx="7305675" cy="3580765"/>
          </a:xfrm>
          <a:prstGeom prst="rect">
            <a:avLst/>
          </a:prstGeom>
          <a:noFill/>
          <a:ln w="9525">
            <a:noFill/>
          </a:ln>
        </p:spPr>
        <p:txBody>
          <a:bodyPr wrap="square" anchor="t" anchorCtr="0">
            <a:noAutofit/>
          </a:bodyPr>
          <a:p>
            <a:pPr algn="l">
              <a:lnSpc>
                <a:spcPct val="150000"/>
              </a:lnSpc>
              <a:buClrTx/>
              <a:buSzTx/>
            </a:pPr>
            <a:r>
              <a:rPr dirty="0">
                <a:latin typeface="楷体_GB2312" pitchFamily="1" charset="-122"/>
                <a:ea typeface="楷体_GB2312" pitchFamily="1" charset="-122"/>
              </a:rPr>
              <a:t>数据</a:t>
            </a:r>
            <a:r>
              <a:rPr lang="zh-CN" dirty="0">
                <a:latin typeface="楷体_GB2312" pitchFamily="1" charset="-122"/>
                <a:ea typeface="楷体_GB2312" pitchFamily="1" charset="-122"/>
              </a:rPr>
              <a:t>存储</a:t>
            </a:r>
            <a:endParaRPr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u"/>
            </a:pPr>
            <a:r>
              <a:rPr lang="zh-CN" dirty="0">
                <a:latin typeface="楷体_GB2312" pitchFamily="1" charset="-122"/>
                <a:ea typeface="楷体_GB2312" pitchFamily="1" charset="-122"/>
              </a:rPr>
              <a:t>程序</a:t>
            </a:r>
            <a:endParaRPr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u"/>
            </a:pPr>
            <a:r>
              <a:rPr lang="zh-CN" dirty="0">
                <a:latin typeface="楷体_GB2312" pitchFamily="1" charset="-122"/>
                <a:ea typeface="楷体_GB2312" pitchFamily="1" charset="-122"/>
              </a:rPr>
              <a:t>数据</a:t>
            </a:r>
            <a:endParaRPr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u"/>
            </a:pPr>
            <a:r>
              <a:rPr lang="zh-CN" dirty="0">
                <a:latin typeface="楷体_GB2312" pitchFamily="1" charset="-122"/>
                <a:ea typeface="楷体_GB2312" pitchFamily="1" charset="-122"/>
              </a:rPr>
              <a:t>存储</a:t>
            </a:r>
            <a:r>
              <a:rPr lang="zh-CN" dirty="0">
                <a:latin typeface="楷体_GB2312" pitchFamily="1" charset="-122"/>
                <a:ea typeface="楷体_GB2312" pitchFamily="1" charset="-122"/>
              </a:rPr>
              <a:t>部件：非易失存储器和快速存储</a:t>
            </a:r>
            <a:r>
              <a:rPr lang="zh-CN" dirty="0">
                <a:latin typeface="楷体_GB2312" pitchFamily="1" charset="-122"/>
                <a:ea typeface="楷体_GB2312" pitchFamily="1" charset="-122"/>
              </a:rPr>
              <a:t>器</a:t>
            </a:r>
            <a:endParaRPr lang="zh-CN" dirty="0">
              <a:latin typeface="楷体_GB2312" pitchFamily="1" charset="-122"/>
              <a:ea typeface="楷体_GB2312" pitchFamily="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二</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硬件</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827405" y="1700530"/>
            <a:ext cx="7365365" cy="4175760"/>
          </a:xfrm>
          <a:prstGeom prst="rect">
            <a:avLst/>
          </a:prstGeom>
          <a:noFill/>
          <a:ln w="9525">
            <a:noFill/>
          </a:ln>
        </p:spPr>
        <p:txBody>
          <a:bodyPr wrap="square" anchor="t" anchorCtr="0">
            <a:noAutofit/>
          </a:bodyPr>
          <a:p>
            <a:pPr algn="l">
              <a:lnSpc>
                <a:spcPct val="150000"/>
              </a:lnSpc>
              <a:buClrTx/>
              <a:buSzTx/>
            </a:pPr>
            <a:r>
              <a:rPr sz="2400" dirty="0">
                <a:latin typeface="楷体_GB2312" pitchFamily="1" charset="-122"/>
                <a:ea typeface="楷体_GB2312" pitchFamily="1" charset="-122"/>
              </a:rPr>
              <a:t>1. 冯.诺依曼结构</a:t>
            </a:r>
            <a:endParaRPr sz="2400" dirty="0">
              <a:latin typeface="楷体_GB2312" pitchFamily="1" charset="-122"/>
              <a:ea typeface="楷体_GB2312" pitchFamily="1" charset="-122"/>
            </a:endParaRPr>
          </a:p>
          <a:p>
            <a:pPr marL="342900"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“存储程序”</a:t>
            </a:r>
            <a:endParaRPr sz="2400" dirty="0">
              <a:latin typeface="楷体_GB2312" pitchFamily="1" charset="-122"/>
              <a:ea typeface="楷体_GB2312" pitchFamily="1" charset="-122"/>
            </a:endParaRPr>
          </a:p>
          <a:p>
            <a:pPr marL="342900"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运算器、控制器、存储器、输入设备、输出设备</a:t>
            </a:r>
            <a:endParaRPr sz="2400" dirty="0">
              <a:latin typeface="楷体_GB2312" pitchFamily="1" charset="-122"/>
              <a:ea typeface="楷体_GB2312" pitchFamily="1" charset="-122"/>
            </a:endParaRPr>
          </a:p>
          <a:p>
            <a:pPr marL="342900"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存储数据和指令；自动执行；加减乘除与或非；人机通过输入输出设备</a:t>
            </a:r>
            <a:endParaRPr sz="2400" dirty="0">
              <a:latin typeface="楷体_GB2312" pitchFamily="1" charset="-122"/>
              <a:ea typeface="楷体_GB2312" pitchFamily="1" charset="-122"/>
            </a:endParaRPr>
          </a:p>
          <a:p>
            <a:pPr marL="342900"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二进制表示指令和数据；指令包括操作码和地址码；一串指令组成程序</a:t>
            </a:r>
            <a:endParaRPr lang="zh-CN" altLang="en-US" sz="2400" dirty="0">
              <a:solidFill>
                <a:schemeClr val="tx1"/>
              </a:solidFill>
              <a:latin typeface="楷体_GB2312" pitchFamily="1" charset="-122"/>
              <a:ea typeface="楷体_GB2312" pitchFamily="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二</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硬件</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827405" y="1700530"/>
            <a:ext cx="7365365" cy="593090"/>
          </a:xfrm>
          <a:prstGeom prst="rect">
            <a:avLst/>
          </a:prstGeom>
          <a:noFill/>
          <a:ln w="9525">
            <a:noFill/>
          </a:ln>
        </p:spPr>
        <p:txBody>
          <a:bodyPr wrap="square" anchor="t" anchorCtr="0">
            <a:noAutofit/>
          </a:bodyPr>
          <a:p>
            <a:pPr algn="l">
              <a:lnSpc>
                <a:spcPct val="150000"/>
              </a:lnSpc>
              <a:buClrTx/>
              <a:buSzTx/>
            </a:pPr>
            <a:r>
              <a:rPr lang="en-US" sz="2400" dirty="0">
                <a:latin typeface="楷体_GB2312" pitchFamily="1" charset="-122"/>
                <a:ea typeface="楷体_GB2312" pitchFamily="1" charset="-122"/>
              </a:rPr>
              <a:t>2</a:t>
            </a:r>
            <a:r>
              <a:rPr sz="2400" dirty="0">
                <a:latin typeface="楷体_GB2312" pitchFamily="1" charset="-122"/>
                <a:ea typeface="楷体_GB2312" pitchFamily="1" charset="-122"/>
              </a:rPr>
              <a:t>. </a:t>
            </a:r>
            <a:r>
              <a:rPr lang="zh-CN" sz="2400" dirty="0">
                <a:latin typeface="楷体_GB2312" pitchFamily="1" charset="-122"/>
                <a:ea typeface="楷体_GB2312" pitchFamily="1" charset="-122"/>
              </a:rPr>
              <a:t>硬件组成</a:t>
            </a:r>
            <a:endParaRPr lang="zh-CN" altLang="en-US" sz="2400" dirty="0">
              <a:solidFill>
                <a:schemeClr val="tx1"/>
              </a:solidFill>
              <a:latin typeface="楷体_GB2312" pitchFamily="1" charset="-122"/>
              <a:ea typeface="楷体_GB2312" pitchFamily="1" charset="-122"/>
            </a:endParaRPr>
          </a:p>
        </p:txBody>
      </p:sp>
      <p:pic>
        <p:nvPicPr>
          <p:cNvPr id="2" name="图片 2"/>
          <p:cNvPicPr/>
          <p:nvPr>
            <p:custDataLst>
              <p:tags r:id="rId1"/>
            </p:custDataLst>
          </p:nvPr>
        </p:nvPicPr>
        <p:blipFill>
          <a:blip r:embed="rId2"/>
          <a:stretch>
            <a:fillRect/>
          </a:stretch>
        </p:blipFill>
        <p:spPr>
          <a:xfrm>
            <a:off x="1331595" y="2420620"/>
            <a:ext cx="6662420" cy="37071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二</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硬件</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827405" y="1700530"/>
            <a:ext cx="7365365" cy="593090"/>
          </a:xfrm>
          <a:prstGeom prst="rect">
            <a:avLst/>
          </a:prstGeom>
          <a:noFill/>
          <a:ln w="9525">
            <a:noFill/>
          </a:ln>
        </p:spPr>
        <p:txBody>
          <a:bodyPr wrap="square" anchor="t" anchorCtr="0">
            <a:noAutofit/>
          </a:bodyPr>
          <a:p>
            <a:pPr algn="l">
              <a:lnSpc>
                <a:spcPct val="150000"/>
              </a:lnSpc>
              <a:buClrTx/>
              <a:buSzTx/>
            </a:pPr>
            <a:r>
              <a:rPr lang="zh-CN" sz="2400" dirty="0">
                <a:latin typeface="楷体_GB2312" pitchFamily="1" charset="-122"/>
                <a:ea typeface="楷体_GB2312" pitchFamily="1" charset="-122"/>
              </a:rPr>
              <a:t>简化的硬件组成</a:t>
            </a:r>
            <a:endParaRPr lang="zh-CN" sz="2400" dirty="0">
              <a:latin typeface="楷体_GB2312" pitchFamily="1" charset="-122"/>
              <a:ea typeface="楷体_GB2312" pitchFamily="1" charset="-122"/>
            </a:endParaRPr>
          </a:p>
        </p:txBody>
      </p:sp>
      <p:pic>
        <p:nvPicPr>
          <p:cNvPr id="28674" name="图片 26626"/>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547495" y="2708910"/>
            <a:ext cx="6318885" cy="303466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2. 硬件组成</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827405" y="1557020"/>
            <a:ext cx="7365365" cy="4792345"/>
          </a:xfrm>
          <a:prstGeom prst="rect">
            <a:avLst/>
          </a:prstGeom>
          <a:noFill/>
          <a:ln w="9525">
            <a:noFill/>
          </a:ln>
        </p:spPr>
        <p:txBody>
          <a:bodyPr wrap="square" anchor="t" anchorCtr="0">
            <a:noAutofit/>
          </a:bodyPr>
          <a:p>
            <a:pPr marL="800100" lvl="1" indent="-342900" algn="l">
              <a:lnSpc>
                <a:spcPct val="150000"/>
              </a:lnSpc>
              <a:buClrTx/>
              <a:buSzTx/>
              <a:buFont typeface="Wingdings" panose="05000000000000000000" charset="0"/>
              <a:buChar char="l"/>
            </a:pPr>
            <a:r>
              <a:rPr lang="zh-CN" sz="2400" dirty="0">
                <a:solidFill>
                  <a:srgbClr val="FF0000"/>
                </a:solidFill>
                <a:latin typeface="楷体_GB2312" pitchFamily="1" charset="-122"/>
                <a:ea typeface="楷体_GB2312" pitchFamily="1" charset="-122"/>
              </a:rPr>
              <a:t>CPU</a:t>
            </a:r>
            <a:endParaRPr lang="zh-CN" sz="2400" dirty="0">
              <a:solidFill>
                <a:srgbClr val="FF0000"/>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sz="2400" dirty="0">
                <a:solidFill>
                  <a:srgbClr val="FF0000"/>
                </a:solidFill>
                <a:latin typeface="楷体_GB2312" pitchFamily="1" charset="-122"/>
                <a:ea typeface="楷体_GB2312" pitchFamily="1" charset="-122"/>
              </a:rPr>
              <a:t>主存储器</a:t>
            </a:r>
            <a:endParaRPr lang="zh-CN" sz="2400" dirty="0">
              <a:solidFill>
                <a:srgbClr val="FF0000"/>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sz="2400" dirty="0">
                <a:latin typeface="楷体_GB2312" pitchFamily="1" charset="-122"/>
                <a:ea typeface="楷体_GB2312" pitchFamily="1" charset="-122"/>
              </a:rPr>
              <a:t>总线</a:t>
            </a:r>
            <a:endParaRPr lang="zh-CN"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sz="2400" dirty="0">
                <a:latin typeface="楷体_GB2312" pitchFamily="1" charset="-122"/>
                <a:ea typeface="楷体_GB2312" pitchFamily="1" charset="-122"/>
              </a:rPr>
              <a:t>外部设备</a:t>
            </a:r>
            <a:endParaRPr lang="zh-CN" sz="2400" dirty="0">
              <a:latin typeface="楷体_GB2312" pitchFamily="1" charset="-122"/>
              <a:ea typeface="楷体_GB2312" pitchFamily="1" charset="-122"/>
            </a:endParaRPr>
          </a:p>
          <a:p>
            <a:pPr marL="1257300" lvl="2" indent="-342900" algn="l">
              <a:lnSpc>
                <a:spcPct val="150000"/>
              </a:lnSpc>
              <a:buClrTx/>
              <a:buSzTx/>
              <a:buFont typeface="Wingdings" panose="05000000000000000000" charset="0"/>
              <a:buChar char="n"/>
            </a:pPr>
            <a:r>
              <a:rPr lang="zh-CN" sz="2000" dirty="0">
                <a:latin typeface="楷体_GB2312" pitchFamily="1" charset="-122"/>
                <a:ea typeface="楷体_GB2312" pitchFamily="1" charset="-122"/>
              </a:rPr>
              <a:t>磁盘</a:t>
            </a:r>
            <a:endParaRPr lang="zh-CN" sz="2000" dirty="0">
              <a:latin typeface="楷体_GB2312" pitchFamily="1" charset="-122"/>
              <a:ea typeface="楷体_GB2312" pitchFamily="1" charset="-122"/>
            </a:endParaRPr>
          </a:p>
          <a:p>
            <a:pPr marL="1257300" lvl="2" indent="-342900" algn="l">
              <a:lnSpc>
                <a:spcPct val="150000"/>
              </a:lnSpc>
              <a:buClrTx/>
              <a:buSzTx/>
              <a:buFont typeface="Wingdings" panose="05000000000000000000" charset="0"/>
              <a:buChar char="n"/>
            </a:pPr>
            <a:r>
              <a:rPr lang="zh-CN" sz="2000" dirty="0">
                <a:latin typeface="楷体_GB2312" pitchFamily="1" charset="-122"/>
                <a:ea typeface="楷体_GB2312" pitchFamily="1" charset="-122"/>
              </a:rPr>
              <a:t>显示器</a:t>
            </a:r>
            <a:endParaRPr lang="zh-CN" sz="2000" dirty="0">
              <a:latin typeface="楷体_GB2312" pitchFamily="1" charset="-122"/>
              <a:ea typeface="楷体_GB2312" pitchFamily="1" charset="-122"/>
            </a:endParaRPr>
          </a:p>
          <a:p>
            <a:pPr marL="1257300" lvl="2" indent="-342900" algn="l">
              <a:lnSpc>
                <a:spcPct val="150000"/>
              </a:lnSpc>
              <a:buClrTx/>
              <a:buSzTx/>
              <a:buFont typeface="Wingdings" panose="05000000000000000000" charset="0"/>
              <a:buChar char="n"/>
            </a:pPr>
            <a:r>
              <a:rPr lang="zh-CN" sz="2000" dirty="0">
                <a:latin typeface="楷体_GB2312" pitchFamily="1" charset="-122"/>
                <a:ea typeface="楷体_GB2312" pitchFamily="1" charset="-122"/>
              </a:rPr>
              <a:t>键盘</a:t>
            </a:r>
            <a:endParaRPr lang="zh-CN" sz="2000" dirty="0">
              <a:latin typeface="楷体_GB2312" pitchFamily="1" charset="-122"/>
              <a:ea typeface="楷体_GB2312" pitchFamily="1" charset="-122"/>
            </a:endParaRPr>
          </a:p>
          <a:p>
            <a:pPr marL="1257300" lvl="2" indent="-342900" algn="l">
              <a:lnSpc>
                <a:spcPct val="150000"/>
              </a:lnSpc>
              <a:buClrTx/>
              <a:buSzTx/>
              <a:buFont typeface="Wingdings" panose="05000000000000000000" charset="0"/>
              <a:buChar char="n"/>
            </a:pPr>
            <a:r>
              <a:rPr lang="zh-CN" sz="2000" dirty="0">
                <a:latin typeface="楷体_GB2312" pitchFamily="1" charset="-122"/>
                <a:ea typeface="楷体_GB2312" pitchFamily="1" charset="-122"/>
              </a:rPr>
              <a:t>鼠标</a:t>
            </a:r>
            <a:endParaRPr lang="zh-CN" sz="2000" dirty="0">
              <a:latin typeface="楷体_GB2312" pitchFamily="1" charset="-122"/>
              <a:ea typeface="楷体_GB2312" pitchFamily="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3. CPU结构</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899795" y="1484630"/>
            <a:ext cx="7365365" cy="4792345"/>
          </a:xfrm>
          <a:prstGeom prst="rect">
            <a:avLst/>
          </a:prstGeom>
          <a:noFill/>
          <a:ln w="9525">
            <a:noFill/>
          </a:ln>
        </p:spPr>
        <p:txBody>
          <a:bodyPr wrap="square" anchor="t" anchorCtr="0">
            <a:noAutofit/>
          </a:bodyPr>
          <a:p>
            <a:pPr algn="l">
              <a:lnSpc>
                <a:spcPct val="150000"/>
              </a:lnSpc>
              <a:buClrTx/>
              <a:buSzTx/>
            </a:pPr>
            <a:endParaRPr lang="zh-CN" sz="2000" dirty="0">
              <a:latin typeface="楷体_GB2312" pitchFamily="1" charset="-122"/>
              <a:ea typeface="楷体_GB2312" pitchFamily="1" charset="-122"/>
            </a:endParaRPr>
          </a:p>
        </p:txBody>
      </p:sp>
      <p:pic>
        <p:nvPicPr>
          <p:cNvPr id="5" name="图片 1"/>
          <p:cNvPicPr/>
          <p:nvPr>
            <p:custDataLst>
              <p:tags r:id="rId1"/>
            </p:custDataLst>
          </p:nvPr>
        </p:nvPicPr>
        <p:blipFill>
          <a:blip r:embed="rId2"/>
          <a:stretch>
            <a:fillRect/>
          </a:stretch>
        </p:blipFill>
        <p:spPr>
          <a:xfrm>
            <a:off x="467360" y="1700530"/>
            <a:ext cx="2796540" cy="1882140"/>
          </a:xfrm>
          <a:prstGeom prst="rect">
            <a:avLst/>
          </a:prstGeom>
        </p:spPr>
      </p:pic>
      <p:pic>
        <p:nvPicPr>
          <p:cNvPr id="2" name="图片 4"/>
          <p:cNvPicPr/>
          <p:nvPr>
            <p:custDataLst>
              <p:tags r:id="rId3"/>
            </p:custDataLst>
          </p:nvPr>
        </p:nvPicPr>
        <p:blipFill>
          <a:blip r:embed="rId4"/>
          <a:stretch>
            <a:fillRect/>
          </a:stretch>
        </p:blipFill>
        <p:spPr>
          <a:xfrm>
            <a:off x="3420110" y="2348865"/>
            <a:ext cx="5274310" cy="33350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3. CPU结构</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611505" y="1557020"/>
            <a:ext cx="7579360" cy="699770"/>
          </a:xfrm>
          <a:prstGeom prst="rect">
            <a:avLst/>
          </a:prstGeom>
          <a:noFill/>
          <a:ln w="9525">
            <a:noFill/>
          </a:ln>
        </p:spPr>
        <p:txBody>
          <a:bodyPr wrap="square" anchor="t" anchorCtr="0">
            <a:noAutofit/>
          </a:bodyPr>
          <a:p>
            <a:pPr algn="l">
              <a:lnSpc>
                <a:spcPct val="150000"/>
              </a:lnSpc>
              <a:buClrTx/>
              <a:buSzTx/>
            </a:pPr>
            <a:endParaRPr lang="zh-CN" sz="2000" dirty="0">
              <a:latin typeface="楷体_GB2312" pitchFamily="1" charset="-122"/>
              <a:ea typeface="楷体_GB2312" pitchFamily="1" charset="-122"/>
            </a:endParaRPr>
          </a:p>
        </p:txBody>
      </p:sp>
      <p:pic>
        <p:nvPicPr>
          <p:cNvPr id="24578" name="图片 27650"/>
          <p:cNvPicPr/>
          <p:nvPr>
            <p:custDataLst>
              <p:tags r:id="rId1"/>
            </p:custDataLst>
          </p:nvPr>
        </p:nvPicPr>
        <p:blipFill>
          <a:blip r:embed="rId2"/>
          <a:stretch>
            <a:fillRect/>
          </a:stretch>
        </p:blipFill>
        <p:spPr>
          <a:xfrm>
            <a:off x="1187450" y="1772920"/>
            <a:ext cx="6526530" cy="393255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1.1 </a:t>
            </a:r>
            <a:r>
              <a:rPr lang="zh-CN" altLang="en-US" dirty="0">
                <a:solidFill>
                  <a:srgbClr val="FF0000"/>
                </a:solidFill>
                <a:ea typeface="黑体" panose="02010609060101010101" pitchFamily="2" charset="-122"/>
              </a:rPr>
              <a:t>计算机的发展</a:t>
            </a:r>
            <a:r>
              <a:rPr lang="zh-CN" altLang="en-US" dirty="0">
                <a:solidFill>
                  <a:srgbClr val="FF0000"/>
                </a:solidFill>
                <a:ea typeface="黑体" panose="02010609060101010101" pitchFamily="2" charset="-122"/>
              </a:rPr>
              <a:t>历程</a:t>
            </a:r>
            <a:endParaRPr lang="zh-CN" altLang="en-US" dirty="0">
              <a:solidFill>
                <a:srgbClr val="FF0000"/>
              </a:solidFill>
              <a:ea typeface="黑体" panose="02010609060101010101" pitchFamily="2" charset="-122"/>
            </a:endParaRPr>
          </a:p>
          <a:p>
            <a:pPr>
              <a:spcBef>
                <a:spcPts val="1600"/>
              </a:spcBef>
            </a:pPr>
            <a:r>
              <a:rPr lang="en-US" altLang="zh-CN" dirty="0">
                <a:ea typeface="黑体" panose="02010609060101010101" pitchFamily="2" charset="-122"/>
                <a:sym typeface="+mn-ea"/>
              </a:rPr>
              <a:t> 1.2 </a:t>
            </a:r>
            <a:r>
              <a:rPr lang="zh-CN" altLang="en-US" dirty="0">
                <a:ea typeface="黑体" panose="02010609060101010101" pitchFamily="2" charset="-122"/>
                <a:sym typeface="+mn-ea"/>
              </a:rPr>
              <a:t>计算机系统的基本组成和</a:t>
            </a:r>
            <a:r>
              <a:rPr lang="zh-CN" altLang="en-US" dirty="0">
                <a:ea typeface="黑体" panose="02010609060101010101" pitchFamily="2" charset="-122"/>
                <a:sym typeface="+mn-ea"/>
              </a:rPr>
              <a:t>功能</a:t>
            </a:r>
            <a:endParaRPr lang="zh-CN" altLang="en-US" dirty="0">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1.3 </a:t>
            </a:r>
            <a:r>
              <a:rPr lang="zh-CN" altLang="en-US" dirty="0">
                <a:ea typeface="黑体" panose="02010609060101010101" pitchFamily="2" charset="-122"/>
                <a:sym typeface="+mn-ea"/>
              </a:rPr>
              <a:t>软件开发和执行过程概述</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1.4 </a:t>
            </a:r>
            <a:r>
              <a:rPr lang="zh-CN" altLang="en-US" dirty="0">
                <a:ea typeface="黑体" panose="02010609060101010101" pitchFamily="2" charset="-122"/>
              </a:rPr>
              <a:t>计算机系统的层次</a:t>
            </a:r>
            <a:r>
              <a:rPr lang="zh-CN" altLang="en-US" dirty="0">
                <a:ea typeface="黑体" panose="02010609060101010101" pitchFamily="2" charset="-122"/>
              </a:rPr>
              <a:t>结构</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1.5 </a:t>
            </a:r>
            <a:r>
              <a:rPr lang="zh-CN" altLang="en-US" dirty="0">
                <a:ea typeface="黑体" panose="02010609060101010101" pitchFamily="2" charset="-122"/>
              </a:rPr>
              <a:t>计算机系统性能</a:t>
            </a:r>
            <a:r>
              <a:rPr lang="zh-CN" altLang="en-US" dirty="0">
                <a:ea typeface="黑体" panose="02010609060101010101" pitchFamily="2" charset="-122"/>
              </a:rPr>
              <a:t>评价</a:t>
            </a:r>
            <a:endParaRPr lang="zh-CN" altLang="en-US" dirty="0">
              <a:ea typeface="黑体" panose="02010609060101010101" pitchFamily="2" charset="-122"/>
            </a:endParaRPr>
          </a:p>
          <a:p>
            <a:pPr>
              <a:spcBef>
                <a:spcPts val="1600"/>
              </a:spcBef>
            </a:pPr>
            <a:endParaRPr lang="zh-CN" altLang="en-US" dirty="0">
              <a:ea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3. CPU结构</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755650" y="1628775"/>
            <a:ext cx="7521575" cy="4792345"/>
          </a:xfrm>
          <a:prstGeom prst="rect">
            <a:avLst/>
          </a:prstGeom>
          <a:noFill/>
          <a:ln w="9525">
            <a:noFill/>
          </a:ln>
        </p:spPr>
        <p:txBody>
          <a:bodyPr wrap="square" anchor="t" anchorCtr="0">
            <a:noAutofit/>
          </a:bodyPr>
          <a:p>
            <a:pPr algn="l">
              <a:lnSpc>
                <a:spcPct val="150000"/>
              </a:lnSpc>
              <a:buClrTx/>
              <a:buSzTx/>
            </a:pPr>
            <a:r>
              <a:rPr lang="en-US" altLang="zh-CN" sz="2400" dirty="0">
                <a:latin typeface="楷体_GB2312" pitchFamily="1" charset="-122"/>
                <a:ea typeface="楷体_GB2312" pitchFamily="1" charset="-122"/>
              </a:rPr>
              <a:t>(1) 总线接口部件: 是CPU与整个计算机系统之间的高速接口</a:t>
            </a:r>
            <a:endParaRPr lang="en-US" altLang="zh-CN" sz="2400" dirty="0">
              <a:latin typeface="楷体_GB2312" pitchFamily="1" charset="-122"/>
              <a:ea typeface="楷体_GB2312" pitchFamily="1" charset="-122"/>
            </a:endParaRPr>
          </a:p>
          <a:p>
            <a:pPr indent="457200" algn="l">
              <a:lnSpc>
                <a:spcPct val="150000"/>
              </a:lnSpc>
              <a:buClrTx/>
              <a:buSzTx/>
            </a:pPr>
            <a:r>
              <a:rPr lang="en-US" altLang="zh-CN" sz="2400" dirty="0">
                <a:latin typeface="楷体_GB2312" pitchFamily="1" charset="-122"/>
                <a:ea typeface="楷体_GB2312" pitchFamily="1" charset="-122"/>
              </a:rPr>
              <a:t>功能：接受所有的总线操作请求，并按优先权进行选择，最大限度地利用本身的资源为这些请求服务。</a:t>
            </a:r>
            <a:endParaRPr lang="en-US" altLang="zh-CN" sz="2400" dirty="0">
              <a:latin typeface="楷体_GB2312" pitchFamily="1" charset="-122"/>
              <a:ea typeface="楷体_GB2312" pitchFamily="1" charset="-122"/>
            </a:endParaRPr>
          </a:p>
          <a:p>
            <a:pPr algn="l">
              <a:lnSpc>
                <a:spcPct val="150000"/>
              </a:lnSpc>
              <a:buClrTx/>
              <a:buSzTx/>
            </a:pPr>
            <a:r>
              <a:rPr lang="en-US" altLang="zh-CN" sz="2400" dirty="0">
                <a:latin typeface="楷体_GB2312" pitchFamily="1" charset="-122"/>
                <a:ea typeface="楷体_GB2312" pitchFamily="1" charset="-122"/>
              </a:rPr>
              <a:t>(2) 执行部件：寄存器组、标志寄存器、算逻部件、控制部件等组成    </a:t>
            </a:r>
            <a:endParaRPr lang="en-US" altLang="zh-CN" sz="2400" dirty="0">
              <a:latin typeface="楷体_GB2312" pitchFamily="1" charset="-122"/>
              <a:ea typeface="楷体_GB2312" pitchFamily="1" charset="-122"/>
            </a:endParaRPr>
          </a:p>
          <a:p>
            <a:pPr indent="457200" algn="l">
              <a:lnSpc>
                <a:spcPct val="150000"/>
              </a:lnSpc>
              <a:buClrTx/>
              <a:buSzTx/>
            </a:pPr>
            <a:r>
              <a:rPr lang="en-US" altLang="zh-CN" sz="2400" dirty="0">
                <a:latin typeface="楷体_GB2312" pitchFamily="1" charset="-122"/>
                <a:ea typeface="楷体_GB2312" pitchFamily="1" charset="-122"/>
              </a:rPr>
              <a:t>功能：从译码指令队列中取出指令并且执行 </a:t>
            </a:r>
            <a:endParaRPr lang="en-US" altLang="zh-CN" sz="2400" dirty="0">
              <a:latin typeface="楷体_GB2312" pitchFamily="1" charset="-122"/>
              <a:ea typeface="楷体_GB2312" pitchFamily="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寄存器组</a:t>
            </a:r>
            <a:endParaRPr sz="3600">
              <a:solidFill>
                <a:schemeClr val="bg1"/>
              </a:solidFill>
              <a:latin typeface="华文新魏" panose="02010800040101010101" pitchFamily="2" charset="-122"/>
              <a:ea typeface="华文新魏" panose="02010800040101010101" pitchFamily="2" charset="-122"/>
            </a:endParaRPr>
          </a:p>
        </p:txBody>
      </p:sp>
      <p:pic>
        <p:nvPicPr>
          <p:cNvPr id="3" name="图片 3"/>
          <p:cNvPicPr/>
          <p:nvPr>
            <p:custDataLst>
              <p:tags r:id="rId1"/>
            </p:custDataLst>
          </p:nvPr>
        </p:nvPicPr>
        <p:blipFill>
          <a:blip r:embed="rId2"/>
          <a:stretch>
            <a:fillRect/>
          </a:stretch>
        </p:blipFill>
        <p:spPr>
          <a:xfrm>
            <a:off x="395605" y="1557020"/>
            <a:ext cx="7736840" cy="47059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rPr>
              <a:t>寄存器组</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1505" y="1557020"/>
            <a:ext cx="7459345" cy="4523105"/>
          </a:xfrm>
          <a:prstGeom prst="rect">
            <a:avLst/>
          </a:prstGeom>
          <a:noFill/>
          <a:ln w="9525">
            <a:noFill/>
          </a:ln>
        </p:spPr>
        <p:txBody>
          <a:bodyPr wrap="square" anchor="t" anchorCtr="0">
            <a:spAutoFit/>
          </a:bodyPr>
          <a:p>
            <a:pPr algn="l">
              <a:lnSpc>
                <a:spcPct val="150000"/>
              </a:lnSpc>
              <a:buClrTx/>
              <a:buSzTx/>
            </a:pPr>
            <a:r>
              <a:rPr lang="zh-CN" altLang="en-US" sz="2400" dirty="0">
                <a:latin typeface="楷体_GB2312" pitchFamily="1" charset="-122"/>
                <a:ea typeface="楷体_GB2312" pitchFamily="1" charset="-122"/>
              </a:rPr>
              <a:t>(a) 数据寄存器组(EAX，EBX，ECX，EDX)</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EAX (累加器)Accumulator</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EBX (基址寄存器)Base</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ECX (计数寄存器)Count</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EDX (数据寄存器)Data</a:t>
            </a:r>
            <a:endParaRPr lang="zh-CN" altLang="en-US" sz="2400" dirty="0">
              <a:latin typeface="楷体_GB2312" pitchFamily="1" charset="-122"/>
              <a:ea typeface="楷体_GB2312" pitchFamily="1" charset="-122"/>
            </a:endParaRPr>
          </a:p>
          <a:p>
            <a:pPr lvl="1" algn="l">
              <a:lnSpc>
                <a:spcPct val="150000"/>
              </a:lnSpc>
              <a:buClrTx/>
              <a:buSzTx/>
            </a:pPr>
            <a:r>
              <a:rPr lang="zh-CN" altLang="en-US" sz="2400" dirty="0">
                <a:latin typeface="楷体_GB2312" pitchFamily="1" charset="-122"/>
                <a:ea typeface="楷体_GB2312" pitchFamily="1" charset="-122"/>
              </a:rPr>
              <a:t>作用 ：用来保存操作数、运算结果或作指示器、变址寄存器，减少存取操作数所需要的访问总线和主存储器的时间，加快运行速度。</a:t>
            </a:r>
            <a:endParaRPr lang="zh-CN" altLang="en-US" sz="2400" dirty="0">
              <a:latin typeface="楷体_GB2312" pitchFamily="1" charset="-122"/>
              <a:ea typeface="楷体_GB2312" pitchFamily="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rPr>
              <a:t>寄存器组</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1505" y="1485265"/>
            <a:ext cx="7704455" cy="4707890"/>
          </a:xfrm>
          <a:prstGeom prst="rect">
            <a:avLst/>
          </a:prstGeom>
          <a:noFill/>
          <a:ln w="9525">
            <a:noFill/>
          </a:ln>
        </p:spPr>
        <p:txBody>
          <a:bodyPr wrap="square" anchor="t" anchorCtr="0">
            <a:spAutoFit/>
          </a:bodyPr>
          <a:p>
            <a:pPr algn="l">
              <a:lnSpc>
                <a:spcPct val="150000"/>
              </a:lnSpc>
              <a:buClrTx/>
              <a:buSzTx/>
            </a:pPr>
            <a:r>
              <a:rPr lang="zh-CN" altLang="en-US" sz="2000" dirty="0">
                <a:latin typeface="楷体_GB2312" pitchFamily="1" charset="-122"/>
                <a:ea typeface="楷体_GB2312" pitchFamily="1" charset="-122"/>
              </a:rPr>
              <a:t>(b) 指示器变址寄存器组(ESI、EDI、ESP、EBP)</a:t>
            </a:r>
            <a:endParaRPr lang="zh-CN" altLang="en-US" sz="2000" dirty="0">
              <a:latin typeface="楷体_GB2312" pitchFamily="1" charset="-122"/>
              <a:ea typeface="楷体_GB2312" pitchFamily="1" charset="-122"/>
            </a:endParaRPr>
          </a:p>
          <a:p>
            <a:pPr lvl="1" algn="l">
              <a:lnSpc>
                <a:spcPct val="150000"/>
              </a:lnSpc>
              <a:buClrTx/>
              <a:buSzTx/>
            </a:pPr>
            <a:r>
              <a:rPr lang="zh-CN" altLang="en-US" sz="2000" dirty="0">
                <a:latin typeface="楷体_GB2312" pitchFamily="1" charset="-122"/>
                <a:ea typeface="楷体_GB2312" pitchFamily="1" charset="-122"/>
              </a:rPr>
              <a:t>作用：一般用来存放操作数的偏移地址，用作指示器或变址寄存器。</a:t>
            </a:r>
            <a:endParaRPr lang="zh-CN" altLang="en-US" sz="20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000" dirty="0">
                <a:latin typeface="楷体_GB2312" pitchFamily="1" charset="-122"/>
                <a:ea typeface="楷体_GB2312" pitchFamily="1" charset="-122"/>
              </a:rPr>
              <a:t>ESI(Source Index)，称为源变址寄址器；字符串指令源操作数的指示器</a:t>
            </a:r>
            <a:endParaRPr lang="zh-CN" altLang="en-US" sz="20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000" dirty="0">
                <a:latin typeface="楷体_GB2312" pitchFamily="1" charset="-122"/>
                <a:ea typeface="楷体_GB2312" pitchFamily="1" charset="-122"/>
              </a:rPr>
              <a:t>EDI(Destination Index)，称为目的变址寄存器；字符串指令目的操作数的指示器</a:t>
            </a:r>
            <a:endParaRPr lang="zh-CN" altLang="en-US" sz="20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000" dirty="0">
                <a:latin typeface="楷体_GB2312" pitchFamily="1" charset="-122"/>
                <a:ea typeface="楷体_GB2312" pitchFamily="1" charset="-122"/>
              </a:rPr>
              <a:t>ESP（Stack Pointer），称为堆栈指示器，存放的是当前堆栈段中栈顶的偏移地址</a:t>
            </a:r>
            <a:endParaRPr lang="zh-CN" altLang="en-US" sz="20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000" dirty="0">
                <a:latin typeface="楷体_GB2312" pitchFamily="1" charset="-122"/>
                <a:ea typeface="楷体_GB2312" pitchFamily="1" charset="-122"/>
              </a:rPr>
              <a:t>EBP(Base Pointer)，为对堆栈操作的基址寄存器；</a:t>
            </a:r>
            <a:endParaRPr lang="zh-CN" altLang="en-US" sz="2000" dirty="0">
              <a:latin typeface="楷体_GB2312" pitchFamily="1" charset="-122"/>
              <a:ea typeface="楷体_GB2312" pitchFamily="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rPr>
              <a:t>寄存器组</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1505" y="1485265"/>
            <a:ext cx="7704455" cy="1014730"/>
          </a:xfrm>
          <a:prstGeom prst="rect">
            <a:avLst/>
          </a:prstGeom>
          <a:noFill/>
          <a:ln w="9525">
            <a:noFill/>
          </a:ln>
        </p:spPr>
        <p:txBody>
          <a:bodyPr wrap="square" anchor="t" anchorCtr="0">
            <a:spAutoFit/>
          </a:bodyPr>
          <a:p>
            <a:pPr algn="l">
              <a:lnSpc>
                <a:spcPct val="150000"/>
              </a:lnSpc>
              <a:buClrTx/>
              <a:buSzTx/>
            </a:pPr>
            <a:r>
              <a:rPr lang="zh-CN" altLang="en-US" sz="2000" dirty="0">
                <a:latin typeface="楷体_GB2312" pitchFamily="1" charset="-122"/>
                <a:ea typeface="楷体_GB2312" pitchFamily="1" charset="-122"/>
              </a:rPr>
              <a:t>(c) 标志寄存器</a:t>
            </a:r>
            <a:endParaRPr lang="zh-CN" altLang="en-US" sz="2000" dirty="0">
              <a:latin typeface="楷体_GB2312" pitchFamily="1" charset="-122"/>
              <a:ea typeface="楷体_GB2312" pitchFamily="1" charset="-122"/>
            </a:endParaRPr>
          </a:p>
          <a:p>
            <a:pPr indent="457200" algn="l">
              <a:lnSpc>
                <a:spcPct val="150000"/>
              </a:lnSpc>
              <a:buClrTx/>
              <a:buSzTx/>
            </a:pPr>
            <a:r>
              <a:rPr lang="zh-CN" altLang="en-US" sz="2000" dirty="0">
                <a:latin typeface="楷体_GB2312" pitchFamily="1" charset="-122"/>
                <a:ea typeface="楷体_GB2312" pitchFamily="1" charset="-122"/>
              </a:rPr>
              <a:t>保存一条指令执行后，CPU所处状态的信息。</a:t>
            </a:r>
            <a:endParaRPr lang="zh-CN" altLang="en-US" sz="2000" dirty="0">
              <a:latin typeface="楷体_GB2312" pitchFamily="1" charset="-122"/>
              <a:ea typeface="楷体_GB2312" pitchFamily="1" charset="-122"/>
            </a:endParaRPr>
          </a:p>
        </p:txBody>
      </p:sp>
      <p:pic>
        <p:nvPicPr>
          <p:cNvPr id="6" name="图片 6"/>
          <p:cNvPicPr/>
          <p:nvPr>
            <p:custDataLst>
              <p:tags r:id="rId1"/>
            </p:custDataLst>
          </p:nvPr>
        </p:nvPicPr>
        <p:blipFill>
          <a:blip r:embed="rId2"/>
          <a:stretch>
            <a:fillRect/>
          </a:stretch>
        </p:blipFill>
        <p:spPr>
          <a:xfrm>
            <a:off x="1259840" y="2565400"/>
            <a:ext cx="6673850" cy="35896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rPr>
              <a:t>标志寄存器</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1505" y="1628775"/>
            <a:ext cx="3589020" cy="3415030"/>
          </a:xfrm>
          <a:prstGeom prst="rect">
            <a:avLst/>
          </a:prstGeom>
          <a:noFill/>
          <a:ln w="9525">
            <a:noFill/>
          </a:ln>
        </p:spPr>
        <p:txBody>
          <a:bodyPr wrap="square" anchor="t" anchorCtr="0">
            <a:spAutoFit/>
          </a:bodyPr>
          <a:p>
            <a:pPr algn="l">
              <a:lnSpc>
                <a:spcPct val="150000"/>
              </a:lnSpc>
              <a:buClrTx/>
              <a:buSzTx/>
            </a:pPr>
            <a:r>
              <a:rPr lang="zh-CN" altLang="en-US" sz="2400" dirty="0">
                <a:latin typeface="楷体_GB2312" pitchFamily="1" charset="-122"/>
                <a:ea typeface="楷体_GB2312" pitchFamily="1" charset="-122"/>
              </a:rPr>
              <a:t>条件标志</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OF：溢出标志</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SF：符号标志</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ZF：零标志</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CF：进位标志</a:t>
            </a:r>
            <a:endParaRPr lang="zh-CN" altLang="en-US" sz="2400" dirty="0">
              <a:latin typeface="楷体_GB2312" pitchFamily="1" charset="-122"/>
              <a:ea typeface="楷体_GB2312" pitchFamily="1" charset="-122"/>
            </a:endParaRPr>
          </a:p>
          <a:p>
            <a:pPr algn="l">
              <a:lnSpc>
                <a:spcPct val="150000"/>
              </a:lnSpc>
              <a:buClrTx/>
              <a:buSzTx/>
            </a:pPr>
            <a:endParaRPr lang="zh-CN" altLang="en-US" sz="2400" dirty="0">
              <a:latin typeface="楷体_GB2312" pitchFamily="1" charset="-122"/>
              <a:ea typeface="楷体_GB2312" pitchFamily="1" charset="-122"/>
            </a:endParaRPr>
          </a:p>
        </p:txBody>
      </p:sp>
      <p:sp>
        <p:nvSpPr>
          <p:cNvPr id="2" name="文本框 8194"/>
          <p:cNvSpPr txBox="1"/>
          <p:nvPr>
            <p:custDataLst>
              <p:tags r:id="rId1"/>
            </p:custDataLst>
          </p:nvPr>
        </p:nvSpPr>
        <p:spPr>
          <a:xfrm>
            <a:off x="4427855" y="1700530"/>
            <a:ext cx="3837305" cy="2861310"/>
          </a:xfrm>
          <a:prstGeom prst="rect">
            <a:avLst/>
          </a:prstGeom>
          <a:noFill/>
          <a:ln w="9525">
            <a:noFill/>
          </a:ln>
        </p:spPr>
        <p:txBody>
          <a:bodyPr wrap="square" anchor="t" anchorCtr="0">
            <a:spAutoFit/>
          </a:bodyPr>
          <a:p>
            <a:pPr algn="l">
              <a:lnSpc>
                <a:spcPct val="150000"/>
              </a:lnSpc>
              <a:buClrTx/>
              <a:buSzTx/>
            </a:pPr>
            <a:r>
              <a:rPr lang="zh-CN" altLang="en-US" sz="2400" dirty="0">
                <a:latin typeface="楷体_GB2312" pitchFamily="1" charset="-122"/>
                <a:ea typeface="楷体_GB2312" pitchFamily="1" charset="-122"/>
              </a:rPr>
              <a:t>控制标志</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DF：方向标志</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IF：中断允许标志</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TF：陷阱标志（单步执行）</a:t>
            </a:r>
            <a:endParaRPr lang="zh-CN" altLang="en-US" sz="2400" dirty="0">
              <a:latin typeface="楷体_GB2312" pitchFamily="1" charset="-122"/>
              <a:ea typeface="楷体_GB2312" pitchFamily="1"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3. CPU结构</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755650" y="1628775"/>
            <a:ext cx="7521575" cy="4792345"/>
          </a:xfrm>
          <a:prstGeom prst="rect">
            <a:avLst/>
          </a:prstGeom>
          <a:noFill/>
          <a:ln w="9525">
            <a:noFill/>
          </a:ln>
        </p:spPr>
        <p:txBody>
          <a:bodyPr wrap="square" anchor="t" anchorCtr="0">
            <a:noAutofit/>
          </a:bodyPr>
          <a:p>
            <a:pPr algn="l">
              <a:lnSpc>
                <a:spcPct val="150000"/>
              </a:lnSpc>
              <a:buClrTx/>
              <a:buSzTx/>
            </a:pPr>
            <a:r>
              <a:rPr lang="en-US" altLang="zh-CN" sz="2400" dirty="0">
                <a:latin typeface="楷体_GB2312" pitchFamily="1" charset="-122"/>
                <a:ea typeface="楷体_GB2312" pitchFamily="1" charset="-122"/>
              </a:rPr>
              <a:t>(3) 指令预取部件和指令译码部件</a:t>
            </a:r>
            <a:endParaRPr lang="en-US" altLang="zh-CN" sz="2400" dirty="0">
              <a:latin typeface="楷体_GB2312" pitchFamily="1" charset="-122"/>
              <a:ea typeface="楷体_GB2312" pitchFamily="1" charset="-122"/>
            </a:endParaRPr>
          </a:p>
          <a:p>
            <a:pPr indent="457200" algn="l">
              <a:lnSpc>
                <a:spcPct val="150000"/>
              </a:lnSpc>
              <a:buClrTx/>
              <a:buSzTx/>
            </a:pPr>
            <a:r>
              <a:rPr lang="en-US" altLang="zh-CN" sz="2400" dirty="0">
                <a:latin typeface="楷体_GB2312" pitchFamily="1" charset="-122"/>
                <a:ea typeface="楷体_GB2312" pitchFamily="1" charset="-122"/>
              </a:rPr>
              <a:t>指令预取部件:通过总线接口部件，把将要执行的指令从主存中取出，送入指令排队机构中排队。</a:t>
            </a:r>
            <a:endParaRPr lang="en-US" altLang="zh-CN" sz="2400" dirty="0">
              <a:latin typeface="楷体_GB2312" pitchFamily="1" charset="-122"/>
              <a:ea typeface="楷体_GB2312" pitchFamily="1" charset="-122"/>
            </a:endParaRPr>
          </a:p>
          <a:p>
            <a:pPr indent="457200" algn="l">
              <a:lnSpc>
                <a:spcPct val="150000"/>
              </a:lnSpc>
              <a:buClrTx/>
              <a:buSzTx/>
            </a:pPr>
            <a:r>
              <a:rPr lang="en-US" altLang="zh-CN" sz="2400" dirty="0">
                <a:latin typeface="楷体_GB2312" pitchFamily="1" charset="-122"/>
                <a:ea typeface="楷体_GB2312" pitchFamily="1" charset="-122"/>
              </a:rPr>
              <a:t>指令译码部件:从指令预取部件中读出指令并译码，再送入译码指令队列排队供执行部件使用。</a:t>
            </a:r>
            <a:endParaRPr lang="en-US" altLang="zh-CN" sz="2400" dirty="0">
              <a:latin typeface="楷体_GB2312" pitchFamily="1" charset="-122"/>
              <a:ea typeface="楷体_GB2312" pitchFamily="1" charset="-122"/>
            </a:endParaRPr>
          </a:p>
          <a:p>
            <a:pPr indent="457200" algn="l">
              <a:lnSpc>
                <a:spcPct val="150000"/>
              </a:lnSpc>
              <a:buClrTx/>
              <a:buSzTx/>
            </a:pPr>
            <a:r>
              <a:rPr lang="en-US" altLang="zh-CN" sz="2400" dirty="0">
                <a:latin typeface="楷体_GB2312" pitchFamily="1" charset="-122"/>
                <a:ea typeface="楷体_GB2312" pitchFamily="1" charset="-122"/>
              </a:rPr>
              <a:t>指令指示器EIP:它总是保存着下一条将要被CPU执行的指令的偏移地址，其值为该指令到所在段首址的字节距离。 </a:t>
            </a:r>
            <a:endParaRPr lang="en-US" altLang="zh-CN" sz="2400" dirty="0">
              <a:latin typeface="楷体_GB2312" pitchFamily="1" charset="-122"/>
              <a:ea typeface="楷体_GB2312" pitchFamily="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3. CPU结构</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755650" y="1628775"/>
            <a:ext cx="7521575" cy="4792345"/>
          </a:xfrm>
          <a:prstGeom prst="rect">
            <a:avLst/>
          </a:prstGeom>
          <a:noFill/>
          <a:ln w="9525">
            <a:noFill/>
          </a:ln>
        </p:spPr>
        <p:txBody>
          <a:bodyPr wrap="square" anchor="t" anchorCtr="0">
            <a:noAutofit/>
          </a:bodyPr>
          <a:p>
            <a:pPr algn="l">
              <a:lnSpc>
                <a:spcPct val="150000"/>
              </a:lnSpc>
              <a:buClrTx/>
              <a:buSzTx/>
            </a:pPr>
            <a:r>
              <a:rPr lang="en-US" altLang="zh-CN" sz="2400" dirty="0">
                <a:latin typeface="楷体_GB2312" pitchFamily="1" charset="-122"/>
                <a:ea typeface="楷体_GB2312" pitchFamily="1" charset="-122"/>
              </a:rPr>
              <a:t>(4) 分段部件和分页部件</a:t>
            </a:r>
            <a:endParaRPr lang="en-US" altLang="zh-CN" sz="2400" dirty="0">
              <a:latin typeface="楷体_GB2312" pitchFamily="1" charset="-122"/>
              <a:ea typeface="楷体_GB2312" pitchFamily="1" charset="-122"/>
            </a:endParaRPr>
          </a:p>
          <a:p>
            <a:pPr indent="457200" algn="l">
              <a:lnSpc>
                <a:spcPct val="150000"/>
              </a:lnSpc>
              <a:buClrTx/>
              <a:buSzTx/>
            </a:pPr>
            <a:r>
              <a:rPr lang="en-US" altLang="zh-CN" sz="2400" dirty="0">
                <a:latin typeface="楷体_GB2312" pitchFamily="1" charset="-122"/>
                <a:ea typeface="楷体_GB2312" pitchFamily="1" charset="-122"/>
              </a:rPr>
              <a:t>(a) 使用分段部件和分页部件实现虚拟存储空间映射到物理存储空间</a:t>
            </a:r>
            <a:endParaRPr lang="en-US" altLang="zh-CN" sz="2400" dirty="0">
              <a:latin typeface="楷体_GB2312" pitchFamily="1" charset="-122"/>
              <a:ea typeface="楷体_GB2312" pitchFamily="1" charset="-122"/>
            </a:endParaRPr>
          </a:p>
          <a:p>
            <a:pPr algn="l">
              <a:lnSpc>
                <a:spcPct val="150000"/>
              </a:lnSpc>
              <a:buClrTx/>
              <a:buSzTx/>
            </a:pPr>
            <a:r>
              <a:rPr lang="en-US" altLang="zh-CN" sz="2400" dirty="0">
                <a:latin typeface="楷体_GB2312" pitchFamily="1" charset="-122"/>
                <a:ea typeface="楷体_GB2312" pitchFamily="1" charset="-122"/>
              </a:rPr>
              <a:t>程序员使用二维地址 “段地址：段内偏移地址”</a:t>
            </a:r>
            <a:endParaRPr lang="en-US" altLang="zh-CN" sz="2400" dirty="0">
              <a:latin typeface="楷体_GB2312" pitchFamily="1" charset="-122"/>
              <a:ea typeface="楷体_GB2312" pitchFamily="1" charset="-122"/>
            </a:endParaRPr>
          </a:p>
          <a:p>
            <a:pPr marL="2743200" lvl="6" algn="l">
              <a:lnSpc>
                <a:spcPct val="150000"/>
              </a:lnSpc>
              <a:buClrTx/>
              <a:buSzTx/>
            </a:pPr>
            <a:r>
              <a:rPr lang="en-US" altLang="zh-CN" sz="2000" dirty="0">
                <a:latin typeface="楷体_GB2312" pitchFamily="1" charset="-122"/>
                <a:ea typeface="楷体_GB2312" pitchFamily="1" charset="-122"/>
              </a:rPr>
              <a:t>分段部件</a:t>
            </a:r>
            <a:endParaRPr lang="en-US" altLang="zh-CN" sz="2400" dirty="0">
              <a:latin typeface="楷体_GB2312" pitchFamily="1" charset="-122"/>
              <a:ea typeface="楷体_GB2312" pitchFamily="1" charset="-122"/>
            </a:endParaRPr>
          </a:p>
          <a:p>
            <a:pPr algn="l">
              <a:lnSpc>
                <a:spcPct val="150000"/>
              </a:lnSpc>
              <a:buClrTx/>
              <a:buSzTx/>
            </a:pPr>
            <a:r>
              <a:rPr lang="en-US" altLang="zh-CN" sz="2000" dirty="0">
                <a:latin typeface="楷体_GB2312" pitchFamily="1" charset="-122"/>
                <a:ea typeface="楷体_GB2312" pitchFamily="1" charset="-122"/>
              </a:rPr>
              <a:t>段地址：段内偏移地址	---------&gt; 一维的线性的地址 </a:t>
            </a:r>
            <a:endParaRPr lang="en-US" altLang="zh-CN" sz="2000" dirty="0">
              <a:latin typeface="楷体_GB2312" pitchFamily="1" charset="-122"/>
              <a:ea typeface="楷体_GB2312" pitchFamily="1" charset="-122"/>
            </a:endParaRPr>
          </a:p>
          <a:p>
            <a:pPr marL="2286000" lvl="5" indent="457200" algn="l">
              <a:lnSpc>
                <a:spcPct val="150000"/>
              </a:lnSpc>
              <a:buClrTx/>
              <a:buSzTx/>
            </a:pPr>
            <a:r>
              <a:rPr lang="en-US" altLang="zh-CN" sz="2000" dirty="0">
                <a:latin typeface="楷体_GB2312" pitchFamily="1" charset="-122"/>
                <a:ea typeface="楷体_GB2312" pitchFamily="1" charset="-122"/>
              </a:rPr>
              <a:t>分页部件</a:t>
            </a:r>
            <a:endParaRPr lang="en-US" altLang="zh-CN" sz="2000" dirty="0">
              <a:latin typeface="楷体_GB2312" pitchFamily="1" charset="-122"/>
              <a:ea typeface="楷体_GB2312" pitchFamily="1" charset="-122"/>
            </a:endParaRPr>
          </a:p>
          <a:p>
            <a:pPr algn="l">
              <a:lnSpc>
                <a:spcPct val="150000"/>
              </a:lnSpc>
              <a:buClrTx/>
              <a:buSzTx/>
            </a:pPr>
            <a:r>
              <a:rPr lang="en-US" altLang="zh-CN" sz="2000" dirty="0">
                <a:latin typeface="楷体_GB2312" pitchFamily="1" charset="-122"/>
                <a:ea typeface="楷体_GB2312" pitchFamily="1" charset="-122"/>
              </a:rPr>
              <a:t>虚拟的线性的地址	---------&gt; 存储器的物理地址</a:t>
            </a:r>
            <a:endParaRPr lang="en-US" altLang="zh-CN" sz="2000" dirty="0">
              <a:latin typeface="楷体_GB2312" pitchFamily="1" charset="-122"/>
              <a:ea typeface="楷体_GB2312" pitchFamily="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分段部件和分页部件</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755650" y="1628775"/>
            <a:ext cx="7521575" cy="4792345"/>
          </a:xfrm>
          <a:prstGeom prst="rect">
            <a:avLst/>
          </a:prstGeom>
          <a:noFill/>
          <a:ln w="9525">
            <a:noFill/>
          </a:ln>
        </p:spPr>
        <p:txBody>
          <a:bodyPr wrap="square" anchor="t" anchorCtr="0">
            <a:noAutofit/>
          </a:bodyPr>
          <a:p>
            <a:pPr algn="l">
              <a:lnSpc>
                <a:spcPct val="150000"/>
              </a:lnSpc>
              <a:buClrTx/>
              <a:buSzTx/>
            </a:pPr>
            <a:r>
              <a:rPr lang="en-US" altLang="zh-CN" sz="2400" dirty="0">
                <a:latin typeface="楷体_GB2312" pitchFamily="1" charset="-122"/>
                <a:ea typeface="楷体_GB2312" pitchFamily="1" charset="-122"/>
              </a:rPr>
              <a:t>(b) 段寄存器：保存段首描述符     </a:t>
            </a:r>
            <a:endParaRPr lang="en-US" altLang="zh-CN"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代码段寄存器 CS     </a:t>
            </a:r>
            <a:endParaRPr lang="en-US" altLang="zh-CN"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堆栈段寄存器 SS     </a:t>
            </a:r>
            <a:endParaRPr lang="en-US" altLang="zh-CN"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数据段寄存器 DS     </a:t>
            </a:r>
            <a:endParaRPr lang="en-US" altLang="zh-CN"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附加段寄存器 ES     </a:t>
            </a:r>
            <a:endParaRPr lang="en-US" altLang="zh-CN"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附加段寄存器 FS     </a:t>
            </a:r>
            <a:endParaRPr lang="en-US" altLang="zh-CN"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l"/>
            </a:pPr>
            <a:r>
              <a:rPr lang="en-US" altLang="zh-CN" sz="2400" dirty="0">
                <a:latin typeface="楷体_GB2312" pitchFamily="1" charset="-122"/>
                <a:ea typeface="楷体_GB2312" pitchFamily="1" charset="-122"/>
              </a:rPr>
              <a:t>附加段寄存器 GS</a:t>
            </a:r>
            <a:endParaRPr lang="en-US" altLang="zh-CN" sz="2400" dirty="0">
              <a:latin typeface="楷体_GB2312" pitchFamily="1" charset="-122"/>
              <a:ea typeface="楷体_GB2312" pitchFamily="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altLang="en-US" sz="3600">
                <a:solidFill>
                  <a:schemeClr val="bg1"/>
                </a:solidFill>
                <a:latin typeface="华文新魏" panose="02010800040101010101" pitchFamily="2" charset="-122"/>
                <a:ea typeface="华文新魏" panose="02010800040101010101" pitchFamily="2" charset="-122"/>
              </a:rPr>
              <a:t>三、软件</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899795" y="1700530"/>
            <a:ext cx="2938145" cy="2306955"/>
          </a:xfrm>
          <a:prstGeom prst="rect">
            <a:avLst/>
          </a:prstGeom>
          <a:noFill/>
          <a:ln w="9525">
            <a:noFill/>
          </a:ln>
        </p:spPr>
        <p:txBody>
          <a:bodyPr wrap="square" anchor="t" anchorCtr="0">
            <a:spAutoFit/>
          </a:bodyPr>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系统软件</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400" dirty="0">
                <a:latin typeface="楷体_GB2312" pitchFamily="1" charset="-122"/>
                <a:ea typeface="楷体_GB2312" pitchFamily="1" charset="-122"/>
              </a:rPr>
              <a:t>操作系统</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400" dirty="0">
                <a:latin typeface="楷体_GB2312" pitchFamily="1" charset="-122"/>
                <a:ea typeface="楷体_GB2312" pitchFamily="1" charset="-122"/>
              </a:rPr>
              <a:t>语言处理系统</a:t>
            </a:r>
            <a:endParaRPr lang="zh-CN" altLang="en-US" sz="2400" dirty="0">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400" dirty="0">
                <a:latin typeface="楷体_GB2312" pitchFamily="1" charset="-122"/>
                <a:ea typeface="楷体_GB2312" pitchFamily="1" charset="-122"/>
              </a:rPr>
              <a:t>系统工具</a:t>
            </a:r>
            <a:endParaRPr lang="zh-CN" altLang="en-US" sz="2400" dirty="0">
              <a:solidFill>
                <a:schemeClr val="tx1"/>
              </a:solidFill>
              <a:latin typeface="楷体_GB2312" pitchFamily="1" charset="-122"/>
              <a:ea typeface="楷体_GB2312" pitchFamily="1" charset="-122"/>
            </a:endParaRPr>
          </a:p>
        </p:txBody>
      </p:sp>
      <p:sp>
        <p:nvSpPr>
          <p:cNvPr id="2" name="文本框 8194"/>
          <p:cNvSpPr txBox="1"/>
          <p:nvPr>
            <p:custDataLst>
              <p:tags r:id="rId1"/>
            </p:custDataLst>
          </p:nvPr>
        </p:nvSpPr>
        <p:spPr>
          <a:xfrm>
            <a:off x="4500245" y="1700530"/>
            <a:ext cx="3029585" cy="3969385"/>
          </a:xfrm>
          <a:prstGeom prst="rect">
            <a:avLst/>
          </a:prstGeom>
          <a:noFill/>
          <a:ln w="9525">
            <a:noFill/>
          </a:ln>
        </p:spPr>
        <p:txBody>
          <a:bodyPr wrap="square" anchor="t" anchorCtr="0">
            <a:spAutoFit/>
          </a:bodyPr>
          <a:p>
            <a:pPr marL="342900" indent="-342900" algn="l">
              <a:lnSpc>
                <a:spcPct val="150000"/>
              </a:lnSpc>
              <a:buClrTx/>
              <a:buSzTx/>
              <a:buFont typeface="Wingdings" panose="05000000000000000000" charset="0"/>
              <a:buChar char="l"/>
            </a:pPr>
            <a:r>
              <a:rPr lang="zh-CN" altLang="en-US" sz="2400" dirty="0">
                <a:latin typeface="楷体_GB2312" pitchFamily="1" charset="-122"/>
                <a:ea typeface="楷体_GB2312" pitchFamily="1" charset="-122"/>
              </a:rPr>
              <a:t>应用软件</a:t>
            </a:r>
            <a:r>
              <a:rPr lang="zh-CN" altLang="en-US" sz="2400" dirty="0">
                <a:solidFill>
                  <a:schemeClr val="tx1"/>
                </a:solidFill>
                <a:latin typeface="楷体_GB2312" pitchFamily="1" charset="-122"/>
                <a:ea typeface="楷体_GB2312" pitchFamily="1" charset="-122"/>
              </a:rPr>
              <a:t>   </a:t>
            </a:r>
            <a:endParaRPr lang="zh-CN" altLang="en-US" sz="24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400" dirty="0">
                <a:solidFill>
                  <a:schemeClr val="tx1"/>
                </a:solidFill>
                <a:latin typeface="楷体_GB2312" pitchFamily="1" charset="-122"/>
                <a:ea typeface="楷体_GB2312" pitchFamily="1" charset="-122"/>
              </a:rPr>
              <a:t>数据处理</a:t>
            </a:r>
            <a:endParaRPr lang="zh-CN" altLang="en-US" sz="24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400" dirty="0">
                <a:solidFill>
                  <a:schemeClr val="tx1"/>
                </a:solidFill>
                <a:latin typeface="楷体_GB2312" pitchFamily="1" charset="-122"/>
                <a:ea typeface="楷体_GB2312" pitchFamily="1" charset="-122"/>
              </a:rPr>
              <a:t>科学计算</a:t>
            </a:r>
            <a:endParaRPr lang="zh-CN" altLang="en-US" sz="24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400" dirty="0">
                <a:solidFill>
                  <a:schemeClr val="tx1"/>
                </a:solidFill>
                <a:latin typeface="楷体_GB2312" pitchFamily="1" charset="-122"/>
                <a:ea typeface="楷体_GB2312" pitchFamily="1" charset="-122"/>
              </a:rPr>
              <a:t>事务处理</a:t>
            </a:r>
            <a:endParaRPr lang="zh-CN" altLang="en-US" sz="24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400" dirty="0">
                <a:solidFill>
                  <a:schemeClr val="tx1"/>
                </a:solidFill>
                <a:latin typeface="楷体_GB2312" pitchFamily="1" charset="-122"/>
                <a:ea typeface="楷体_GB2312" pitchFamily="1" charset="-122"/>
              </a:rPr>
              <a:t>多媒体处理</a:t>
            </a:r>
            <a:endParaRPr lang="zh-CN" altLang="en-US" sz="24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400" dirty="0">
                <a:solidFill>
                  <a:schemeClr val="tx1"/>
                </a:solidFill>
                <a:latin typeface="楷体_GB2312" pitchFamily="1" charset="-122"/>
                <a:ea typeface="楷体_GB2312" pitchFamily="1" charset="-122"/>
              </a:rPr>
              <a:t>工程设计</a:t>
            </a:r>
            <a:endParaRPr lang="zh-CN" altLang="en-US" sz="2400" dirty="0">
              <a:solidFill>
                <a:schemeClr val="tx1"/>
              </a:solidFill>
              <a:latin typeface="楷体_GB2312" pitchFamily="1" charset="-122"/>
              <a:ea typeface="楷体_GB2312" pitchFamily="1" charset="-122"/>
            </a:endParaRPr>
          </a:p>
          <a:p>
            <a:pPr marL="800100" lvl="1" indent="-342900" algn="l">
              <a:lnSpc>
                <a:spcPct val="150000"/>
              </a:lnSpc>
              <a:buClrTx/>
              <a:buSzTx/>
              <a:buFont typeface="Wingdings" panose="05000000000000000000" charset="0"/>
              <a:buChar char="Ø"/>
            </a:pPr>
            <a:r>
              <a:rPr lang="zh-CN" altLang="en-US" sz="2400" dirty="0">
                <a:solidFill>
                  <a:schemeClr val="tx1"/>
                </a:solidFill>
                <a:latin typeface="楷体_GB2312" pitchFamily="1" charset="-122"/>
                <a:ea typeface="楷体_GB2312" pitchFamily="1" charset="-122"/>
              </a:rPr>
              <a:t>过程</a:t>
            </a:r>
            <a:r>
              <a:rPr lang="zh-CN" altLang="en-US" sz="2400" dirty="0">
                <a:solidFill>
                  <a:schemeClr val="tx1"/>
                </a:solidFill>
                <a:latin typeface="楷体_GB2312" pitchFamily="1" charset="-122"/>
                <a:ea typeface="楷体_GB2312" pitchFamily="1" charset="-122"/>
              </a:rPr>
              <a:t>控制等</a:t>
            </a:r>
            <a:endParaRPr lang="zh-CN" altLang="en-US" sz="2400" dirty="0">
              <a:solidFill>
                <a:schemeClr val="tx1"/>
              </a:solidFill>
              <a:latin typeface="楷体_GB2312" pitchFamily="1" charset="-122"/>
              <a:ea typeface="楷体_GB2312" pitchFamily="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诞生</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323850" y="1484630"/>
            <a:ext cx="8241030" cy="1266825"/>
          </a:xfrm>
          <a:prstGeom prst="rect">
            <a:avLst/>
          </a:prstGeom>
          <a:noFill/>
          <a:ln w="9525">
            <a:noFill/>
          </a:ln>
        </p:spPr>
        <p:txBody>
          <a:bodyPr wrap="square" anchor="t" anchorCtr="0">
            <a:noAutofit/>
          </a:bodyPr>
          <a:p>
            <a:pPr indent="457200" algn="l">
              <a:lnSpc>
                <a:spcPct val="150000"/>
              </a:lnSpc>
              <a:buClrTx/>
              <a:buSzTx/>
            </a:pPr>
            <a:r>
              <a:rPr lang="zh-CN" altLang="en-US" sz="2400" dirty="0">
                <a:latin typeface="楷体_GB2312" pitchFamily="1" charset="-122"/>
                <a:ea typeface="楷体_GB2312" pitchFamily="1" charset="-122"/>
              </a:rPr>
              <a:t>1946，美国，ENIAC</a:t>
            </a:r>
            <a:endParaRPr lang="zh-CN" altLang="en-US" sz="2400" dirty="0">
              <a:latin typeface="楷体_GB2312" pitchFamily="1" charset="-122"/>
              <a:ea typeface="楷体_GB2312" pitchFamily="1" charset="-122"/>
            </a:endParaRPr>
          </a:p>
          <a:p>
            <a:pPr marL="457200" lvl="1" indent="457200" algn="l">
              <a:lnSpc>
                <a:spcPct val="150000"/>
              </a:lnSpc>
              <a:buClrTx/>
              <a:buSzTx/>
            </a:pPr>
            <a:r>
              <a:rPr lang="zh-CN" altLang="en-US" sz="2400" dirty="0">
                <a:latin typeface="楷体_GB2312" pitchFamily="1" charset="-122"/>
                <a:ea typeface="楷体_GB2312" pitchFamily="1" charset="-122"/>
                <a:sym typeface="+mn-ea"/>
              </a:rPr>
              <a:t>Electronic Numerical Integrator And Computer</a:t>
            </a:r>
            <a:r>
              <a:rPr lang="zh-CN" altLang="en-US" sz="2400" dirty="0">
                <a:solidFill>
                  <a:schemeClr val="tx1"/>
                </a:solidFill>
                <a:latin typeface="楷体_GB2312" pitchFamily="1" charset="-122"/>
                <a:ea typeface="楷体_GB2312" pitchFamily="1" charset="-122"/>
                <a:sym typeface="+mn-ea"/>
              </a:rPr>
              <a:t> </a:t>
            </a:r>
            <a:r>
              <a:rPr lang="zh-CN" altLang="en-US" sz="2400" dirty="0">
                <a:solidFill>
                  <a:schemeClr val="tx1"/>
                </a:solidFill>
                <a:latin typeface="楷体_GB2312" pitchFamily="1" charset="-122"/>
                <a:ea typeface="楷体_GB2312" pitchFamily="1" charset="-122"/>
              </a:rPr>
              <a:t> </a:t>
            </a:r>
            <a:endParaRPr lang="zh-CN" altLang="en-US" sz="2400" dirty="0">
              <a:solidFill>
                <a:schemeClr val="tx1"/>
              </a:solidFill>
              <a:latin typeface="楷体_GB2312" pitchFamily="1" charset="-122"/>
              <a:ea typeface="楷体_GB2312" pitchFamily="1" charset="-122"/>
            </a:endParaRPr>
          </a:p>
        </p:txBody>
      </p:sp>
      <p:pic>
        <p:nvPicPr>
          <p:cNvPr id="540675" name="Picture 1028" descr="eniac"/>
          <p:cNvPicPr>
            <a:picLocks noChangeAspect="1"/>
          </p:cNvPicPr>
          <p:nvPr>
            <p:custDataLst>
              <p:tags r:id="rId1"/>
            </p:custDataLst>
          </p:nvPr>
        </p:nvPicPr>
        <p:blipFill>
          <a:blip r:embed="rId2"/>
          <a:srcRect l="16225" r="3786"/>
          <a:stretch>
            <a:fillRect/>
          </a:stretch>
        </p:blipFill>
        <p:spPr>
          <a:xfrm>
            <a:off x="539750" y="2989580"/>
            <a:ext cx="3815080" cy="2776855"/>
          </a:xfrm>
          <a:prstGeom prst="rect">
            <a:avLst/>
          </a:prstGeom>
          <a:noFill/>
          <a:ln w="9525">
            <a:noFill/>
          </a:ln>
        </p:spPr>
      </p:pic>
      <p:pic>
        <p:nvPicPr>
          <p:cNvPr id="2" name="Picture 2" descr="Eniacw"/>
          <p:cNvPicPr>
            <a:picLocks noChangeAspect="1"/>
          </p:cNvPicPr>
          <p:nvPr>
            <p:custDataLst>
              <p:tags r:id="rId3"/>
            </p:custDataLst>
          </p:nvPr>
        </p:nvPicPr>
        <p:blipFill>
          <a:blip r:embed="rId4"/>
          <a:srcRect l="21893"/>
          <a:stretch>
            <a:fillRect/>
          </a:stretch>
        </p:blipFill>
        <p:spPr>
          <a:xfrm>
            <a:off x="4500245" y="2997200"/>
            <a:ext cx="3932555" cy="27692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0675"/>
                                        </p:tgtEl>
                                        <p:attrNameLst>
                                          <p:attrName>style.visibility</p:attrName>
                                        </p:attrNameLst>
                                      </p:cBhvr>
                                      <p:to>
                                        <p:strVal val="visible"/>
                                      </p:to>
                                    </p:set>
                                    <p:animEffect transition="in" filter="blinds(horizontal)">
                                      <p:cBhvr>
                                        <p:cTn id="7" dur="500"/>
                                        <p:tgtEl>
                                          <p:spTgt spid="5406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1.1 </a:t>
            </a:r>
            <a:r>
              <a:rPr lang="zh-CN" altLang="en-US" dirty="0">
                <a:solidFill>
                  <a:srgbClr val="000066"/>
                </a:solidFill>
                <a:ea typeface="黑体" panose="02010609060101010101" pitchFamily="2" charset="-122"/>
              </a:rPr>
              <a:t>计</a:t>
            </a:r>
            <a:r>
              <a:rPr lang="zh-CN" altLang="en-US" dirty="0">
                <a:solidFill>
                  <a:schemeClr val="tx1"/>
                </a:solidFill>
                <a:ea typeface="黑体" panose="02010609060101010101" pitchFamily="2" charset="-122"/>
              </a:rPr>
              <a:t>算机的发展历程</a:t>
            </a:r>
            <a:endParaRPr lang="zh-CN" altLang="en-US" dirty="0">
              <a:solidFill>
                <a:schemeClr val="tx1"/>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1.2 </a:t>
            </a:r>
            <a:r>
              <a:rPr lang="zh-CN" altLang="en-US" dirty="0">
                <a:solidFill>
                  <a:srgbClr val="000066"/>
                </a:solidFill>
                <a:ea typeface="黑体" panose="02010609060101010101" pitchFamily="2" charset="-122"/>
                <a:sym typeface="+mn-ea"/>
              </a:rPr>
              <a:t>计算机系统的基本组成和功能</a:t>
            </a:r>
            <a:endParaRPr lang="zh-CN" altLang="en-US" dirty="0">
              <a:solidFill>
                <a:srgbClr val="000066"/>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a:t>
            </a:r>
            <a:r>
              <a:rPr lang="en-US" altLang="zh-CN" dirty="0">
                <a:solidFill>
                  <a:srgbClr val="FF3300"/>
                </a:solidFill>
                <a:ea typeface="黑体" panose="02010609060101010101" pitchFamily="2" charset="-122"/>
                <a:sym typeface="+mn-ea"/>
              </a:rPr>
              <a:t>1.3 </a:t>
            </a:r>
            <a:r>
              <a:rPr lang="zh-CN" altLang="en-US" dirty="0">
                <a:solidFill>
                  <a:srgbClr val="FF3300"/>
                </a:solidFill>
                <a:ea typeface="黑体" panose="02010609060101010101" pitchFamily="2" charset="-122"/>
                <a:sym typeface="+mn-ea"/>
              </a:rPr>
              <a:t>软件开发和执行过程概述</a:t>
            </a:r>
            <a:endParaRPr lang="zh-CN" altLang="en-US" dirty="0">
              <a:solidFill>
                <a:srgbClr val="FF3300"/>
              </a:solidFill>
              <a:ea typeface="黑体" panose="02010609060101010101" pitchFamily="2" charset="-122"/>
            </a:endParaRPr>
          </a:p>
          <a:p>
            <a:pPr>
              <a:spcBef>
                <a:spcPts val="1600"/>
              </a:spcBef>
            </a:pPr>
            <a:r>
              <a:rPr lang="en-US" altLang="zh-CN" dirty="0">
                <a:ea typeface="黑体" panose="02010609060101010101" pitchFamily="2" charset="-122"/>
              </a:rPr>
              <a:t> 1.4 </a:t>
            </a:r>
            <a:r>
              <a:rPr lang="zh-CN" altLang="en-US" dirty="0">
                <a:ea typeface="黑体" panose="02010609060101010101" pitchFamily="2" charset="-122"/>
              </a:rPr>
              <a:t>计算机系统的层次</a:t>
            </a:r>
            <a:r>
              <a:rPr lang="zh-CN" altLang="en-US" dirty="0">
                <a:ea typeface="黑体" panose="02010609060101010101" pitchFamily="2" charset="-122"/>
              </a:rPr>
              <a:t>结构</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1.5 </a:t>
            </a:r>
            <a:r>
              <a:rPr lang="zh-CN" altLang="en-US" dirty="0">
                <a:ea typeface="黑体" panose="02010609060101010101" pitchFamily="2" charset="-122"/>
              </a:rPr>
              <a:t>计算机系统性能</a:t>
            </a:r>
            <a:r>
              <a:rPr lang="zh-CN" altLang="en-US" dirty="0">
                <a:ea typeface="黑体" panose="02010609060101010101" pitchFamily="2" charset="-122"/>
              </a:rPr>
              <a:t>评价</a:t>
            </a:r>
            <a:endParaRPr lang="zh-CN" altLang="en-US" dirty="0">
              <a:ea typeface="黑体" panose="02010609060101010101" pitchFamily="2" charset="-122"/>
            </a:endParaRPr>
          </a:p>
          <a:p>
            <a:pPr>
              <a:spcBef>
                <a:spcPts val="1600"/>
              </a:spcBef>
            </a:pPr>
            <a:endParaRPr lang="zh-CN" altLang="en-US" dirty="0">
              <a:ea typeface="黑体" panose="0201060906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en-US" altLang="zh-CN" sz="3600">
                <a:solidFill>
                  <a:schemeClr val="bg1"/>
                </a:solidFill>
                <a:latin typeface="华文新魏" panose="02010800040101010101" pitchFamily="2" charset="-122"/>
                <a:ea typeface="华文新魏" panose="02010800040101010101" pitchFamily="2" charset="-122"/>
              </a:rPr>
              <a:t>1.3 </a:t>
            </a:r>
            <a:r>
              <a:rPr lang="zh-CN" altLang="en-US" sz="3600">
                <a:solidFill>
                  <a:schemeClr val="bg1"/>
                </a:solidFill>
                <a:latin typeface="华文新魏" panose="02010800040101010101" pitchFamily="2" charset="-122"/>
                <a:ea typeface="华文新魏" panose="02010800040101010101" pitchFamily="2" charset="-122"/>
              </a:rPr>
              <a:t>程序开发和执行过程</a:t>
            </a:r>
            <a:r>
              <a:rPr lang="zh-CN" altLang="en-US" sz="3600">
                <a:solidFill>
                  <a:schemeClr val="bg1"/>
                </a:solidFill>
                <a:latin typeface="华文新魏" panose="02010800040101010101" pitchFamily="2" charset="-122"/>
                <a:ea typeface="华文新魏" panose="02010800040101010101" pitchFamily="2" charset="-122"/>
              </a:rPr>
              <a:t>概述</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755650" y="1556385"/>
            <a:ext cx="6994525" cy="765175"/>
          </a:xfrm>
          <a:prstGeom prst="rect">
            <a:avLst/>
          </a:prstGeom>
          <a:noFill/>
          <a:ln w="9525">
            <a:noFill/>
          </a:ln>
        </p:spPr>
        <p:txBody>
          <a:bodyPr wrap="square" anchor="t" anchorCtr="0">
            <a:noAutofit/>
          </a:bodyPr>
          <a:p>
            <a:pPr algn="l">
              <a:lnSpc>
                <a:spcPct val="150000"/>
              </a:lnSpc>
              <a:buClrTx/>
              <a:buSzTx/>
            </a:pPr>
            <a:r>
              <a:rPr dirty="0">
                <a:latin typeface="楷体_GB2312" pitchFamily="1" charset="-122"/>
                <a:ea typeface="楷体_GB2312" pitchFamily="1" charset="-122"/>
              </a:rPr>
              <a:t>一、从源程序到执行程序</a:t>
            </a:r>
            <a:r>
              <a:rPr lang="zh-CN" altLang="en-US" dirty="0">
                <a:solidFill>
                  <a:schemeClr val="tx1"/>
                </a:solidFill>
                <a:latin typeface="楷体_GB2312" pitchFamily="1" charset="-122"/>
                <a:ea typeface="楷体_GB2312" pitchFamily="1" charset="-122"/>
              </a:rPr>
              <a:t>  </a:t>
            </a:r>
            <a:endParaRPr lang="zh-CN" altLang="en-US" dirty="0">
              <a:solidFill>
                <a:schemeClr val="tx1"/>
              </a:solidFill>
              <a:latin typeface="楷体_GB2312" pitchFamily="1" charset="-122"/>
              <a:ea typeface="楷体_GB2312" pitchFamily="1" charset="-122"/>
            </a:endParaRPr>
          </a:p>
        </p:txBody>
      </p:sp>
      <p:pic>
        <p:nvPicPr>
          <p:cNvPr id="7" name="图片 7"/>
          <p:cNvPicPr/>
          <p:nvPr>
            <p:custDataLst>
              <p:tags r:id="rId1"/>
            </p:custDataLst>
          </p:nvPr>
        </p:nvPicPr>
        <p:blipFill>
          <a:blip r:embed="rId2"/>
          <a:stretch>
            <a:fillRect/>
          </a:stretch>
        </p:blipFill>
        <p:spPr>
          <a:xfrm>
            <a:off x="539115" y="2852420"/>
            <a:ext cx="8220075" cy="209740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一、从源程序到执行程序</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612140" y="1484630"/>
            <a:ext cx="7691120" cy="4519930"/>
          </a:xfrm>
          <a:prstGeom prst="rect">
            <a:avLst/>
          </a:prstGeom>
          <a:noFill/>
          <a:ln w="9525">
            <a:noFill/>
          </a:ln>
        </p:spPr>
        <p:txBody>
          <a:bodyPr wrap="square" anchor="t" anchorCtr="0">
            <a:noAutofit/>
          </a:bodyPr>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源程序：文本文件，用户编写。</a:t>
            </a:r>
            <a:endParaRPr sz="2400" dirty="0">
              <a:latin typeface="楷体_GB2312" pitchFamily="1" charset="-122"/>
              <a:ea typeface="楷体_GB2312" pitchFamily="1" charset="-122"/>
            </a:endParaRPr>
          </a:p>
          <a:p>
            <a:pPr algn="l">
              <a:lnSpc>
                <a:spcPct val="150000"/>
              </a:lnSpc>
              <a:buClrTx/>
              <a:buSzTx/>
            </a:pPr>
            <a:r>
              <a:rPr sz="2400" dirty="0">
                <a:latin typeface="楷体_GB2312" pitchFamily="1" charset="-122"/>
                <a:ea typeface="楷体_GB2312" pitchFamily="1" charset="-122"/>
              </a:rPr>
              <a:t>		*.c, *.cpp, *.asm</a:t>
            </a:r>
            <a:endParaRPr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目标程序：二进制文件，机器可识别，但不能执行</a:t>
            </a:r>
            <a:endParaRPr sz="2400" dirty="0">
              <a:latin typeface="楷体_GB2312" pitchFamily="1" charset="-122"/>
              <a:ea typeface="楷体_GB2312" pitchFamily="1" charset="-122"/>
            </a:endParaRPr>
          </a:p>
          <a:p>
            <a:pPr algn="l">
              <a:lnSpc>
                <a:spcPct val="150000"/>
              </a:lnSpc>
              <a:buClrTx/>
              <a:buSzTx/>
            </a:pPr>
            <a:r>
              <a:rPr sz="2400" dirty="0">
                <a:latin typeface="楷体_GB2312" pitchFamily="1" charset="-122"/>
                <a:ea typeface="楷体_GB2312" pitchFamily="1" charset="-122"/>
              </a:rPr>
              <a:t>		*.o（*.obj）</a:t>
            </a:r>
            <a:endParaRPr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可执行程序：二进制文件，机器可执行</a:t>
            </a:r>
            <a:endParaRPr sz="2400" dirty="0">
              <a:latin typeface="楷体_GB2312" pitchFamily="1" charset="-122"/>
              <a:ea typeface="楷体_GB2312" pitchFamily="1" charset="-122"/>
            </a:endParaRPr>
          </a:p>
          <a:p>
            <a:pPr algn="l">
              <a:lnSpc>
                <a:spcPct val="150000"/>
              </a:lnSpc>
              <a:buClrTx/>
              <a:buSzTx/>
            </a:pPr>
            <a:r>
              <a:rPr sz="2400" dirty="0">
                <a:latin typeface="楷体_GB2312" pitchFamily="1" charset="-122"/>
                <a:ea typeface="楷体_GB2312" pitchFamily="1" charset="-122"/>
              </a:rPr>
              <a:t>	* （*.exe）</a:t>
            </a:r>
            <a:endParaRPr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编译器：将源程序转为目标程序</a:t>
            </a:r>
            <a:endParaRPr sz="24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400" dirty="0">
                <a:latin typeface="楷体_GB2312" pitchFamily="1" charset="-122"/>
                <a:ea typeface="楷体_GB2312" pitchFamily="1" charset="-122"/>
              </a:rPr>
              <a:t>链接器：将一个或多个目标程序链接生成可执行程序</a:t>
            </a:r>
            <a:endParaRPr sz="2400" dirty="0">
              <a:latin typeface="楷体_GB2312" pitchFamily="1" charset="-122"/>
              <a:ea typeface="楷体_GB2312" pitchFamily="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二、可执行程序的启动和执行</a:t>
            </a:r>
            <a:endParaRPr sz="3600">
              <a:solidFill>
                <a:schemeClr val="bg1"/>
              </a:solidFill>
              <a:latin typeface="华文新魏" panose="02010800040101010101" pitchFamily="2" charset="-122"/>
              <a:ea typeface="华文新魏" panose="02010800040101010101" pitchFamily="2" charset="-122"/>
            </a:endParaRPr>
          </a:p>
        </p:txBody>
      </p:sp>
      <p:pic>
        <p:nvPicPr>
          <p:cNvPr id="9" name="图片 9"/>
          <p:cNvPicPr/>
          <p:nvPr>
            <p:custDataLst>
              <p:tags r:id="rId1"/>
            </p:custDataLst>
          </p:nvPr>
        </p:nvPicPr>
        <p:blipFill>
          <a:blip r:embed="rId2"/>
          <a:stretch>
            <a:fillRect/>
          </a:stretch>
        </p:blipFill>
        <p:spPr>
          <a:xfrm>
            <a:off x="683895" y="1557020"/>
            <a:ext cx="7465060" cy="42386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二、可执行程序的启动和执行</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974725" y="1836420"/>
            <a:ext cx="7322820" cy="3449320"/>
          </a:xfrm>
          <a:prstGeom prst="rect">
            <a:avLst/>
          </a:prstGeom>
          <a:noFill/>
          <a:ln w="9525">
            <a:noFill/>
          </a:ln>
        </p:spPr>
        <p:txBody>
          <a:bodyPr wrap="square" anchor="t" anchorCtr="0">
            <a:noAutofit/>
          </a:bodyPr>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双击图标，或在命令行中输入可执行程序文件名</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从硬盘上将可执行程序的文件加载到内存中</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将CPU中的指令指示寄存器EIP，指向程序的第一条指令</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CPU开始执行程序，按程序执行每条指令</a:t>
            </a:r>
            <a:endParaRPr sz="2400" dirty="0">
              <a:latin typeface="楷体_GB2312" pitchFamily="1" charset="-122"/>
              <a:ea typeface="楷体_GB2312" pitchFamily="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三、程序中每条指令的执行</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987425" y="1700530"/>
            <a:ext cx="6309360" cy="838835"/>
          </a:xfrm>
          <a:prstGeom prst="rect">
            <a:avLst/>
          </a:prstGeom>
          <a:noFill/>
          <a:ln w="9525">
            <a:noFill/>
          </a:ln>
        </p:spPr>
        <p:txBody>
          <a:bodyPr wrap="square" anchor="t" anchorCtr="0">
            <a:noAutofit/>
          </a:bodyPr>
          <a:p>
            <a:pPr algn="l">
              <a:lnSpc>
                <a:spcPct val="150000"/>
              </a:lnSpc>
              <a:buClrTx/>
              <a:buSzTx/>
            </a:pPr>
            <a:r>
              <a:rPr dirty="0">
                <a:latin typeface="楷体_GB2312" pitchFamily="1" charset="-122"/>
                <a:ea typeface="楷体_GB2312" pitchFamily="1" charset="-122"/>
              </a:rPr>
              <a:t>机器指令的一般形式为</a:t>
            </a:r>
            <a:endParaRPr dirty="0">
              <a:latin typeface="楷体_GB2312" pitchFamily="1" charset="-122"/>
              <a:ea typeface="楷体_GB2312" pitchFamily="1" charset="-122"/>
            </a:endParaRPr>
          </a:p>
        </p:txBody>
      </p:sp>
      <p:pic>
        <p:nvPicPr>
          <p:cNvPr id="10" name="图片 10"/>
          <p:cNvPicPr/>
          <p:nvPr>
            <p:custDataLst>
              <p:tags r:id="rId2"/>
            </p:custDataLst>
          </p:nvPr>
        </p:nvPicPr>
        <p:blipFill>
          <a:blip r:embed="rId3"/>
          <a:stretch>
            <a:fillRect/>
          </a:stretch>
        </p:blipFill>
        <p:spPr>
          <a:xfrm>
            <a:off x="733425" y="2996565"/>
            <a:ext cx="7376795" cy="117411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三、程序中每条指令的执行</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837565" y="1628775"/>
            <a:ext cx="7169150" cy="4184015"/>
          </a:xfrm>
          <a:prstGeom prst="rect">
            <a:avLst/>
          </a:prstGeom>
          <a:noFill/>
          <a:ln w="9525">
            <a:noFill/>
          </a:ln>
        </p:spPr>
        <p:txBody>
          <a:bodyPr wrap="square" anchor="t" anchorCtr="0">
            <a:noAutofit/>
          </a:bodyPr>
          <a:p>
            <a:pPr algn="l">
              <a:lnSpc>
                <a:spcPct val="150000"/>
              </a:lnSpc>
              <a:buClrTx/>
              <a:buSzTx/>
            </a:pPr>
            <a:r>
              <a:rPr dirty="0">
                <a:latin typeface="楷体_GB2312" pitchFamily="1" charset="-122"/>
                <a:ea typeface="楷体_GB2312" pitchFamily="1" charset="-122"/>
              </a:rPr>
              <a:t>机器指令完成某一个基本操作。例如：</a:t>
            </a:r>
            <a:endParaRPr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数值的传送</a:t>
            </a:r>
            <a:endParaRPr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加、减、乘、除</a:t>
            </a:r>
            <a:endParaRPr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与、或、非</a:t>
            </a:r>
            <a:endParaRPr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跳转</a:t>
            </a:r>
            <a:endParaRPr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dirty="0">
                <a:latin typeface="楷体_GB2312" pitchFamily="1" charset="-122"/>
                <a:ea typeface="楷体_GB2312" pitchFamily="1" charset="-122"/>
              </a:rPr>
              <a:t>输入/输出</a:t>
            </a:r>
            <a:endParaRPr dirty="0">
              <a:latin typeface="楷体_GB2312" pitchFamily="1" charset="-122"/>
              <a:ea typeface="楷体_GB2312" pitchFamily="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三、程序中每条指令的执行</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755650" y="1556385"/>
            <a:ext cx="7546975" cy="4595495"/>
          </a:xfrm>
          <a:prstGeom prst="rect">
            <a:avLst/>
          </a:prstGeom>
          <a:noFill/>
          <a:ln w="9525">
            <a:noFill/>
          </a:ln>
        </p:spPr>
        <p:txBody>
          <a:bodyPr wrap="square" anchor="t" anchorCtr="0">
            <a:noAutofit/>
          </a:bodyPr>
          <a:p>
            <a:pPr algn="l">
              <a:lnSpc>
                <a:spcPct val="150000"/>
              </a:lnSpc>
              <a:buClrTx/>
              <a:buSzTx/>
            </a:pPr>
            <a:r>
              <a:rPr sz="2400" dirty="0">
                <a:latin typeface="楷体_GB2312" pitchFamily="1" charset="-122"/>
                <a:ea typeface="楷体_GB2312" pitchFamily="1" charset="-122"/>
              </a:rPr>
              <a:t>每条指令的执行过程：</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从内存中读取该指令</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对指令进行译码</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若为内存操作数，从内存中取操作数</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对操作数进行运算</a:t>
            </a:r>
            <a:endParaRPr sz="2400" dirty="0">
              <a:latin typeface="楷体_GB2312" pitchFamily="1" charset="-122"/>
              <a:ea typeface="楷体_GB2312" pitchFamily="1" charset="-122"/>
            </a:endParaRPr>
          </a:p>
          <a:p>
            <a:pPr marL="514350" indent="-514350" algn="l">
              <a:lnSpc>
                <a:spcPct val="150000"/>
              </a:lnSpc>
              <a:buClrTx/>
              <a:buSzTx/>
              <a:buFont typeface="Wingdings" panose="05000000000000000000" charset="0"/>
              <a:buChar char="l"/>
            </a:pPr>
            <a:r>
              <a:rPr sz="2400" dirty="0">
                <a:latin typeface="楷体_GB2312" pitchFamily="1" charset="-122"/>
                <a:ea typeface="楷体_GB2312" pitchFamily="1" charset="-122"/>
              </a:rPr>
              <a:t>保存运算结果。若为内存操作数，保</a:t>
            </a:r>
            <a:r>
              <a:rPr lang="zh-CN" sz="2400" dirty="0">
                <a:latin typeface="楷体_GB2312" pitchFamily="1" charset="-122"/>
                <a:ea typeface="楷体_GB2312" pitchFamily="1" charset="-122"/>
              </a:rPr>
              <a:t>存结果到内存中</a:t>
            </a:r>
            <a:r>
              <a:rPr sz="2400" dirty="0">
                <a:latin typeface="楷体_GB2312" pitchFamily="1" charset="-122"/>
                <a:ea typeface="楷体_GB2312" pitchFamily="1" charset="-122"/>
              </a:rPr>
              <a:t></a:t>
            </a:r>
            <a:endParaRPr sz="2400" dirty="0">
              <a:latin typeface="楷体_GB2312" pitchFamily="1" charset="-122"/>
              <a:ea typeface="楷体_GB2312" pitchFamily="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四</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一个汇编语言程序的</a:t>
            </a:r>
            <a:r>
              <a:rPr lang="zh-CN" sz="3600">
                <a:solidFill>
                  <a:schemeClr val="bg1"/>
                </a:solidFill>
                <a:latin typeface="华文新魏" panose="02010800040101010101" pitchFamily="2" charset="-122"/>
                <a:ea typeface="华文新魏" panose="02010800040101010101" pitchFamily="2" charset="-122"/>
              </a:rPr>
              <a:t>例子</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467360" y="1412875"/>
            <a:ext cx="4156710" cy="549275"/>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rPr>
              <a:t>1) </a:t>
            </a:r>
            <a:r>
              <a:rPr lang="zh-CN" altLang="en-US" sz="2000" dirty="0">
                <a:latin typeface="楷体_GB2312" pitchFamily="1" charset="-122"/>
                <a:ea typeface="楷体_GB2312" pitchFamily="1" charset="-122"/>
              </a:rPr>
              <a:t>汇编语言</a:t>
            </a:r>
            <a:r>
              <a:rPr lang="en-US" altLang="zh-CN" sz="2000" dirty="0">
                <a:latin typeface="楷体_GB2312" pitchFamily="1" charset="-122"/>
                <a:ea typeface="楷体_GB2312" pitchFamily="1" charset="-122"/>
              </a:rPr>
              <a:t>——</a:t>
            </a:r>
            <a:r>
              <a:rPr lang="zh-CN" altLang="en-US" sz="2000" dirty="0">
                <a:latin typeface="楷体_GB2312" pitchFamily="1" charset="-122"/>
                <a:ea typeface="楷体_GB2312" pitchFamily="1" charset="-122"/>
              </a:rPr>
              <a:t>符号化的机器语言</a:t>
            </a:r>
            <a:endParaRPr sz="2000" dirty="0">
              <a:latin typeface="楷体_GB2312" pitchFamily="1" charset="-122"/>
              <a:ea typeface="楷体_GB2312" pitchFamily="1" charset="-122"/>
            </a:endParaRPr>
          </a:p>
        </p:txBody>
      </p:sp>
      <p:sp>
        <p:nvSpPr>
          <p:cNvPr id="2" name="文本框 8194"/>
          <p:cNvSpPr txBox="1"/>
          <p:nvPr>
            <p:custDataLst>
              <p:tags r:id="rId2"/>
            </p:custDataLst>
          </p:nvPr>
        </p:nvSpPr>
        <p:spPr>
          <a:xfrm>
            <a:off x="396240" y="2061845"/>
            <a:ext cx="4288155" cy="3998595"/>
          </a:xfrm>
          <a:prstGeom prst="rect">
            <a:avLst/>
          </a:prstGeom>
          <a:noFill/>
          <a:ln w="9525">
            <a:noFill/>
          </a:ln>
        </p:spPr>
        <p:txBody>
          <a:bodyPr wrap="square" anchor="t" anchorCtr="0">
            <a:noAutofit/>
          </a:bodyPr>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.386</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;堆栈段 </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STACK SEGMENT USE16 STACK	;段名和组合类型</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sz="1400" b="0" dirty="0">
                <a:latin typeface="Times New Roman" panose="02020603050405020304" pitchFamily="2" charset="0"/>
                <a:ea typeface="楷体_GB2312" pitchFamily="1" charset="-122"/>
                <a:cs typeface="Times New Roman" panose="02020603050405020304" pitchFamily="2" charset="0"/>
              </a:rPr>
              <a:t>      </a:t>
            </a:r>
            <a:r>
              <a:rPr sz="1400" b="0" dirty="0">
                <a:latin typeface="Times New Roman" panose="02020603050405020304" pitchFamily="2" charset="0"/>
                <a:ea typeface="楷体_GB2312" pitchFamily="1" charset="-122"/>
                <a:cs typeface="Times New Roman" panose="02020603050405020304" pitchFamily="2" charset="0"/>
              </a:rPr>
              <a:t>DB 200 DUP(0)	;</a:t>
            </a:r>
            <a:r>
              <a:rPr lang="en-US" sz="1400" b="0" dirty="0">
                <a:latin typeface="Times New Roman" panose="02020603050405020304" pitchFamily="2" charset="0"/>
                <a:ea typeface="楷体_GB2312" pitchFamily="1" charset="-122"/>
                <a:cs typeface="Times New Roman" panose="02020603050405020304" pitchFamily="2" charset="0"/>
              </a:rPr>
              <a:t>  </a:t>
            </a:r>
            <a:r>
              <a:rPr sz="1400" b="0" dirty="0">
                <a:latin typeface="Times New Roman" panose="02020603050405020304" pitchFamily="2" charset="0"/>
                <a:ea typeface="楷体_GB2312" pitchFamily="1" charset="-122"/>
                <a:cs typeface="Times New Roman" panose="02020603050405020304" pitchFamily="2" charset="0"/>
              </a:rPr>
              <a:t>堆栈的大小为200个字节</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STACK ENDS</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;数据段</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DATA	SEGMENT USE16</a:t>
            </a:r>
            <a:r>
              <a:rPr lang="en-US" sz="1400" b="0" dirty="0">
                <a:latin typeface="Times New Roman" panose="02020603050405020304" pitchFamily="2" charset="0"/>
                <a:ea typeface="楷体_GB2312" pitchFamily="1" charset="-122"/>
                <a:cs typeface="Times New Roman" panose="02020603050405020304" pitchFamily="2" charset="0"/>
              </a:rPr>
              <a:t>	</a:t>
            </a:r>
            <a:r>
              <a:rPr sz="1400" b="0" dirty="0">
                <a:latin typeface="Times New Roman" panose="02020603050405020304" pitchFamily="2" charset="0"/>
                <a:ea typeface="楷体_GB2312" pitchFamily="1" charset="-122"/>
                <a:cs typeface="Times New Roman" panose="02020603050405020304" pitchFamily="2" charset="0"/>
              </a:rPr>
              <a:t>;段为16位段</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SUM  DW  ?</a:t>
            </a:r>
            <a:r>
              <a:rPr lang="en-US" sz="1400" b="0" dirty="0">
                <a:latin typeface="Times New Roman" panose="02020603050405020304" pitchFamily="2" charset="0"/>
                <a:ea typeface="楷体_GB2312" pitchFamily="1" charset="-122"/>
                <a:cs typeface="Times New Roman" panose="02020603050405020304" pitchFamily="2" charset="0"/>
              </a:rPr>
              <a:t> </a:t>
            </a:r>
            <a:r>
              <a:rPr sz="1400" b="0" dirty="0">
                <a:latin typeface="Times New Roman" panose="02020603050405020304" pitchFamily="2" charset="0"/>
                <a:ea typeface="楷体_GB2312" pitchFamily="1" charset="-122"/>
                <a:cs typeface="Times New Roman" panose="02020603050405020304" pitchFamily="2" charset="0"/>
              </a:rPr>
              <a:t>;SUM为字变量，初值不定</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DATA	ENDS</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;代码段</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CODE	SEGMENT USE16</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	ASSUME  CS:CODE, SS:STACK, DS:DATA, ES:DATA</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endParaRPr sz="1400" dirty="0">
              <a:latin typeface="Times New Roman" panose="02020603050405020304" pitchFamily="2" charset="0"/>
              <a:ea typeface="楷体_GB2312" pitchFamily="1" charset="-122"/>
              <a:cs typeface="Times New Roman" panose="02020603050405020304" pitchFamily="2" charset="0"/>
            </a:endParaRPr>
          </a:p>
        </p:txBody>
      </p:sp>
      <p:sp>
        <p:nvSpPr>
          <p:cNvPr id="3" name="文本框 8194"/>
          <p:cNvSpPr txBox="1"/>
          <p:nvPr>
            <p:custDataLst>
              <p:tags r:id="rId3"/>
            </p:custDataLst>
          </p:nvPr>
        </p:nvSpPr>
        <p:spPr>
          <a:xfrm>
            <a:off x="4717415" y="1269365"/>
            <a:ext cx="4039870" cy="5198110"/>
          </a:xfrm>
          <a:prstGeom prst="rect">
            <a:avLst/>
          </a:prstGeom>
          <a:noFill/>
          <a:ln w="9525">
            <a:noFill/>
          </a:ln>
        </p:spPr>
        <p:txBody>
          <a:bodyPr wrap="square" anchor="t" anchorCtr="0">
            <a:noAutofit/>
          </a:bodyPr>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START:</a:t>
            </a:r>
            <a:r>
              <a:rPr lang="en-US" sz="1400" b="0" dirty="0">
                <a:latin typeface="Times New Roman" panose="02020603050405020304" pitchFamily="2" charset="0"/>
                <a:ea typeface="楷体_GB2312" pitchFamily="1" charset="-122"/>
                <a:cs typeface="Times New Roman" panose="02020603050405020304" pitchFamily="2" charset="0"/>
              </a:rPr>
              <a:t> </a:t>
            </a:r>
            <a:r>
              <a:rPr sz="1400" b="0" dirty="0">
                <a:latin typeface="Times New Roman" panose="02020603050405020304" pitchFamily="2" charset="0"/>
                <a:ea typeface="楷体_GB2312" pitchFamily="1" charset="-122"/>
                <a:cs typeface="Times New Roman" panose="02020603050405020304" pitchFamily="2" charset="0"/>
              </a:rPr>
              <a:t>MOV  AX, DATA</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MOV  DS, AX;数据段首址送DS</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MOV  CX, 50;循环计数器置初值</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MOV  AX, 0	;累加器置初值</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MOV  BX, 1	;1→BX</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NEXT:ADD  AX, BX;(AX)+(BX)→AX</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INC  BX</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INC  BX	;(BX)+2→BX</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DEC  CX	;(CX)-1→CX</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JNE   NEXT	;(CX)≠0转NEXT</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MOV  SUM, AX</a:t>
            </a:r>
            <a:r>
              <a:rPr lang="en-US" sz="1400" b="0" dirty="0">
                <a:latin typeface="Times New Roman" panose="02020603050405020304" pitchFamily="2" charset="0"/>
                <a:ea typeface="楷体_GB2312" pitchFamily="1" charset="-122"/>
                <a:cs typeface="Times New Roman" panose="02020603050405020304" pitchFamily="2" charset="0"/>
              </a:rPr>
              <a:t>	</a:t>
            </a:r>
            <a:r>
              <a:rPr sz="1400" b="0" dirty="0">
                <a:latin typeface="Times New Roman" panose="02020603050405020304" pitchFamily="2" charset="0"/>
                <a:ea typeface="楷体_GB2312" pitchFamily="1" charset="-122"/>
                <a:cs typeface="Times New Roman" panose="02020603050405020304" pitchFamily="2" charset="0"/>
              </a:rPr>
              <a:t>;(CX)=0累加结果→SUM</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MOV  AH, 4CH</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INT  21H	;返回DOS</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CODE</a:t>
            </a:r>
            <a:r>
              <a:rPr lang="en-US" sz="1400" b="0" dirty="0">
                <a:latin typeface="Times New Roman" panose="02020603050405020304" pitchFamily="2" charset="0"/>
                <a:ea typeface="楷体_GB2312" pitchFamily="1" charset="-122"/>
                <a:cs typeface="Times New Roman" panose="02020603050405020304" pitchFamily="2" charset="0"/>
              </a:rPr>
              <a:t> </a:t>
            </a:r>
            <a:r>
              <a:rPr sz="1400" b="0" dirty="0">
                <a:latin typeface="Times New Roman" panose="02020603050405020304" pitchFamily="2" charset="0"/>
                <a:ea typeface="楷体_GB2312" pitchFamily="1" charset="-122"/>
                <a:cs typeface="Times New Roman" panose="02020603050405020304" pitchFamily="2" charset="0"/>
              </a:rPr>
              <a:t>ENDS</a:t>
            </a:r>
            <a:endParaRPr sz="1400" b="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END  START</a:t>
            </a:r>
            <a:r>
              <a:rPr lang="en-US" sz="1400" b="0" dirty="0">
                <a:latin typeface="Times New Roman" panose="02020603050405020304" pitchFamily="2" charset="0"/>
                <a:ea typeface="楷体_GB2312" pitchFamily="1" charset="-122"/>
                <a:cs typeface="Times New Roman" panose="02020603050405020304" pitchFamily="2" charset="0"/>
              </a:rPr>
              <a:t> </a:t>
            </a:r>
            <a:r>
              <a:rPr sz="1400" b="0" dirty="0">
                <a:latin typeface="Times New Roman" panose="02020603050405020304" pitchFamily="2" charset="0"/>
                <a:ea typeface="楷体_GB2312" pitchFamily="1" charset="-122"/>
                <a:cs typeface="Times New Roman" panose="02020603050405020304" pitchFamily="2" charset="0"/>
              </a:rPr>
              <a:t>;源程序结束语句。程序运行时，启动地址为START</a:t>
            </a:r>
            <a:endParaRPr sz="1400" b="0" dirty="0">
              <a:latin typeface="Times New Roman" panose="02020603050405020304" pitchFamily="2" charset="0"/>
              <a:ea typeface="楷体_GB2312" pitchFamily="1" charset="-122"/>
              <a:cs typeface="Times New Roman" panose="02020603050405020304" pitchFamily="2"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四</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一个汇编语言程序的</a:t>
            </a:r>
            <a:r>
              <a:rPr lang="zh-CN" sz="3600">
                <a:solidFill>
                  <a:schemeClr val="bg1"/>
                </a:solidFill>
                <a:latin typeface="华文新魏" panose="02010800040101010101" pitchFamily="2" charset="-122"/>
                <a:ea typeface="华文新魏" panose="02010800040101010101" pitchFamily="2" charset="-122"/>
              </a:rPr>
              <a:t>例子</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467360" y="1412875"/>
            <a:ext cx="7892415" cy="549275"/>
          </a:xfrm>
          <a:prstGeom prst="rect">
            <a:avLst/>
          </a:prstGeom>
          <a:noFill/>
          <a:ln w="9525">
            <a:noFill/>
          </a:ln>
        </p:spPr>
        <p:txBody>
          <a:bodyPr wrap="square" anchor="t" anchorCtr="0">
            <a:noAutofit/>
          </a:bodyPr>
          <a:p>
            <a:pPr algn="l">
              <a:lnSpc>
                <a:spcPct val="150000"/>
              </a:lnSpc>
              <a:buClrTx/>
              <a:buSzTx/>
            </a:pPr>
            <a:r>
              <a:rPr sz="2000" dirty="0">
                <a:latin typeface="楷体_GB2312" pitchFamily="1" charset="-122"/>
                <a:ea typeface="楷体_GB2312" pitchFamily="1" charset="-122"/>
              </a:rPr>
              <a:t>2)</a:t>
            </a: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在该例中，一共定义了三个段：</a:t>
            </a:r>
            <a:r>
              <a:rPr sz="2000" dirty="0">
                <a:solidFill>
                  <a:srgbClr val="FF0000"/>
                </a:solidFill>
                <a:latin typeface="楷体_GB2312" pitchFamily="1" charset="-122"/>
                <a:ea typeface="楷体_GB2312" pitchFamily="1" charset="-122"/>
              </a:rPr>
              <a:t>堆栈段</a:t>
            </a:r>
            <a:r>
              <a:rPr sz="2000" dirty="0">
                <a:latin typeface="楷体_GB2312" pitchFamily="1" charset="-122"/>
                <a:ea typeface="楷体_GB2312" pitchFamily="1" charset="-122"/>
              </a:rPr>
              <a:t>、</a:t>
            </a:r>
            <a:r>
              <a:rPr sz="2000" dirty="0">
                <a:solidFill>
                  <a:srgbClr val="FF0000"/>
                </a:solidFill>
                <a:latin typeface="楷体_GB2312" pitchFamily="1" charset="-122"/>
                <a:ea typeface="楷体_GB2312" pitchFamily="1" charset="-122"/>
              </a:rPr>
              <a:t>数据段</a:t>
            </a:r>
            <a:r>
              <a:rPr sz="2000" dirty="0">
                <a:latin typeface="楷体_GB2312" pitchFamily="1" charset="-122"/>
                <a:ea typeface="楷体_GB2312" pitchFamily="1" charset="-122"/>
              </a:rPr>
              <a:t>和</a:t>
            </a:r>
            <a:r>
              <a:rPr sz="2000" dirty="0">
                <a:solidFill>
                  <a:srgbClr val="FF0000"/>
                </a:solidFill>
                <a:latin typeface="楷体_GB2312" pitchFamily="1" charset="-122"/>
                <a:ea typeface="楷体_GB2312" pitchFamily="1" charset="-122"/>
              </a:rPr>
              <a:t>代码段</a:t>
            </a: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p:txBody>
      </p:sp>
      <p:sp>
        <p:nvSpPr>
          <p:cNvPr id="2" name="文本框 8194"/>
          <p:cNvSpPr txBox="1"/>
          <p:nvPr>
            <p:custDataLst>
              <p:tags r:id="rId2"/>
            </p:custDataLst>
          </p:nvPr>
        </p:nvSpPr>
        <p:spPr>
          <a:xfrm>
            <a:off x="611505" y="2132965"/>
            <a:ext cx="3568065" cy="3221990"/>
          </a:xfrm>
          <a:prstGeom prst="rect">
            <a:avLst/>
          </a:prstGeom>
          <a:noFill/>
          <a:ln w="9525">
            <a:noFill/>
          </a:ln>
        </p:spPr>
        <p:txBody>
          <a:bodyPr wrap="square" anchor="t" anchorCtr="0">
            <a:noAutofit/>
          </a:bodyPr>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.386</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;堆栈段 </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STACK </a:t>
            </a:r>
            <a:r>
              <a:rPr lang="en-US" sz="1400" dirty="0">
                <a:latin typeface="Times New Roman" panose="02020603050405020304" pitchFamily="2" charset="0"/>
                <a:ea typeface="楷体_GB2312" pitchFamily="1" charset="-122"/>
                <a:cs typeface="Times New Roman" panose="02020603050405020304" pitchFamily="2" charset="0"/>
              </a:rPr>
              <a:t>	</a:t>
            </a:r>
            <a:r>
              <a:rPr sz="1400" dirty="0">
                <a:latin typeface="Times New Roman" panose="02020603050405020304" pitchFamily="2" charset="0"/>
                <a:ea typeface="楷体_GB2312" pitchFamily="1" charset="-122"/>
                <a:cs typeface="Times New Roman" panose="02020603050405020304" pitchFamily="2" charset="0"/>
              </a:rPr>
              <a:t>SEGMENT USE16 STACK </a:t>
            </a:r>
            <a:endParaRPr sz="140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STACK ENDS</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;数据段</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DATA	SEGMENT USE16</a:t>
            </a:r>
            <a:endParaRPr sz="140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DATA	ENDS</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endParaRPr sz="1400" dirty="0">
              <a:latin typeface="Times New Roman" panose="02020603050405020304" pitchFamily="2" charset="0"/>
              <a:ea typeface="楷体_GB2312" pitchFamily="1" charset="-122"/>
              <a:cs typeface="Times New Roman" panose="02020603050405020304" pitchFamily="2" charset="0"/>
            </a:endParaRPr>
          </a:p>
        </p:txBody>
      </p:sp>
      <p:sp>
        <p:nvSpPr>
          <p:cNvPr id="3" name="文本框 8194"/>
          <p:cNvSpPr txBox="1"/>
          <p:nvPr>
            <p:custDataLst>
              <p:tags r:id="rId3"/>
            </p:custDataLst>
          </p:nvPr>
        </p:nvSpPr>
        <p:spPr>
          <a:xfrm>
            <a:off x="4716145" y="2132965"/>
            <a:ext cx="3813175" cy="5198110"/>
          </a:xfrm>
          <a:prstGeom prst="rect">
            <a:avLst/>
          </a:prstGeom>
          <a:noFill/>
          <a:ln w="9525">
            <a:noFill/>
          </a:ln>
        </p:spPr>
        <p:txBody>
          <a:bodyPr wrap="square" anchor="t" anchorCtr="0">
            <a:noAutofit/>
          </a:bodyPr>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;代码段</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CODE	SEGMENT USE16</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	ASSUME  CS:CODE, SS:STACK, DS:DATA, ES:DATA</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START:	MOV  AX，DATA</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	MOV  DS，AX</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	…</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	MOV  AH，4CH</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b="0" dirty="0">
                <a:latin typeface="Times New Roman" panose="02020603050405020304" pitchFamily="2" charset="0"/>
                <a:ea typeface="楷体_GB2312" pitchFamily="1" charset="-122"/>
                <a:cs typeface="Times New Roman" panose="02020603050405020304" pitchFamily="2" charset="0"/>
              </a:rPr>
              <a:t>	INT  21H</a:t>
            </a:r>
            <a:endParaRPr sz="14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CODE	ENDS</a:t>
            </a:r>
            <a:endParaRPr sz="140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sz="1400" dirty="0">
                <a:latin typeface="Times New Roman" panose="02020603050405020304" pitchFamily="2" charset="0"/>
                <a:ea typeface="楷体_GB2312" pitchFamily="1" charset="-122"/>
                <a:cs typeface="Times New Roman" panose="02020603050405020304" pitchFamily="2" charset="0"/>
              </a:rPr>
              <a:t>	END  START</a:t>
            </a:r>
            <a:endParaRPr sz="1400" dirty="0">
              <a:latin typeface="Times New Roman" panose="02020603050405020304" pitchFamily="2" charset="0"/>
              <a:ea typeface="楷体_GB2312" pitchFamily="1" charset="-122"/>
              <a:cs typeface="Times New Roman" panose="02020603050405020304"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第一代</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12140" y="1485265"/>
            <a:ext cx="7632700" cy="4626610"/>
          </a:xfrm>
          <a:prstGeom prst="rect">
            <a:avLst/>
          </a:prstGeom>
          <a:noFill/>
          <a:ln w="9525">
            <a:noFill/>
          </a:ln>
        </p:spPr>
        <p:txBody>
          <a:bodyPr wrap="square" anchor="t" anchorCtr="0">
            <a:noAutofit/>
          </a:bodyPr>
          <a:p>
            <a:pPr indent="457200" algn="l">
              <a:lnSpc>
                <a:spcPct val="150000"/>
              </a:lnSpc>
              <a:buClrTx/>
              <a:buSzTx/>
            </a:pPr>
            <a:r>
              <a:rPr lang="zh-CN" altLang="en-US" dirty="0">
                <a:latin typeface="楷体_GB2312" pitchFamily="1" charset="-122"/>
                <a:ea typeface="楷体_GB2312" pitchFamily="1" charset="-122"/>
              </a:rPr>
              <a:t>20世纪40年代中期——50年代末</a:t>
            </a:r>
            <a:endParaRPr lang="zh-CN" altLang="en-US" dirty="0">
              <a:latin typeface="楷体_GB2312" pitchFamily="1" charset="-122"/>
              <a:ea typeface="楷体_GB2312" pitchFamily="1" charset="-122"/>
            </a:endParaRPr>
          </a:p>
          <a:p>
            <a:pPr indent="457200" algn="l">
              <a:lnSpc>
                <a:spcPct val="150000"/>
              </a:lnSpc>
              <a:buClrTx/>
              <a:buSzTx/>
            </a:pPr>
            <a:r>
              <a:rPr lang="zh-CN" altLang="en-US" dirty="0">
                <a:latin typeface="楷体_GB2312" pitchFamily="1" charset="-122"/>
                <a:ea typeface="楷体_GB2312" pitchFamily="1" charset="-122"/>
              </a:rPr>
              <a:t>逻辑元件：电子管</a:t>
            </a:r>
            <a:endParaRPr lang="zh-CN" altLang="en-US" dirty="0">
              <a:latin typeface="楷体_GB2312" pitchFamily="1" charset="-122"/>
              <a:ea typeface="楷体_GB2312" pitchFamily="1" charset="-122"/>
            </a:endParaRPr>
          </a:p>
          <a:p>
            <a:pPr indent="457200" algn="l">
              <a:lnSpc>
                <a:spcPct val="150000"/>
              </a:lnSpc>
              <a:buClrTx/>
              <a:buSzTx/>
            </a:pPr>
            <a:r>
              <a:rPr lang="zh-CN" altLang="en-US" dirty="0">
                <a:latin typeface="楷体_GB2312" pitchFamily="1" charset="-122"/>
                <a:ea typeface="楷体_GB2312" pitchFamily="1" charset="-122"/>
              </a:rPr>
              <a:t>存储器：声延迟线或磁鼓</a:t>
            </a:r>
            <a:endParaRPr lang="zh-CN" altLang="en-US" dirty="0">
              <a:latin typeface="楷体_GB2312" pitchFamily="1" charset="-122"/>
              <a:ea typeface="楷体_GB2312" pitchFamily="1" charset="-122"/>
            </a:endParaRPr>
          </a:p>
          <a:p>
            <a:pPr indent="457200" algn="l">
              <a:lnSpc>
                <a:spcPct val="150000"/>
              </a:lnSpc>
              <a:buClrTx/>
              <a:buSzTx/>
            </a:pPr>
            <a:r>
              <a:rPr lang="zh-CN" altLang="en-US" dirty="0">
                <a:latin typeface="楷体_GB2312" pitchFamily="1" charset="-122"/>
                <a:ea typeface="楷体_GB2312" pitchFamily="1" charset="-122"/>
              </a:rPr>
              <a:t>定点运算</a:t>
            </a:r>
            <a:endParaRPr lang="zh-CN" altLang="en-US" dirty="0">
              <a:latin typeface="楷体_GB2312" pitchFamily="1" charset="-122"/>
              <a:ea typeface="楷体_GB2312" pitchFamily="1" charset="-122"/>
            </a:endParaRPr>
          </a:p>
          <a:p>
            <a:pPr indent="457200" algn="l">
              <a:lnSpc>
                <a:spcPct val="150000"/>
              </a:lnSpc>
              <a:buClrTx/>
              <a:buSzTx/>
            </a:pPr>
            <a:r>
              <a:rPr lang="zh-CN" altLang="en-US" dirty="0">
                <a:latin typeface="楷体_GB2312" pitchFamily="1" charset="-122"/>
                <a:ea typeface="楷体_GB2312" pitchFamily="1" charset="-122"/>
              </a:rPr>
              <a:t>没有软件，使用低级语言编程</a:t>
            </a:r>
            <a:endParaRPr lang="zh-CN" altLang="en-US" dirty="0">
              <a:latin typeface="楷体_GB2312" pitchFamily="1" charset="-122"/>
              <a:ea typeface="楷体_GB2312" pitchFamily="1" charset="-122"/>
            </a:endParaRPr>
          </a:p>
          <a:p>
            <a:pPr indent="457200" algn="l">
              <a:lnSpc>
                <a:spcPct val="150000"/>
              </a:lnSpc>
              <a:buClrTx/>
              <a:buSzTx/>
            </a:pPr>
            <a:r>
              <a:rPr lang="zh-CN" altLang="en-US" dirty="0">
                <a:latin typeface="楷体_GB2312" pitchFamily="1" charset="-122"/>
                <a:ea typeface="楷体_GB2312" pitchFamily="1" charset="-122"/>
              </a:rPr>
              <a:t>典型机器：ENIAC、EDVAC、EDSAC</a:t>
            </a:r>
            <a:endParaRPr lang="zh-CN" altLang="en-US" dirty="0">
              <a:latin typeface="楷体_GB2312" pitchFamily="1" charset="-122"/>
              <a:ea typeface="楷体_GB2312" pitchFamily="1" charset="-122"/>
            </a:endParaRPr>
          </a:p>
          <a:p>
            <a:pPr indent="457200" algn="l">
              <a:lnSpc>
                <a:spcPct val="150000"/>
              </a:lnSpc>
              <a:buClrTx/>
              <a:buSzTx/>
            </a:pPr>
            <a:r>
              <a:rPr lang="zh-CN" altLang="en-US" dirty="0">
                <a:latin typeface="楷体_GB2312" pitchFamily="1" charset="-122"/>
                <a:ea typeface="楷体_GB2312" pitchFamily="1" charset="-122"/>
              </a:rPr>
              <a:t>IAS计算机：“存储程序”</a:t>
            </a:r>
            <a:r>
              <a:rPr lang="zh-CN" altLang="en-US" dirty="0">
                <a:solidFill>
                  <a:schemeClr val="tx1"/>
                </a:solidFill>
                <a:latin typeface="楷体_GB2312" pitchFamily="1" charset="-122"/>
                <a:ea typeface="楷体_GB2312" pitchFamily="1" charset="-122"/>
              </a:rPr>
              <a:t>   </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四</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一个汇编语言程序的</a:t>
            </a:r>
            <a:r>
              <a:rPr lang="zh-CN" sz="3600">
                <a:solidFill>
                  <a:schemeClr val="bg1"/>
                </a:solidFill>
                <a:latin typeface="华文新魏" panose="02010800040101010101" pitchFamily="2" charset="-122"/>
                <a:ea typeface="华文新魏" panose="02010800040101010101" pitchFamily="2" charset="-122"/>
              </a:rPr>
              <a:t>例子</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611505" y="1556385"/>
            <a:ext cx="7892415" cy="1173480"/>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rPr>
              <a:t>3</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a:t>
            </a:r>
            <a:r>
              <a:rPr lang="zh-CN" sz="2000" dirty="0">
                <a:latin typeface="楷体_GB2312" pitchFamily="1" charset="-122"/>
                <a:ea typeface="楷体_GB2312" pitchFamily="1" charset="-122"/>
              </a:rPr>
              <a:t>汇编语句的一般</a:t>
            </a:r>
            <a:r>
              <a:rPr lang="zh-CN" sz="2000" dirty="0">
                <a:latin typeface="楷体_GB2312" pitchFamily="1" charset="-122"/>
                <a:ea typeface="楷体_GB2312" pitchFamily="1" charset="-122"/>
              </a:rPr>
              <a:t>格式：</a:t>
            </a:r>
            <a:endParaRPr lang="zh-CN" sz="2000" dirty="0">
              <a:latin typeface="楷体_GB2312" pitchFamily="1" charset="-122"/>
              <a:ea typeface="楷体_GB2312" pitchFamily="1" charset="-122"/>
            </a:endParaRPr>
          </a:p>
          <a:p>
            <a:pPr algn="l">
              <a:lnSpc>
                <a:spcPct val="150000"/>
              </a:lnSpc>
              <a:buClrTx/>
              <a:buSzTx/>
            </a:pPr>
            <a:r>
              <a:rPr lang="zh-CN" sz="2000" dirty="0">
                <a:latin typeface="楷体_GB2312" pitchFamily="1" charset="-122"/>
                <a:ea typeface="楷体_GB2312" pitchFamily="1" charset="-122"/>
              </a:rPr>
              <a:t>[名字]  操作符  [操作数或地址]   [;注释]</a:t>
            </a:r>
            <a:endParaRPr lang="zh-CN" sz="2000" dirty="0">
              <a:latin typeface="楷体_GB2312" pitchFamily="1" charset="-122"/>
              <a:ea typeface="楷体_GB2312" pitchFamily="1" charset="-122"/>
            </a:endParaRPr>
          </a:p>
          <a:p>
            <a:pPr algn="l">
              <a:lnSpc>
                <a:spcPct val="150000"/>
              </a:lnSpc>
              <a:buClrTx/>
              <a:buSzTx/>
            </a:pPr>
            <a:endParaRPr lang="zh-CN" sz="2000" dirty="0">
              <a:latin typeface="楷体_GB2312" pitchFamily="1" charset="-122"/>
              <a:ea typeface="楷体_GB2312" pitchFamily="1" charset="-122"/>
            </a:endParaRPr>
          </a:p>
        </p:txBody>
      </p:sp>
      <p:sp>
        <p:nvSpPr>
          <p:cNvPr id="5" name="文本框 8194"/>
          <p:cNvSpPr txBox="1"/>
          <p:nvPr>
            <p:custDataLst>
              <p:tags r:id="rId2"/>
            </p:custDataLst>
          </p:nvPr>
        </p:nvSpPr>
        <p:spPr>
          <a:xfrm>
            <a:off x="539115" y="2924175"/>
            <a:ext cx="2784475" cy="2225040"/>
          </a:xfrm>
          <a:prstGeom prst="rect">
            <a:avLst/>
          </a:prstGeom>
          <a:noFill/>
          <a:ln w="9525">
            <a:noFill/>
          </a:ln>
        </p:spPr>
        <p:txBody>
          <a:bodyPr wrap="square" anchor="t" anchorCtr="0">
            <a:noAutofit/>
          </a:bodyPr>
          <a:p>
            <a:pPr algn="l">
              <a:lnSpc>
                <a:spcPct val="150000"/>
              </a:lnSpc>
              <a:buClrTx/>
              <a:buSzTx/>
            </a:pPr>
            <a:r>
              <a:rPr sz="2000" dirty="0">
                <a:latin typeface="楷体_GB2312" pitchFamily="1" charset="-122"/>
                <a:ea typeface="楷体_GB2312" pitchFamily="1" charset="-122"/>
              </a:rPr>
              <a:t>a)</a:t>
            </a: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操作符可分为3类</a:t>
            </a:r>
            <a:endParaRPr sz="20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指令</a:t>
            </a:r>
            <a:endParaRPr sz="20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伪指令</a:t>
            </a:r>
            <a:endParaRPr sz="20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sz="2000" dirty="0">
                <a:latin typeface="楷体_GB2312" pitchFamily="1" charset="-122"/>
                <a:ea typeface="楷体_GB2312" pitchFamily="1" charset="-122"/>
              </a:rPr>
              <a:t>宏</a:t>
            </a:r>
            <a:endParaRPr sz="2000" dirty="0">
              <a:latin typeface="楷体_GB2312" pitchFamily="1" charset="-122"/>
              <a:ea typeface="楷体_GB2312" pitchFamily="1" charset="-122"/>
            </a:endParaRPr>
          </a:p>
        </p:txBody>
      </p:sp>
      <p:sp>
        <p:nvSpPr>
          <p:cNvPr id="6" name="文本框 8194"/>
          <p:cNvSpPr txBox="1"/>
          <p:nvPr>
            <p:custDataLst>
              <p:tags r:id="rId3"/>
            </p:custDataLst>
          </p:nvPr>
        </p:nvSpPr>
        <p:spPr>
          <a:xfrm>
            <a:off x="3251835" y="2924175"/>
            <a:ext cx="2784475" cy="2225040"/>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rPr>
              <a:t>b</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a:t>
            </a:r>
            <a:r>
              <a:rPr sz="2000" dirty="0">
                <a:latin typeface="楷体_GB2312" pitchFamily="1" charset="-122"/>
                <a:ea typeface="楷体_GB2312" pitchFamily="1" charset="-122"/>
              </a:rPr>
              <a:t>操作</a:t>
            </a:r>
            <a:r>
              <a:rPr lang="zh-CN" sz="2000" dirty="0">
                <a:latin typeface="楷体_GB2312" pitchFamily="1" charset="-122"/>
                <a:ea typeface="楷体_GB2312" pitchFamily="1" charset="-122"/>
              </a:rPr>
              <a:t>数也</a:t>
            </a:r>
            <a:r>
              <a:rPr sz="2000" dirty="0">
                <a:latin typeface="楷体_GB2312" pitchFamily="1" charset="-122"/>
                <a:ea typeface="楷体_GB2312" pitchFamily="1" charset="-122"/>
              </a:rPr>
              <a:t>可分为3类</a:t>
            </a:r>
            <a:endParaRPr sz="20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sz="2000" dirty="0">
                <a:solidFill>
                  <a:srgbClr val="FF3300"/>
                </a:solidFill>
                <a:latin typeface="楷体_GB2312" pitchFamily="1" charset="-122"/>
                <a:ea typeface="楷体_GB2312" pitchFamily="1" charset="-122"/>
              </a:rPr>
              <a:t>数值操作数</a:t>
            </a:r>
            <a:endParaRPr sz="2000" dirty="0">
              <a:solidFill>
                <a:srgbClr val="FF3300"/>
              </a:solidFill>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sz="2000" dirty="0">
                <a:solidFill>
                  <a:srgbClr val="FF3300"/>
                </a:solidFill>
                <a:latin typeface="楷体_GB2312" pitchFamily="1" charset="-122"/>
                <a:ea typeface="楷体_GB2312" pitchFamily="1" charset="-122"/>
              </a:rPr>
              <a:t>寄存器操作数</a:t>
            </a:r>
            <a:endParaRPr sz="2000" dirty="0">
              <a:solidFill>
                <a:srgbClr val="FF3300"/>
              </a:solidFill>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zh-CN" sz="2000" dirty="0">
                <a:solidFill>
                  <a:srgbClr val="FF3300"/>
                </a:solidFill>
                <a:latin typeface="楷体_GB2312" pitchFamily="1" charset="-122"/>
                <a:ea typeface="楷体_GB2312" pitchFamily="1" charset="-122"/>
              </a:rPr>
              <a:t>内存操作数</a:t>
            </a:r>
            <a:endParaRPr lang="zh-CN" sz="2000" dirty="0">
              <a:solidFill>
                <a:srgbClr val="FF3300"/>
              </a:solidFill>
              <a:latin typeface="楷体_GB2312" pitchFamily="1" charset="-122"/>
              <a:ea typeface="楷体_GB2312" pitchFamily="1" charset="-122"/>
            </a:endParaRPr>
          </a:p>
        </p:txBody>
      </p:sp>
      <p:sp>
        <p:nvSpPr>
          <p:cNvPr id="7" name="文本框 8194"/>
          <p:cNvSpPr txBox="1"/>
          <p:nvPr>
            <p:custDataLst>
              <p:tags r:id="rId4"/>
            </p:custDataLst>
          </p:nvPr>
        </p:nvSpPr>
        <p:spPr>
          <a:xfrm>
            <a:off x="6228080" y="2924810"/>
            <a:ext cx="2047875" cy="2225040"/>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rPr>
              <a:t>c</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a:t>
            </a:r>
            <a:r>
              <a:rPr lang="zh-CN" altLang="en-US" sz="2000" dirty="0">
                <a:latin typeface="楷体_GB2312" pitchFamily="1" charset="-122"/>
                <a:ea typeface="楷体_GB2312" pitchFamily="1" charset="-122"/>
              </a:rPr>
              <a:t>常用指令</a:t>
            </a:r>
            <a:r>
              <a:rPr sz="2000" dirty="0">
                <a:latin typeface="楷体_GB2312" pitchFamily="1" charset="-122"/>
                <a:ea typeface="楷体_GB2312" pitchFamily="1" charset="-122"/>
              </a:rPr>
              <a:t>：</a:t>
            </a:r>
            <a:endParaRPr sz="2000" dirty="0">
              <a:latin typeface="楷体_GB2312" pitchFamily="1" charset="-122"/>
              <a:ea typeface="楷体_GB2312" pitchFamily="1" charset="-122"/>
            </a:endParaRP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MOV AX, 0</a:t>
            </a:r>
            <a:endParaRPr sz="20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ADD AX, BX</a:t>
            </a:r>
            <a:endParaRPr sz="20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INC AX</a:t>
            </a:r>
            <a:endParaRPr lang="en-US" altLang="zh-CN" sz="20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en-US" altLang="zh-CN" sz="2000" b="0" dirty="0">
                <a:latin typeface="Times New Roman" panose="02020603050405020304" pitchFamily="2" charset="0"/>
                <a:ea typeface="楷体_GB2312" pitchFamily="1" charset="-122"/>
                <a:cs typeface="Times New Roman" panose="02020603050405020304" pitchFamily="2" charset="0"/>
              </a:rPr>
              <a:t>DEC CX</a:t>
            </a:r>
            <a:endParaRPr lang="en-US" altLang="zh-CN" sz="2000" b="0" dirty="0">
              <a:latin typeface="Times New Roman" panose="02020603050405020304" pitchFamily="2" charset="0"/>
              <a:ea typeface="楷体_GB2312" pitchFamily="1" charset="-122"/>
              <a:cs typeface="Times New Roman" panose="02020603050405020304" pitchFamily="2" charset="0"/>
            </a:endParaRPr>
          </a:p>
          <a:p>
            <a:pPr algn="l">
              <a:lnSpc>
                <a:spcPct val="150000"/>
              </a:lnSpc>
              <a:buClrTx/>
              <a:buSzTx/>
            </a:pPr>
            <a:r>
              <a:rPr lang="zh-CN" altLang="en-US" sz="2000" dirty="0">
                <a:latin typeface="Times New Roman" panose="02020603050405020304" pitchFamily="2" charset="0"/>
                <a:ea typeface="楷体_GB2312" pitchFamily="1" charset="-122"/>
                <a:cs typeface="Times New Roman" panose="02020603050405020304" pitchFamily="2" charset="0"/>
              </a:rPr>
              <a:t>等</a:t>
            </a:r>
            <a:endParaRPr lang="zh-CN" altLang="en-US" sz="2000" dirty="0">
              <a:latin typeface="Times New Roman" panose="02020603050405020304" pitchFamily="2" charset="0"/>
              <a:ea typeface="楷体_GB2312" pitchFamily="1" charset="-122"/>
              <a:cs typeface="Times New Roman" panose="02020603050405020304" pitchFamily="2"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四</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一个汇编语言程序的</a:t>
            </a:r>
            <a:r>
              <a:rPr lang="zh-CN" sz="3600">
                <a:solidFill>
                  <a:schemeClr val="bg1"/>
                </a:solidFill>
                <a:latin typeface="华文新魏" panose="02010800040101010101" pitchFamily="2" charset="-122"/>
                <a:ea typeface="华文新魏" panose="02010800040101010101" pitchFamily="2" charset="-122"/>
              </a:rPr>
              <a:t>例子</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539750" y="1628140"/>
            <a:ext cx="7892415" cy="638175"/>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rPr>
              <a:t>4</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a:t>
            </a:r>
            <a:r>
              <a:rPr lang="zh-CN" sz="2000" dirty="0">
                <a:latin typeface="楷体_GB2312" pitchFamily="1" charset="-122"/>
                <a:ea typeface="楷体_GB2312" pitchFamily="1" charset="-122"/>
              </a:rPr>
              <a:t>汇编</a:t>
            </a:r>
            <a:r>
              <a:rPr lang="zh-CN" sz="2000" dirty="0">
                <a:latin typeface="楷体_GB2312" pitchFamily="1" charset="-122"/>
                <a:ea typeface="楷体_GB2312" pitchFamily="1" charset="-122"/>
              </a:rPr>
              <a:t>过程</a:t>
            </a:r>
            <a:endParaRPr lang="zh-CN" sz="2000" dirty="0">
              <a:latin typeface="楷体_GB2312" pitchFamily="1" charset="-122"/>
              <a:ea typeface="楷体_GB2312" pitchFamily="1" charset="-122"/>
            </a:endParaRPr>
          </a:p>
        </p:txBody>
      </p:sp>
      <p:sp>
        <p:nvSpPr>
          <p:cNvPr id="5" name="文本框 8194"/>
          <p:cNvSpPr txBox="1"/>
          <p:nvPr>
            <p:custDataLst>
              <p:tags r:id="rId2"/>
            </p:custDataLst>
          </p:nvPr>
        </p:nvSpPr>
        <p:spPr>
          <a:xfrm>
            <a:off x="611505" y="2276475"/>
            <a:ext cx="2784475" cy="2225040"/>
          </a:xfrm>
          <a:prstGeom prst="rect">
            <a:avLst/>
          </a:prstGeom>
          <a:noFill/>
          <a:ln w="9525">
            <a:noFill/>
          </a:ln>
        </p:spPr>
        <p:txBody>
          <a:bodyPr wrap="square" anchor="t" anchorCtr="0">
            <a:noAutofit/>
          </a:bodyPr>
          <a:p>
            <a:pPr algn="l">
              <a:lnSpc>
                <a:spcPct val="150000"/>
              </a:lnSpc>
              <a:buClrTx/>
              <a:buSzTx/>
            </a:pPr>
            <a:r>
              <a:rPr sz="2000" dirty="0">
                <a:latin typeface="楷体_GB2312" pitchFamily="1" charset="-122"/>
                <a:ea typeface="楷体_GB2312" pitchFamily="1" charset="-122"/>
              </a:rPr>
              <a:t>a)</a:t>
            </a:r>
            <a:r>
              <a:rPr lang="en-US" sz="2000" dirty="0">
                <a:latin typeface="楷体_GB2312" pitchFamily="1" charset="-122"/>
                <a:ea typeface="楷体_GB2312" pitchFamily="1" charset="-122"/>
              </a:rPr>
              <a:t> </a:t>
            </a:r>
            <a:r>
              <a:rPr lang="zh-CN" sz="2000" dirty="0">
                <a:latin typeface="楷体_GB2312" pitchFamily="1" charset="-122"/>
                <a:ea typeface="楷体_GB2312" pitchFamily="1" charset="-122"/>
              </a:rPr>
              <a:t>必备软件</a:t>
            </a:r>
            <a:endParaRPr sz="20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en-US" sz="2000" dirty="0">
                <a:latin typeface="Times New Roman" panose="02020603050405020304" pitchFamily="2" charset="0"/>
                <a:ea typeface="楷体_GB2312" pitchFamily="1" charset="-122"/>
                <a:cs typeface="Times New Roman" panose="02020603050405020304" pitchFamily="2" charset="0"/>
              </a:rPr>
              <a:t>MASM.EXE</a:t>
            </a:r>
            <a:endParaRPr sz="2000" dirty="0">
              <a:latin typeface="Times New Roman" panose="02020603050405020304" pitchFamily="2" charset="0"/>
              <a:ea typeface="楷体_GB2312" pitchFamily="1" charset="-122"/>
              <a:cs typeface="Times New Roman" panose="02020603050405020304" pitchFamily="2" charset="0"/>
            </a:endParaRPr>
          </a:p>
          <a:p>
            <a:pPr marL="342900" indent="-342900" algn="l">
              <a:lnSpc>
                <a:spcPct val="150000"/>
              </a:lnSpc>
              <a:buClrTx/>
              <a:buSzTx/>
              <a:buFont typeface="Wingdings" panose="05000000000000000000" charset="0"/>
              <a:buChar char="l"/>
            </a:pPr>
            <a:r>
              <a:rPr lang="en-US" sz="2000" dirty="0">
                <a:latin typeface="Times New Roman" panose="02020603050405020304" pitchFamily="2" charset="0"/>
                <a:ea typeface="楷体_GB2312" pitchFamily="1" charset="-122"/>
                <a:cs typeface="Times New Roman" panose="02020603050405020304" pitchFamily="2" charset="0"/>
              </a:rPr>
              <a:t>LINK.EXE</a:t>
            </a:r>
            <a:endParaRPr sz="2000" dirty="0">
              <a:latin typeface="Times New Roman" panose="02020603050405020304" pitchFamily="2" charset="0"/>
              <a:ea typeface="楷体_GB2312" pitchFamily="1" charset="-122"/>
              <a:cs typeface="Times New Roman" panose="02020603050405020304" pitchFamily="2" charset="0"/>
            </a:endParaRPr>
          </a:p>
          <a:p>
            <a:pPr marL="342900" indent="-342900" algn="l">
              <a:lnSpc>
                <a:spcPct val="150000"/>
              </a:lnSpc>
              <a:buClrTx/>
              <a:buSzTx/>
              <a:buFont typeface="Wingdings" panose="05000000000000000000" charset="0"/>
              <a:buChar char="l"/>
            </a:pPr>
            <a:r>
              <a:rPr lang="en-US" sz="2000" dirty="0">
                <a:latin typeface="Times New Roman" panose="02020603050405020304" pitchFamily="2" charset="0"/>
                <a:ea typeface="楷体_GB2312" pitchFamily="1" charset="-122"/>
                <a:cs typeface="Times New Roman" panose="02020603050405020304" pitchFamily="2" charset="0"/>
              </a:rPr>
              <a:t>TD.EXE</a:t>
            </a:r>
            <a:endParaRPr lang="en-US" sz="2000" dirty="0">
              <a:latin typeface="Times New Roman" panose="02020603050405020304" pitchFamily="2" charset="0"/>
              <a:ea typeface="楷体_GB2312" pitchFamily="1" charset="-122"/>
              <a:cs typeface="Times New Roman" panose="02020603050405020304" pitchFamily="2" charset="0"/>
            </a:endParaRPr>
          </a:p>
          <a:p>
            <a:pPr marL="342900" indent="-342900" algn="l">
              <a:lnSpc>
                <a:spcPct val="150000"/>
              </a:lnSpc>
              <a:buClrTx/>
              <a:buSzTx/>
              <a:buFont typeface="Wingdings" panose="05000000000000000000" charset="0"/>
              <a:buChar char="l"/>
            </a:pPr>
            <a:r>
              <a:rPr lang="zh-CN" altLang="en-US" sz="2000" dirty="0">
                <a:latin typeface="Times New Roman" panose="02020603050405020304" pitchFamily="2" charset="0"/>
                <a:ea typeface="楷体_GB2312" pitchFamily="1" charset="-122"/>
                <a:cs typeface="Times New Roman" panose="02020603050405020304" pitchFamily="2" charset="0"/>
              </a:rPr>
              <a:t>其他：文本编辑器</a:t>
            </a:r>
            <a:endParaRPr lang="zh-CN" altLang="en-US" sz="2000" dirty="0">
              <a:latin typeface="Times New Roman" panose="02020603050405020304" pitchFamily="2" charset="0"/>
              <a:ea typeface="楷体_GB2312" pitchFamily="1" charset="-122"/>
              <a:cs typeface="Times New Roman" panose="02020603050405020304" pitchFamily="2" charset="0"/>
            </a:endParaRPr>
          </a:p>
          <a:p>
            <a:pPr lvl="2" algn="l">
              <a:lnSpc>
                <a:spcPct val="150000"/>
              </a:lnSpc>
              <a:buClrTx/>
              <a:buSzTx/>
              <a:buFont typeface="Wingdings" panose="05000000000000000000" charset="0"/>
            </a:pPr>
            <a:r>
              <a:rPr lang="en-US" altLang="zh-CN" sz="2000" dirty="0">
                <a:latin typeface="Times New Roman" panose="02020603050405020304" pitchFamily="2" charset="0"/>
                <a:ea typeface="楷体_GB2312" pitchFamily="1" charset="-122"/>
                <a:cs typeface="Times New Roman" panose="02020603050405020304" pitchFamily="2" charset="0"/>
              </a:rPr>
              <a:t>DOSBOX</a:t>
            </a:r>
            <a:r>
              <a:rPr lang="zh-CN" altLang="en-US" sz="2000" dirty="0">
                <a:latin typeface="Times New Roman" panose="02020603050405020304" pitchFamily="2" charset="0"/>
                <a:ea typeface="楷体_GB2312" pitchFamily="1" charset="-122"/>
                <a:cs typeface="Times New Roman" panose="02020603050405020304" pitchFamily="2" charset="0"/>
              </a:rPr>
              <a:t>等</a:t>
            </a:r>
            <a:endParaRPr lang="zh-CN" altLang="en-US" sz="2000" dirty="0">
              <a:latin typeface="Times New Roman" panose="02020603050405020304" pitchFamily="2" charset="0"/>
              <a:ea typeface="楷体_GB2312" pitchFamily="1" charset="-122"/>
              <a:cs typeface="Times New Roman" panose="02020603050405020304" pitchFamily="2" charset="0"/>
            </a:endParaRPr>
          </a:p>
        </p:txBody>
      </p:sp>
      <p:sp>
        <p:nvSpPr>
          <p:cNvPr id="6" name="文本框 8194"/>
          <p:cNvSpPr txBox="1"/>
          <p:nvPr>
            <p:custDataLst>
              <p:tags r:id="rId3"/>
            </p:custDataLst>
          </p:nvPr>
        </p:nvSpPr>
        <p:spPr>
          <a:xfrm>
            <a:off x="3395345" y="2276475"/>
            <a:ext cx="5239385" cy="3348355"/>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rPr>
              <a:t>b</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a:t>
            </a:r>
            <a:r>
              <a:rPr lang="zh-CN" sz="2000" dirty="0">
                <a:latin typeface="楷体_GB2312" pitchFamily="1" charset="-122"/>
                <a:ea typeface="楷体_GB2312" pitchFamily="1" charset="-122"/>
              </a:rPr>
              <a:t>命令</a:t>
            </a:r>
            <a:endParaRPr sz="2000" dirty="0">
              <a:latin typeface="楷体_GB2312" pitchFamily="1" charset="-122"/>
              <a:ea typeface="楷体_GB2312" pitchFamily="1" charset="-122"/>
            </a:endParaRPr>
          </a:p>
          <a:p>
            <a:pPr marL="342900" indent="-342900" algn="l">
              <a:lnSpc>
                <a:spcPct val="150000"/>
              </a:lnSpc>
              <a:buClrTx/>
              <a:buSzTx/>
              <a:buFont typeface="Wingdings" panose="05000000000000000000" charset="0"/>
              <a:buChar char="l"/>
            </a:pPr>
            <a:r>
              <a:rPr lang="en-US" altLang="zh-CN" sz="2000" dirty="0">
                <a:latin typeface="Times New Roman" panose="02020603050405020304" pitchFamily="2" charset="0"/>
                <a:ea typeface="楷体_GB2312" pitchFamily="1" charset="-122"/>
                <a:cs typeface="Times New Roman" panose="02020603050405020304" pitchFamily="2" charset="0"/>
              </a:rPr>
              <a:t>MASM  DEMO.ASM’</a:t>
            </a:r>
            <a:endParaRPr lang="en-US" altLang="zh-CN" sz="200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lang="zh-CN" sz="2000" dirty="0">
                <a:latin typeface="Times New Roman" panose="02020603050405020304" pitchFamily="2" charset="0"/>
                <a:ea typeface="楷体_GB2312" pitchFamily="1" charset="-122"/>
                <a:cs typeface="Times New Roman" panose="02020603050405020304" pitchFamily="2" charset="0"/>
              </a:rPr>
              <a:t>汇编</a:t>
            </a:r>
            <a:r>
              <a:rPr lang="en-US" altLang="zh-CN" sz="2000" dirty="0">
                <a:latin typeface="Times New Roman" panose="02020603050405020304" pitchFamily="2" charset="0"/>
                <a:ea typeface="楷体_GB2312" pitchFamily="1" charset="-122"/>
                <a:cs typeface="Times New Roman" panose="02020603050405020304" pitchFamily="2" charset="0"/>
              </a:rPr>
              <a:t>DEMO.ASM</a:t>
            </a:r>
            <a:r>
              <a:rPr lang="zh-CN" altLang="en-US" sz="2000" dirty="0">
                <a:latin typeface="Times New Roman" panose="02020603050405020304" pitchFamily="2" charset="0"/>
                <a:ea typeface="楷体_GB2312" pitchFamily="1" charset="-122"/>
                <a:cs typeface="Times New Roman" panose="02020603050405020304" pitchFamily="2" charset="0"/>
              </a:rPr>
              <a:t>，应该生成</a:t>
            </a:r>
            <a:r>
              <a:rPr lang="en-US" altLang="zh-CN" sz="2000" dirty="0">
                <a:latin typeface="Times New Roman" panose="02020603050405020304" pitchFamily="2" charset="0"/>
                <a:ea typeface="楷体_GB2312" pitchFamily="1" charset="-122"/>
                <a:cs typeface="Times New Roman" panose="02020603050405020304" pitchFamily="2" charset="0"/>
              </a:rPr>
              <a:t>DEMO.OBJ</a:t>
            </a:r>
            <a:endParaRPr sz="2000" dirty="0">
              <a:latin typeface="Times New Roman" panose="02020603050405020304" pitchFamily="2" charset="0"/>
              <a:ea typeface="楷体_GB2312" pitchFamily="1" charset="-122"/>
              <a:cs typeface="Times New Roman" panose="02020603050405020304" pitchFamily="2" charset="0"/>
            </a:endParaRPr>
          </a:p>
          <a:p>
            <a:pPr marL="342900" indent="-342900" algn="l">
              <a:lnSpc>
                <a:spcPct val="150000"/>
              </a:lnSpc>
              <a:buClrTx/>
              <a:buSzTx/>
              <a:buFont typeface="Wingdings" panose="05000000000000000000" charset="0"/>
              <a:buChar char="l"/>
            </a:pPr>
            <a:r>
              <a:rPr lang="en-US" altLang="zh-CN" sz="2000" dirty="0">
                <a:latin typeface="Times New Roman" panose="02020603050405020304" pitchFamily="2" charset="0"/>
                <a:ea typeface="楷体_GB2312" pitchFamily="1" charset="-122"/>
                <a:cs typeface="Times New Roman" panose="02020603050405020304" pitchFamily="2" charset="0"/>
              </a:rPr>
              <a:t>LINK  DEMO.OBJ</a:t>
            </a:r>
            <a:endParaRPr lang="en-US" altLang="zh-CN" sz="200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lang="zh-CN" sz="2000" dirty="0">
                <a:latin typeface="Times New Roman" panose="02020603050405020304" pitchFamily="2" charset="0"/>
                <a:ea typeface="楷体_GB2312" pitchFamily="1" charset="-122"/>
                <a:cs typeface="Times New Roman" panose="02020603050405020304" pitchFamily="2" charset="0"/>
              </a:rPr>
              <a:t>链接</a:t>
            </a:r>
            <a:r>
              <a:rPr lang="en-US" altLang="zh-CN" sz="2000" dirty="0">
                <a:latin typeface="Times New Roman" panose="02020603050405020304" pitchFamily="2" charset="0"/>
                <a:ea typeface="楷体_GB2312" pitchFamily="1" charset="-122"/>
                <a:cs typeface="Times New Roman" panose="02020603050405020304" pitchFamily="2" charset="0"/>
              </a:rPr>
              <a:t>DEMO.OBJ</a:t>
            </a:r>
            <a:r>
              <a:rPr lang="zh-CN" altLang="en-US" sz="2000" dirty="0">
                <a:latin typeface="Times New Roman" panose="02020603050405020304" pitchFamily="2" charset="0"/>
                <a:ea typeface="楷体_GB2312" pitchFamily="1" charset="-122"/>
                <a:cs typeface="Times New Roman" panose="02020603050405020304" pitchFamily="2" charset="0"/>
              </a:rPr>
              <a:t>，应该生成</a:t>
            </a:r>
            <a:r>
              <a:rPr lang="en-US" altLang="zh-CN" sz="2000" dirty="0">
                <a:latin typeface="Times New Roman" panose="02020603050405020304" pitchFamily="2" charset="0"/>
                <a:ea typeface="楷体_GB2312" pitchFamily="1" charset="-122"/>
                <a:cs typeface="Times New Roman" panose="02020603050405020304" pitchFamily="2" charset="0"/>
              </a:rPr>
              <a:t>DEMO.EXE</a:t>
            </a:r>
            <a:endParaRPr sz="2000" dirty="0">
              <a:latin typeface="Times New Roman" panose="02020603050405020304" pitchFamily="2" charset="0"/>
              <a:ea typeface="楷体_GB2312" pitchFamily="1" charset="-122"/>
              <a:cs typeface="Times New Roman" panose="02020603050405020304" pitchFamily="2" charset="0"/>
            </a:endParaRPr>
          </a:p>
          <a:p>
            <a:pPr marL="342900" indent="-342900" algn="l">
              <a:lnSpc>
                <a:spcPct val="150000"/>
              </a:lnSpc>
              <a:buClrTx/>
              <a:buSzTx/>
              <a:buFont typeface="Wingdings" panose="05000000000000000000" charset="0"/>
              <a:buChar char="l"/>
            </a:pPr>
            <a:r>
              <a:rPr lang="en-US" altLang="zh-CN" sz="2000" dirty="0">
                <a:latin typeface="Times New Roman" panose="02020603050405020304" pitchFamily="2" charset="0"/>
                <a:ea typeface="楷体_GB2312" pitchFamily="1" charset="-122"/>
                <a:cs typeface="Times New Roman" panose="02020603050405020304" pitchFamily="2" charset="0"/>
              </a:rPr>
              <a:t>TD  DEMO.EXE</a:t>
            </a:r>
            <a:endParaRPr lang="en-US" altLang="zh-CN" sz="2000" dirty="0">
              <a:latin typeface="Times New Roman" panose="02020603050405020304" pitchFamily="2" charset="0"/>
              <a:ea typeface="楷体_GB2312" pitchFamily="1" charset="-122"/>
              <a:cs typeface="Times New Roman" panose="02020603050405020304" pitchFamily="2" charset="0"/>
            </a:endParaRPr>
          </a:p>
          <a:p>
            <a:pPr indent="457200" algn="l">
              <a:lnSpc>
                <a:spcPct val="150000"/>
              </a:lnSpc>
              <a:buClrTx/>
              <a:buSzTx/>
            </a:pPr>
            <a:r>
              <a:rPr lang="zh-CN" altLang="en-US" sz="2000" dirty="0">
                <a:latin typeface="Times New Roman" panose="02020603050405020304" pitchFamily="2" charset="0"/>
                <a:ea typeface="楷体_GB2312" pitchFamily="1" charset="-122"/>
                <a:cs typeface="Times New Roman" panose="02020603050405020304" pitchFamily="2" charset="0"/>
              </a:rPr>
              <a:t>调试</a:t>
            </a:r>
            <a:r>
              <a:rPr lang="en-US" altLang="zh-CN" sz="2000" dirty="0">
                <a:latin typeface="Times New Roman" panose="02020603050405020304" pitchFamily="2" charset="0"/>
                <a:ea typeface="楷体_GB2312" pitchFamily="1" charset="-122"/>
                <a:cs typeface="Times New Roman" panose="02020603050405020304" pitchFamily="2" charset="0"/>
              </a:rPr>
              <a:t>DEMO.EXE</a:t>
            </a:r>
            <a:endParaRPr lang="en-US" altLang="zh-CN" sz="2000" dirty="0">
              <a:latin typeface="Times New Roman" panose="02020603050405020304" pitchFamily="2" charset="0"/>
              <a:ea typeface="楷体_GB2312" pitchFamily="1" charset="-122"/>
              <a:cs typeface="Times New Roman" panose="02020603050405020304" pitchFamily="2"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四</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一个汇编语言程序的</a:t>
            </a:r>
            <a:r>
              <a:rPr lang="zh-CN" sz="3600">
                <a:solidFill>
                  <a:schemeClr val="bg1"/>
                </a:solidFill>
                <a:latin typeface="华文新魏" panose="02010800040101010101" pitchFamily="2" charset="-122"/>
                <a:ea typeface="华文新魏" panose="02010800040101010101" pitchFamily="2" charset="-122"/>
              </a:rPr>
              <a:t>例子</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539750" y="1557020"/>
            <a:ext cx="7892415" cy="638175"/>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rPr>
              <a:t>5</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a:t>
            </a:r>
            <a:r>
              <a:rPr lang="zh-CN" altLang="en-US" sz="2000" dirty="0">
                <a:latin typeface="楷体_GB2312" pitchFamily="1" charset="-122"/>
                <a:ea typeface="楷体_GB2312" pitchFamily="1" charset="-122"/>
              </a:rPr>
              <a:t>调试程序</a:t>
            </a:r>
            <a:r>
              <a:rPr lang="en-US" altLang="zh-CN" sz="2000" dirty="0">
                <a:latin typeface="楷体_GB2312" pitchFamily="1" charset="-122"/>
                <a:ea typeface="楷体_GB2312" pitchFamily="1" charset="-122"/>
              </a:rPr>
              <a:t>Turbo Debugger</a:t>
            </a:r>
            <a:r>
              <a:rPr lang="zh-CN" altLang="en-US" sz="2000" dirty="0">
                <a:latin typeface="楷体_GB2312" pitchFamily="1" charset="-122"/>
                <a:ea typeface="楷体_GB2312" pitchFamily="1" charset="-122"/>
              </a:rPr>
              <a:t>的</a:t>
            </a:r>
            <a:r>
              <a:rPr lang="zh-CN" altLang="en-US" sz="2000" dirty="0">
                <a:latin typeface="楷体_GB2312" pitchFamily="1" charset="-122"/>
                <a:ea typeface="楷体_GB2312" pitchFamily="1" charset="-122"/>
              </a:rPr>
              <a:t>使用</a:t>
            </a:r>
            <a:endParaRPr lang="zh-CN" altLang="en-US" sz="2000" dirty="0">
              <a:latin typeface="楷体_GB2312" pitchFamily="1" charset="-122"/>
              <a:ea typeface="楷体_GB2312" pitchFamily="1" charset="-122"/>
            </a:endParaRPr>
          </a:p>
        </p:txBody>
      </p:sp>
      <p:pic>
        <p:nvPicPr>
          <p:cNvPr id="8" name="图片 8" descr="C:\Users\lhb\AppData\Local\Temp\ksohtml19336\wps1.jpg"/>
          <p:cNvPicPr/>
          <p:nvPr>
            <p:custDataLst>
              <p:tags r:id="rId2"/>
            </p:custDataLst>
          </p:nvPr>
        </p:nvPicPr>
        <p:blipFill>
          <a:blip r:embed="rId3">
            <a:extLst>
              <a:ext uri="{28A0092B-C50C-407E-A947-70E740481C1C}">
                <a14:useLocalDpi xmlns:a14="http://schemas.microsoft.com/office/drawing/2010/main" val="0"/>
              </a:ext>
            </a:extLst>
          </a:blip>
          <a:srcRect/>
          <a:stretch>
            <a:fillRect/>
          </a:stretch>
        </p:blipFill>
        <p:spPr bwMode="auto">
          <a:xfrm>
            <a:off x="899795" y="2277110"/>
            <a:ext cx="7359015" cy="3752850"/>
          </a:xfrm>
          <a:prstGeom prst="rect">
            <a:avLst/>
          </a:prstGeom>
          <a:noFill/>
          <a:ln>
            <a:noFill/>
          </a:ln>
        </p:spPr>
      </p:pic>
      <p:sp>
        <p:nvSpPr>
          <p:cNvPr id="2" name="文本框 1"/>
          <p:cNvSpPr txBox="1"/>
          <p:nvPr/>
        </p:nvSpPr>
        <p:spPr>
          <a:xfrm>
            <a:off x="3132455" y="2637155"/>
            <a:ext cx="636270" cy="408305"/>
          </a:xfrm>
          <a:prstGeom prst="rect">
            <a:avLst/>
          </a:prstGeom>
          <a:noFill/>
        </p:spPr>
        <p:txBody>
          <a:bodyPr wrap="none" rtlCol="0" anchor="t">
            <a:noAutofit/>
          </a:bodyPr>
          <a:p>
            <a:r>
              <a:rPr lang="zh-CN" altLang="en-US" sz="2400">
                <a:solidFill>
                  <a:srgbClr val="FF0000"/>
                </a:solidFill>
                <a:latin typeface="Calibri" panose="020F0502020204030204" charset="0"/>
              </a:rPr>
              <a:t>①</a:t>
            </a:r>
            <a:endParaRPr lang="zh-CN" altLang="en-US" sz="2400">
              <a:solidFill>
                <a:srgbClr val="FF0000"/>
              </a:solidFill>
              <a:latin typeface="Calibri" panose="020F0502020204030204" charset="0"/>
            </a:endParaRPr>
          </a:p>
        </p:txBody>
      </p:sp>
      <p:sp>
        <p:nvSpPr>
          <p:cNvPr id="3" name="文本框 2"/>
          <p:cNvSpPr txBox="1"/>
          <p:nvPr>
            <p:custDataLst>
              <p:tags r:id="rId4"/>
            </p:custDataLst>
          </p:nvPr>
        </p:nvSpPr>
        <p:spPr>
          <a:xfrm>
            <a:off x="2555875" y="3572510"/>
            <a:ext cx="636270" cy="408305"/>
          </a:xfrm>
          <a:prstGeom prst="rect">
            <a:avLst/>
          </a:prstGeom>
          <a:noFill/>
        </p:spPr>
        <p:txBody>
          <a:bodyPr wrap="none" rtlCol="0" anchor="t">
            <a:noAutofit/>
          </a:bodyPr>
          <a:p>
            <a:r>
              <a:rPr lang="zh-CN" altLang="en-US" sz="2400">
                <a:solidFill>
                  <a:srgbClr val="FF0000"/>
                </a:solidFill>
                <a:latin typeface="Calibri" panose="020F0502020204030204" charset="0"/>
              </a:rPr>
              <a:t>②</a:t>
            </a:r>
            <a:endParaRPr lang="zh-CN" altLang="en-US" sz="2400">
              <a:solidFill>
                <a:srgbClr val="FF0000"/>
              </a:solidFill>
              <a:latin typeface="Calibri" panose="020F0502020204030204" charset="0"/>
            </a:endParaRPr>
          </a:p>
        </p:txBody>
      </p:sp>
      <p:sp>
        <p:nvSpPr>
          <p:cNvPr id="7" name="文本框 6"/>
          <p:cNvSpPr txBox="1"/>
          <p:nvPr>
            <p:custDataLst>
              <p:tags r:id="rId5"/>
            </p:custDataLst>
          </p:nvPr>
        </p:nvSpPr>
        <p:spPr>
          <a:xfrm>
            <a:off x="4932045" y="5300980"/>
            <a:ext cx="636270" cy="408305"/>
          </a:xfrm>
          <a:prstGeom prst="rect">
            <a:avLst/>
          </a:prstGeom>
          <a:noFill/>
        </p:spPr>
        <p:txBody>
          <a:bodyPr wrap="none" rtlCol="0" anchor="t">
            <a:noAutofit/>
          </a:bodyPr>
          <a:p>
            <a:r>
              <a:rPr lang="zh-CN" altLang="en-US" sz="2400">
                <a:solidFill>
                  <a:srgbClr val="FF0000"/>
                </a:solidFill>
                <a:latin typeface="Calibri" panose="020F0502020204030204" charset="0"/>
              </a:rPr>
              <a:t>③</a:t>
            </a:r>
            <a:endParaRPr lang="zh-CN" altLang="en-US" sz="2400">
              <a:solidFill>
                <a:srgbClr val="FF0000"/>
              </a:solidFill>
              <a:latin typeface="Calibri" panose="020F0502020204030204" charset="0"/>
            </a:endParaRPr>
          </a:p>
        </p:txBody>
      </p:sp>
      <p:sp>
        <p:nvSpPr>
          <p:cNvPr id="9" name="文本框 8"/>
          <p:cNvSpPr txBox="1"/>
          <p:nvPr>
            <p:custDataLst>
              <p:tags r:id="rId6"/>
            </p:custDataLst>
          </p:nvPr>
        </p:nvSpPr>
        <p:spPr>
          <a:xfrm>
            <a:off x="7092315" y="4364990"/>
            <a:ext cx="636270" cy="408305"/>
          </a:xfrm>
          <a:prstGeom prst="rect">
            <a:avLst/>
          </a:prstGeom>
          <a:noFill/>
        </p:spPr>
        <p:txBody>
          <a:bodyPr wrap="none" rtlCol="0" anchor="t">
            <a:noAutofit/>
          </a:bodyPr>
          <a:p>
            <a:r>
              <a:rPr lang="zh-CN" altLang="en-US" sz="2400">
                <a:solidFill>
                  <a:srgbClr val="FF0000"/>
                </a:solidFill>
                <a:latin typeface="微软雅黑" panose="020B0503020204020204" charset="-122"/>
                <a:ea typeface="微软雅黑" panose="020B0503020204020204" charset="-122"/>
              </a:rPr>
              <a:t>④</a:t>
            </a:r>
            <a:endParaRPr lang="zh-CN" altLang="en-US" sz="2400">
              <a:solidFill>
                <a:srgbClr val="FF0000"/>
              </a:solidFill>
              <a:latin typeface="Calibri" panose="020F0502020204030204" charset="0"/>
            </a:endParaRPr>
          </a:p>
        </p:txBody>
      </p:sp>
      <p:sp>
        <p:nvSpPr>
          <p:cNvPr id="10" name="文本框 9"/>
          <p:cNvSpPr txBox="1"/>
          <p:nvPr>
            <p:custDataLst>
              <p:tags r:id="rId7"/>
            </p:custDataLst>
          </p:nvPr>
        </p:nvSpPr>
        <p:spPr>
          <a:xfrm>
            <a:off x="7740650" y="4364990"/>
            <a:ext cx="636270" cy="408305"/>
          </a:xfrm>
          <a:prstGeom prst="rect">
            <a:avLst/>
          </a:prstGeom>
          <a:noFill/>
        </p:spPr>
        <p:txBody>
          <a:bodyPr wrap="none" rtlCol="0" anchor="t">
            <a:noAutofit/>
          </a:bodyPr>
          <a:p>
            <a:r>
              <a:rPr lang="zh-CN" altLang="en-US" sz="2400">
                <a:solidFill>
                  <a:srgbClr val="FF0000"/>
                </a:solidFill>
                <a:latin typeface="微软雅黑" panose="020B0503020204020204" charset="-122"/>
                <a:ea typeface="微软雅黑" panose="020B0503020204020204" charset="-122"/>
              </a:rPr>
              <a:t>⑤</a:t>
            </a:r>
            <a:endParaRPr lang="zh-CN" altLang="en-US" sz="2400">
              <a:solidFill>
                <a:srgbClr val="FF0000"/>
              </a:solidFill>
              <a:latin typeface="Calibri" panose="020F0502020204030204" charset="0"/>
            </a:endParaRPr>
          </a:p>
        </p:txBody>
      </p:sp>
      <p:sp>
        <p:nvSpPr>
          <p:cNvPr id="11" name="文本框 10"/>
          <p:cNvSpPr txBox="1"/>
          <p:nvPr>
            <p:custDataLst>
              <p:tags r:id="rId8"/>
            </p:custDataLst>
          </p:nvPr>
        </p:nvSpPr>
        <p:spPr>
          <a:xfrm>
            <a:off x="6516370" y="5300980"/>
            <a:ext cx="636270" cy="408305"/>
          </a:xfrm>
          <a:prstGeom prst="rect">
            <a:avLst/>
          </a:prstGeom>
          <a:noFill/>
        </p:spPr>
        <p:txBody>
          <a:bodyPr wrap="none" rtlCol="0" anchor="t">
            <a:noAutofit/>
          </a:bodyPr>
          <a:p>
            <a:r>
              <a:rPr lang="zh-CN" altLang="en-US" sz="2400">
                <a:solidFill>
                  <a:srgbClr val="FF0000"/>
                </a:solidFill>
                <a:latin typeface="微软雅黑" panose="020B0503020204020204" charset="-122"/>
                <a:ea typeface="微软雅黑" panose="020B0503020204020204" charset="-122"/>
              </a:rPr>
              <a:t>⑥</a:t>
            </a:r>
            <a:endParaRPr lang="zh-CN" altLang="en-US" sz="2400">
              <a:solidFill>
                <a:srgbClr val="FF0000"/>
              </a:solidFill>
              <a:latin typeface="Calibri" panose="020F0502020204030204" charset="0"/>
            </a:endParaRPr>
          </a:p>
        </p:txBody>
      </p:sp>
      <p:sp>
        <p:nvSpPr>
          <p:cNvPr id="12" name="文本框 11"/>
          <p:cNvSpPr txBox="1"/>
          <p:nvPr>
            <p:custDataLst>
              <p:tags r:id="rId9"/>
            </p:custDataLst>
          </p:nvPr>
        </p:nvSpPr>
        <p:spPr>
          <a:xfrm>
            <a:off x="1619885" y="3285490"/>
            <a:ext cx="636270" cy="408305"/>
          </a:xfrm>
          <a:prstGeom prst="rect">
            <a:avLst/>
          </a:prstGeom>
          <a:noFill/>
        </p:spPr>
        <p:txBody>
          <a:bodyPr wrap="none" rtlCol="0" anchor="t">
            <a:noAutofit/>
          </a:bodyPr>
          <a:p>
            <a:r>
              <a:rPr lang="zh-CN" altLang="en-US" sz="2400">
                <a:solidFill>
                  <a:srgbClr val="FF0000"/>
                </a:solidFill>
                <a:latin typeface="微软雅黑" panose="020B0503020204020204" charset="-122"/>
                <a:ea typeface="微软雅黑" panose="020B0503020204020204" charset="-122"/>
              </a:rPr>
              <a:t>⑦</a:t>
            </a:r>
            <a:endParaRPr lang="zh-CN" altLang="en-US" sz="2400">
              <a:solidFill>
                <a:srgbClr val="FF0000"/>
              </a:solidFill>
              <a:latin typeface="Calibri" panose="020F0502020204030204" charset="0"/>
            </a:endParaRPr>
          </a:p>
        </p:txBody>
      </p:sp>
      <p:cxnSp>
        <p:nvCxnSpPr>
          <p:cNvPr id="13" name="直接箭头连接符 12"/>
          <p:cNvCxnSpPr/>
          <p:nvPr/>
        </p:nvCxnSpPr>
        <p:spPr>
          <a:xfrm flipV="1">
            <a:off x="1908175" y="3141345"/>
            <a:ext cx="0" cy="288290"/>
          </a:xfrm>
          <a:prstGeom prst="straightConnector1">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10"/>
            </p:custDataLst>
          </p:nvPr>
        </p:nvSpPr>
        <p:spPr>
          <a:xfrm>
            <a:off x="7236460" y="5589270"/>
            <a:ext cx="636270" cy="408305"/>
          </a:xfrm>
          <a:prstGeom prst="rect">
            <a:avLst/>
          </a:prstGeom>
          <a:noFill/>
        </p:spPr>
        <p:txBody>
          <a:bodyPr wrap="none" rtlCol="0" anchor="t">
            <a:noAutofit/>
          </a:bodyPr>
          <a:p>
            <a:r>
              <a:rPr lang="zh-CN" altLang="en-US" sz="2400">
                <a:solidFill>
                  <a:srgbClr val="FF0000"/>
                </a:solidFill>
                <a:latin typeface="微软雅黑" panose="020B0503020204020204" charset="-122"/>
                <a:ea typeface="微软雅黑" panose="020B0503020204020204" charset="-122"/>
              </a:rPr>
              <a:t>⑧</a:t>
            </a:r>
            <a:endParaRPr lang="zh-CN" altLang="en-US" sz="2400">
              <a:solidFill>
                <a:srgbClr val="FF0000"/>
              </a:solidFill>
              <a:latin typeface="Calibri" panose="020F0502020204030204" charset="0"/>
            </a:endParaRPr>
          </a:p>
        </p:txBody>
      </p:sp>
      <p:cxnSp>
        <p:nvCxnSpPr>
          <p:cNvPr id="16" name="直接箭头连接符 15"/>
          <p:cNvCxnSpPr/>
          <p:nvPr>
            <p:custDataLst>
              <p:tags r:id="rId11"/>
            </p:custDataLst>
          </p:nvPr>
        </p:nvCxnSpPr>
        <p:spPr>
          <a:xfrm flipV="1">
            <a:off x="7524750" y="5445125"/>
            <a:ext cx="0" cy="288290"/>
          </a:xfrm>
          <a:prstGeom prst="straightConnector1">
            <a:avLst/>
          </a:prstGeom>
          <a:ln w="25400">
            <a:solidFill>
              <a:srgbClr val="FF33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四</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一个汇编语言程序的</a:t>
            </a:r>
            <a:r>
              <a:rPr lang="zh-CN" sz="3600">
                <a:solidFill>
                  <a:schemeClr val="bg1"/>
                </a:solidFill>
                <a:latin typeface="华文新魏" panose="02010800040101010101" pitchFamily="2" charset="-122"/>
                <a:ea typeface="华文新魏" panose="02010800040101010101" pitchFamily="2" charset="-122"/>
              </a:rPr>
              <a:t>例子</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539750" y="1628140"/>
            <a:ext cx="7892415" cy="638175"/>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sym typeface="+mn-ea"/>
              </a:rPr>
              <a:t>5</a:t>
            </a:r>
            <a:r>
              <a:rPr sz="2000" dirty="0">
                <a:latin typeface="楷体_GB2312" pitchFamily="1" charset="-122"/>
                <a:ea typeface="楷体_GB2312" pitchFamily="1" charset="-122"/>
                <a:sym typeface="+mn-ea"/>
              </a:rPr>
              <a:t>)</a:t>
            </a:r>
            <a:r>
              <a:rPr lang="en-US" sz="2000" dirty="0">
                <a:latin typeface="楷体_GB2312" pitchFamily="1" charset="-122"/>
                <a:ea typeface="楷体_GB2312" pitchFamily="1" charset="-122"/>
                <a:sym typeface="+mn-ea"/>
              </a:rPr>
              <a:t> </a:t>
            </a:r>
            <a:r>
              <a:rPr lang="zh-CN" altLang="en-US" sz="2000" dirty="0">
                <a:latin typeface="楷体_GB2312" pitchFamily="1" charset="-122"/>
                <a:ea typeface="楷体_GB2312" pitchFamily="1" charset="-122"/>
                <a:sym typeface="+mn-ea"/>
              </a:rPr>
              <a:t>调试程序</a:t>
            </a:r>
            <a:r>
              <a:rPr lang="en-US" altLang="zh-CN" sz="2000" dirty="0">
                <a:latin typeface="楷体_GB2312" pitchFamily="1" charset="-122"/>
                <a:ea typeface="楷体_GB2312" pitchFamily="1" charset="-122"/>
                <a:sym typeface="+mn-ea"/>
              </a:rPr>
              <a:t>Turbo Debugger</a:t>
            </a:r>
            <a:r>
              <a:rPr lang="zh-CN" altLang="en-US" sz="2000" dirty="0">
                <a:latin typeface="楷体_GB2312" pitchFamily="1" charset="-122"/>
                <a:ea typeface="楷体_GB2312" pitchFamily="1" charset="-122"/>
                <a:sym typeface="+mn-ea"/>
              </a:rPr>
              <a:t>的使用</a:t>
            </a:r>
            <a:endParaRPr lang="zh-CN" sz="2000" dirty="0">
              <a:latin typeface="楷体_GB2312" pitchFamily="1" charset="-122"/>
              <a:ea typeface="楷体_GB2312" pitchFamily="1" charset="-122"/>
            </a:endParaRPr>
          </a:p>
        </p:txBody>
      </p:sp>
      <p:sp>
        <p:nvSpPr>
          <p:cNvPr id="5" name="文本框 8194"/>
          <p:cNvSpPr txBox="1"/>
          <p:nvPr>
            <p:custDataLst>
              <p:tags r:id="rId2"/>
            </p:custDataLst>
          </p:nvPr>
        </p:nvSpPr>
        <p:spPr>
          <a:xfrm>
            <a:off x="826770" y="2204720"/>
            <a:ext cx="2784475" cy="3375660"/>
          </a:xfrm>
          <a:prstGeom prst="rect">
            <a:avLst/>
          </a:prstGeom>
          <a:noFill/>
          <a:ln w="9525">
            <a:noFill/>
          </a:ln>
        </p:spPr>
        <p:txBody>
          <a:bodyPr wrap="square" anchor="t" anchorCtr="0">
            <a:noAutofit/>
          </a:bodyPr>
          <a:p>
            <a:pPr algn="l">
              <a:lnSpc>
                <a:spcPct val="150000"/>
              </a:lnSpc>
              <a:buClrTx/>
              <a:buSzTx/>
            </a:pPr>
            <a:r>
              <a:rPr sz="2000" dirty="0">
                <a:latin typeface="楷体_GB2312" pitchFamily="1" charset="-122"/>
                <a:ea typeface="楷体_GB2312" pitchFamily="1" charset="-122"/>
              </a:rPr>
              <a:t>a)</a:t>
            </a:r>
            <a:r>
              <a:rPr lang="en-US" sz="2000" dirty="0">
                <a:latin typeface="楷体_GB2312" pitchFamily="1" charset="-122"/>
                <a:ea typeface="楷体_GB2312" pitchFamily="1" charset="-122"/>
              </a:rPr>
              <a:t> </a:t>
            </a:r>
            <a:r>
              <a:rPr lang="en-US" altLang="zh-CN" sz="2000" dirty="0">
                <a:latin typeface="楷体_GB2312" pitchFamily="1" charset="-122"/>
                <a:ea typeface="楷体_GB2312" pitchFamily="1" charset="-122"/>
              </a:rPr>
              <a:t>TD</a:t>
            </a:r>
            <a:r>
              <a:rPr lang="zh-CN" altLang="en-US" sz="2000" dirty="0">
                <a:latin typeface="楷体_GB2312" pitchFamily="1" charset="-122"/>
                <a:ea typeface="楷体_GB2312" pitchFamily="1" charset="-122"/>
              </a:rPr>
              <a:t>的界面分为</a:t>
            </a:r>
            <a:endParaRPr sz="2000" dirty="0">
              <a:latin typeface="楷体_GB2312" pitchFamily="1" charset="-122"/>
              <a:ea typeface="楷体_GB2312" pitchFamily="1" charset="-122"/>
            </a:endParaRPr>
          </a:p>
          <a:p>
            <a:pPr marL="457200" indent="-457200" algn="l">
              <a:lnSpc>
                <a:spcPct val="150000"/>
              </a:lnSpc>
              <a:buClrTx/>
              <a:buSzTx/>
              <a:buFont typeface="+mj-ea"/>
              <a:buAutoNum type="circleNumDbPlain"/>
            </a:pPr>
            <a:r>
              <a:rPr lang="zh-CN" altLang="en-US" sz="2000" dirty="0">
                <a:latin typeface="楷体_GB2312" pitchFamily="1" charset="-122"/>
                <a:ea typeface="楷体_GB2312" pitchFamily="1" charset="-122"/>
              </a:rPr>
              <a:t>菜单</a:t>
            </a:r>
            <a:endParaRPr lang="zh-CN" altLang="en-US" sz="2000" dirty="0">
              <a:latin typeface="楷体_GB2312" pitchFamily="1" charset="-122"/>
              <a:ea typeface="楷体_GB2312" pitchFamily="1" charset="-122"/>
            </a:endParaRPr>
          </a:p>
          <a:p>
            <a:pPr marL="457200" indent="-457200" algn="l">
              <a:lnSpc>
                <a:spcPct val="150000"/>
              </a:lnSpc>
              <a:buClrTx/>
              <a:buSzTx/>
              <a:buFont typeface="+mj-ea"/>
              <a:buAutoNum type="circleNumDbPlain"/>
            </a:pPr>
            <a:r>
              <a:rPr lang="zh-CN" altLang="en-US" sz="2000" dirty="0">
                <a:latin typeface="楷体_GB2312" pitchFamily="1" charset="-122"/>
                <a:ea typeface="楷体_GB2312" pitchFamily="1" charset="-122"/>
              </a:rPr>
              <a:t>代码操作</a:t>
            </a:r>
            <a:r>
              <a:rPr lang="zh-CN" altLang="en-US" sz="2000" dirty="0">
                <a:latin typeface="楷体_GB2312" pitchFamily="1" charset="-122"/>
                <a:ea typeface="楷体_GB2312" pitchFamily="1" charset="-122"/>
              </a:rPr>
              <a:t>区</a:t>
            </a:r>
            <a:endParaRPr lang="zh-CN" altLang="en-US" sz="2000" dirty="0">
              <a:latin typeface="楷体_GB2312" pitchFamily="1" charset="-122"/>
              <a:ea typeface="楷体_GB2312" pitchFamily="1" charset="-122"/>
            </a:endParaRPr>
          </a:p>
          <a:p>
            <a:pPr marL="457200" indent="-457200" algn="l">
              <a:lnSpc>
                <a:spcPct val="150000"/>
              </a:lnSpc>
              <a:buClrTx/>
              <a:buSzTx/>
              <a:buFont typeface="+mj-ea"/>
              <a:buAutoNum type="circleNumDbPlain"/>
            </a:pPr>
            <a:r>
              <a:rPr lang="zh-CN" altLang="en-US" sz="2000" dirty="0">
                <a:latin typeface="楷体_GB2312" pitchFamily="1" charset="-122"/>
                <a:ea typeface="楷体_GB2312" pitchFamily="1" charset="-122"/>
              </a:rPr>
              <a:t>数据操作</a:t>
            </a:r>
            <a:r>
              <a:rPr lang="zh-CN" altLang="en-US" sz="2000" dirty="0">
                <a:latin typeface="楷体_GB2312" pitchFamily="1" charset="-122"/>
                <a:ea typeface="楷体_GB2312" pitchFamily="1" charset="-122"/>
              </a:rPr>
              <a:t>区</a:t>
            </a:r>
            <a:endParaRPr lang="zh-CN" altLang="en-US" sz="2000" dirty="0">
              <a:latin typeface="楷体_GB2312" pitchFamily="1" charset="-122"/>
              <a:ea typeface="楷体_GB2312" pitchFamily="1" charset="-122"/>
            </a:endParaRPr>
          </a:p>
          <a:p>
            <a:pPr marL="457200" indent="-457200" algn="l">
              <a:lnSpc>
                <a:spcPct val="150000"/>
              </a:lnSpc>
              <a:buClrTx/>
              <a:buSzTx/>
              <a:buFont typeface="+mj-ea"/>
              <a:buAutoNum type="circleNumDbPlain"/>
            </a:pPr>
            <a:r>
              <a:rPr lang="zh-CN" altLang="en-US" sz="2000" dirty="0">
                <a:latin typeface="楷体_GB2312" pitchFamily="1" charset="-122"/>
                <a:ea typeface="楷体_GB2312" pitchFamily="1" charset="-122"/>
              </a:rPr>
              <a:t>寄存器操作</a:t>
            </a:r>
            <a:r>
              <a:rPr lang="zh-CN" altLang="en-US" sz="2000" dirty="0">
                <a:latin typeface="楷体_GB2312" pitchFamily="1" charset="-122"/>
                <a:ea typeface="楷体_GB2312" pitchFamily="1" charset="-122"/>
              </a:rPr>
              <a:t>区</a:t>
            </a:r>
            <a:endParaRPr lang="zh-CN" altLang="en-US" sz="2000" dirty="0">
              <a:latin typeface="楷体_GB2312" pitchFamily="1" charset="-122"/>
              <a:ea typeface="楷体_GB2312" pitchFamily="1" charset="-122"/>
            </a:endParaRPr>
          </a:p>
          <a:p>
            <a:pPr marL="457200" indent="-457200" algn="l">
              <a:lnSpc>
                <a:spcPct val="150000"/>
              </a:lnSpc>
              <a:buClrTx/>
              <a:buSzTx/>
              <a:buFont typeface="+mj-ea"/>
              <a:buAutoNum type="circleNumDbPlain"/>
            </a:pPr>
            <a:r>
              <a:rPr lang="zh-CN" altLang="en-US" sz="2000" dirty="0">
                <a:latin typeface="楷体_GB2312" pitchFamily="1" charset="-122"/>
                <a:ea typeface="楷体_GB2312" pitchFamily="1" charset="-122"/>
              </a:rPr>
              <a:t>标记寄存器操作</a:t>
            </a:r>
            <a:r>
              <a:rPr lang="zh-CN" altLang="en-US" sz="2000" dirty="0">
                <a:latin typeface="楷体_GB2312" pitchFamily="1" charset="-122"/>
                <a:ea typeface="楷体_GB2312" pitchFamily="1" charset="-122"/>
              </a:rPr>
              <a:t>区</a:t>
            </a:r>
            <a:endParaRPr lang="zh-CN" altLang="en-US" sz="2000" dirty="0">
              <a:latin typeface="楷体_GB2312" pitchFamily="1" charset="-122"/>
              <a:ea typeface="楷体_GB2312" pitchFamily="1" charset="-122"/>
            </a:endParaRPr>
          </a:p>
          <a:p>
            <a:pPr marL="457200" indent="-457200" algn="l">
              <a:lnSpc>
                <a:spcPct val="150000"/>
              </a:lnSpc>
              <a:buClrTx/>
              <a:buSzTx/>
              <a:buFont typeface="+mj-ea"/>
              <a:buAutoNum type="circleNumDbPlain"/>
            </a:pPr>
            <a:r>
              <a:rPr lang="zh-CN" altLang="en-US" sz="2000" dirty="0">
                <a:latin typeface="楷体_GB2312" pitchFamily="1" charset="-122"/>
                <a:ea typeface="楷体_GB2312" pitchFamily="1" charset="-122"/>
              </a:rPr>
              <a:t>堆栈段操作</a:t>
            </a:r>
            <a:r>
              <a:rPr lang="zh-CN" altLang="en-US" sz="2000" dirty="0">
                <a:latin typeface="楷体_GB2312" pitchFamily="1" charset="-122"/>
                <a:ea typeface="楷体_GB2312" pitchFamily="1" charset="-122"/>
              </a:rPr>
              <a:t>区</a:t>
            </a:r>
            <a:endParaRPr lang="zh-CN" altLang="en-US" sz="2000" dirty="0">
              <a:latin typeface="楷体_GB2312" pitchFamily="1" charset="-122"/>
              <a:ea typeface="楷体_GB2312" pitchFamily="1" charset="-122"/>
            </a:endParaRPr>
          </a:p>
        </p:txBody>
      </p:sp>
      <p:sp>
        <p:nvSpPr>
          <p:cNvPr id="6" name="文本框 8194"/>
          <p:cNvSpPr txBox="1"/>
          <p:nvPr>
            <p:custDataLst>
              <p:tags r:id="rId3"/>
            </p:custDataLst>
          </p:nvPr>
        </p:nvSpPr>
        <p:spPr>
          <a:xfrm>
            <a:off x="3923665" y="2637155"/>
            <a:ext cx="2723515" cy="1637030"/>
          </a:xfrm>
          <a:prstGeom prst="rect">
            <a:avLst/>
          </a:prstGeom>
          <a:noFill/>
          <a:ln w="9525">
            <a:noFill/>
          </a:ln>
        </p:spPr>
        <p:txBody>
          <a:bodyPr wrap="square" anchor="t" anchorCtr="0">
            <a:noAutofit/>
          </a:bodyPr>
          <a:p>
            <a:pPr algn="l">
              <a:lnSpc>
                <a:spcPct val="150000"/>
              </a:lnSpc>
              <a:buClrTx/>
              <a:buSzTx/>
            </a:pPr>
            <a:r>
              <a:rPr lang="zh-CN" altLang="en-US" sz="2000" dirty="0">
                <a:latin typeface="楷体_GB2312" pitchFamily="1" charset="-122"/>
                <a:ea typeface="楷体_GB2312" pitchFamily="1" charset="-122"/>
              </a:rPr>
              <a:t>界面中的</a:t>
            </a:r>
            <a:r>
              <a:rPr lang="zh-CN" altLang="en-US" sz="2000" dirty="0">
                <a:latin typeface="楷体_GB2312" pitchFamily="1" charset="-122"/>
                <a:ea typeface="楷体_GB2312" pitchFamily="1" charset="-122"/>
              </a:rPr>
              <a:t>标记</a:t>
            </a:r>
            <a:endParaRPr lang="zh-CN" altLang="en-US" sz="2000" dirty="0">
              <a:latin typeface="楷体_GB2312" pitchFamily="1" charset="-122"/>
              <a:ea typeface="楷体_GB2312" pitchFamily="1" charset="-122"/>
            </a:endParaRPr>
          </a:p>
          <a:p>
            <a:pPr marL="457200" indent="-457200" algn="l">
              <a:lnSpc>
                <a:spcPct val="150000"/>
              </a:lnSpc>
              <a:buClrTx/>
              <a:buSzTx/>
              <a:buFont typeface="+mj-ea"/>
              <a:buAutoNum type="circleNumDbPlain" startAt="7"/>
            </a:pPr>
            <a:r>
              <a:rPr lang="zh-CN" altLang="en-US" sz="2000" dirty="0">
                <a:latin typeface="楷体_GB2312" pitchFamily="1" charset="-122"/>
                <a:ea typeface="楷体_GB2312" pitchFamily="1" charset="-122"/>
              </a:rPr>
              <a:t>当前指令</a:t>
            </a:r>
            <a:r>
              <a:rPr lang="zh-CN" altLang="en-US" sz="2000" dirty="0">
                <a:latin typeface="楷体_GB2312" pitchFamily="1" charset="-122"/>
                <a:ea typeface="楷体_GB2312" pitchFamily="1" charset="-122"/>
              </a:rPr>
              <a:t>标记</a:t>
            </a:r>
            <a:endParaRPr lang="zh-CN" altLang="en-US" sz="2000" dirty="0">
              <a:latin typeface="楷体_GB2312" pitchFamily="1" charset="-122"/>
              <a:ea typeface="楷体_GB2312" pitchFamily="1" charset="-122"/>
            </a:endParaRPr>
          </a:p>
          <a:p>
            <a:pPr marL="457200" indent="-457200" algn="l">
              <a:lnSpc>
                <a:spcPct val="150000"/>
              </a:lnSpc>
              <a:buClrTx/>
              <a:buSzTx/>
              <a:buFont typeface="+mj-ea"/>
              <a:buAutoNum type="circleNumDbPlain" startAt="7"/>
            </a:pPr>
            <a:r>
              <a:rPr lang="zh-CN" altLang="en-US" sz="2000" dirty="0">
                <a:latin typeface="楷体_GB2312" pitchFamily="1" charset="-122"/>
                <a:ea typeface="楷体_GB2312" pitchFamily="1" charset="-122"/>
              </a:rPr>
              <a:t>当前栈顶</a:t>
            </a:r>
            <a:r>
              <a:rPr lang="zh-CN" altLang="en-US" sz="2000" dirty="0">
                <a:latin typeface="楷体_GB2312" pitchFamily="1" charset="-122"/>
                <a:ea typeface="楷体_GB2312" pitchFamily="1" charset="-122"/>
              </a:rPr>
              <a:t>标记</a:t>
            </a:r>
            <a:endParaRPr lang="zh-CN" altLang="en-US" sz="2000" dirty="0">
              <a:latin typeface="楷体_GB2312" pitchFamily="1" charset="-122"/>
              <a:ea typeface="楷体_GB2312" pitchFamily="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四</a:t>
            </a:r>
            <a:r>
              <a:rPr sz="3600">
                <a:solidFill>
                  <a:schemeClr val="bg1"/>
                </a:solidFill>
                <a:latin typeface="华文新魏" panose="02010800040101010101" pitchFamily="2" charset="-122"/>
                <a:ea typeface="华文新魏" panose="02010800040101010101" pitchFamily="2" charset="-122"/>
              </a:rPr>
              <a:t>、</a:t>
            </a:r>
            <a:r>
              <a:rPr lang="zh-CN" sz="3600">
                <a:solidFill>
                  <a:schemeClr val="bg1"/>
                </a:solidFill>
                <a:latin typeface="华文新魏" panose="02010800040101010101" pitchFamily="2" charset="-122"/>
                <a:ea typeface="华文新魏" panose="02010800040101010101" pitchFamily="2" charset="-122"/>
              </a:rPr>
              <a:t>一个汇编语言程序的</a:t>
            </a:r>
            <a:r>
              <a:rPr lang="zh-CN" sz="3600">
                <a:solidFill>
                  <a:schemeClr val="bg1"/>
                </a:solidFill>
                <a:latin typeface="华文新魏" panose="02010800040101010101" pitchFamily="2" charset="-122"/>
                <a:ea typeface="华文新魏" panose="02010800040101010101" pitchFamily="2" charset="-122"/>
              </a:rPr>
              <a:t>例子</a:t>
            </a:r>
            <a:endParaRPr lang="zh-CN"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custDataLst>
              <p:tags r:id="rId1"/>
            </p:custDataLst>
          </p:nvPr>
        </p:nvSpPr>
        <p:spPr>
          <a:xfrm>
            <a:off x="539750" y="1628140"/>
            <a:ext cx="7892415" cy="638175"/>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sym typeface="+mn-ea"/>
              </a:rPr>
              <a:t>5</a:t>
            </a:r>
            <a:r>
              <a:rPr sz="2000" dirty="0">
                <a:latin typeface="楷体_GB2312" pitchFamily="1" charset="-122"/>
                <a:ea typeface="楷体_GB2312" pitchFamily="1" charset="-122"/>
                <a:sym typeface="+mn-ea"/>
              </a:rPr>
              <a:t>)</a:t>
            </a:r>
            <a:r>
              <a:rPr lang="en-US" sz="2000" dirty="0">
                <a:latin typeface="楷体_GB2312" pitchFamily="1" charset="-122"/>
                <a:ea typeface="楷体_GB2312" pitchFamily="1" charset="-122"/>
                <a:sym typeface="+mn-ea"/>
              </a:rPr>
              <a:t> </a:t>
            </a:r>
            <a:r>
              <a:rPr lang="zh-CN" altLang="en-US" sz="2000" dirty="0">
                <a:latin typeface="楷体_GB2312" pitchFamily="1" charset="-122"/>
                <a:ea typeface="楷体_GB2312" pitchFamily="1" charset="-122"/>
                <a:sym typeface="+mn-ea"/>
              </a:rPr>
              <a:t>调试程序</a:t>
            </a:r>
            <a:r>
              <a:rPr lang="en-US" altLang="zh-CN" sz="2000" dirty="0">
                <a:latin typeface="楷体_GB2312" pitchFamily="1" charset="-122"/>
                <a:ea typeface="楷体_GB2312" pitchFamily="1" charset="-122"/>
                <a:sym typeface="+mn-ea"/>
              </a:rPr>
              <a:t>Turbo Debugger</a:t>
            </a:r>
            <a:r>
              <a:rPr lang="zh-CN" altLang="en-US" sz="2000" dirty="0">
                <a:latin typeface="楷体_GB2312" pitchFamily="1" charset="-122"/>
                <a:ea typeface="楷体_GB2312" pitchFamily="1" charset="-122"/>
                <a:sym typeface="+mn-ea"/>
              </a:rPr>
              <a:t>的使用</a:t>
            </a:r>
            <a:endParaRPr lang="zh-CN" sz="2000" dirty="0">
              <a:latin typeface="楷体_GB2312" pitchFamily="1" charset="-122"/>
              <a:ea typeface="楷体_GB2312" pitchFamily="1" charset="-122"/>
            </a:endParaRPr>
          </a:p>
        </p:txBody>
      </p:sp>
      <p:sp>
        <p:nvSpPr>
          <p:cNvPr id="5" name="文本框 8194"/>
          <p:cNvSpPr txBox="1"/>
          <p:nvPr>
            <p:custDataLst>
              <p:tags r:id="rId2"/>
            </p:custDataLst>
          </p:nvPr>
        </p:nvSpPr>
        <p:spPr>
          <a:xfrm>
            <a:off x="899795" y="2205355"/>
            <a:ext cx="5340985" cy="3470910"/>
          </a:xfrm>
          <a:prstGeom prst="rect">
            <a:avLst/>
          </a:prstGeom>
          <a:noFill/>
          <a:ln w="9525">
            <a:noFill/>
          </a:ln>
        </p:spPr>
        <p:txBody>
          <a:bodyPr wrap="square" anchor="t" anchorCtr="0">
            <a:noAutofit/>
          </a:bodyPr>
          <a:p>
            <a:pPr algn="l">
              <a:lnSpc>
                <a:spcPct val="150000"/>
              </a:lnSpc>
              <a:buClrTx/>
              <a:buSzTx/>
            </a:pPr>
            <a:r>
              <a:rPr lang="en-US" sz="2000" dirty="0">
                <a:latin typeface="楷体_GB2312" pitchFamily="1" charset="-122"/>
                <a:ea typeface="楷体_GB2312" pitchFamily="1" charset="-122"/>
              </a:rPr>
              <a:t>b</a:t>
            </a:r>
            <a:r>
              <a:rPr sz="2000" dirty="0">
                <a:latin typeface="楷体_GB2312" pitchFamily="1" charset="-122"/>
                <a:ea typeface="楷体_GB2312" pitchFamily="1" charset="-122"/>
              </a:rPr>
              <a:t>)</a:t>
            </a:r>
            <a:r>
              <a:rPr lang="en-US" sz="2000" dirty="0">
                <a:latin typeface="楷体_GB2312" pitchFamily="1" charset="-122"/>
                <a:ea typeface="楷体_GB2312" pitchFamily="1" charset="-122"/>
              </a:rPr>
              <a:t> TD</a:t>
            </a:r>
            <a:r>
              <a:rPr lang="zh-CN" altLang="en-US" sz="2000" dirty="0">
                <a:latin typeface="楷体_GB2312" pitchFamily="1" charset="-122"/>
                <a:ea typeface="楷体_GB2312" pitchFamily="1" charset="-122"/>
              </a:rPr>
              <a:t>的主要操作</a:t>
            </a:r>
            <a:endParaRPr sz="2000"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lang="zh-CN" altLang="en-US" sz="2000" dirty="0">
                <a:latin typeface="楷体_GB2312" pitchFamily="1" charset="-122"/>
                <a:ea typeface="楷体_GB2312" pitchFamily="1" charset="-122"/>
              </a:rPr>
              <a:t>单步执行：</a:t>
            </a:r>
            <a:r>
              <a:rPr lang="en-US" altLang="zh-CN" sz="2000" dirty="0">
                <a:latin typeface="楷体_GB2312" pitchFamily="1" charset="-122"/>
                <a:ea typeface="楷体_GB2312" pitchFamily="1" charset="-122"/>
              </a:rPr>
              <a:t>F7</a:t>
            </a:r>
            <a:r>
              <a:rPr lang="zh-CN" altLang="en-US" sz="2000" dirty="0">
                <a:latin typeface="楷体_GB2312" pitchFamily="1" charset="-122"/>
                <a:ea typeface="楷体_GB2312" pitchFamily="1" charset="-122"/>
              </a:rPr>
              <a:t>、</a:t>
            </a:r>
            <a:r>
              <a:rPr lang="en-US" altLang="zh-CN" sz="2000" dirty="0">
                <a:latin typeface="楷体_GB2312" pitchFamily="1" charset="-122"/>
                <a:ea typeface="楷体_GB2312" pitchFamily="1" charset="-122"/>
              </a:rPr>
              <a:t>F8</a:t>
            </a:r>
            <a:endParaRPr lang="en-US" altLang="zh-CN" sz="2000"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lang="zh-CN" altLang="en-US" sz="2000" dirty="0">
                <a:latin typeface="楷体_GB2312" pitchFamily="1" charset="-122"/>
                <a:ea typeface="楷体_GB2312" pitchFamily="1" charset="-122"/>
              </a:rPr>
              <a:t>设置（取消断点）：</a:t>
            </a:r>
            <a:r>
              <a:rPr lang="en-US" altLang="zh-CN" sz="2000" dirty="0">
                <a:latin typeface="楷体_GB2312" pitchFamily="1" charset="-122"/>
                <a:ea typeface="楷体_GB2312" pitchFamily="1" charset="-122"/>
              </a:rPr>
              <a:t>F2</a:t>
            </a:r>
            <a:endParaRPr lang="en-US" altLang="zh-CN" sz="2000"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lang="zh-CN" altLang="en-US" sz="2000" dirty="0">
                <a:latin typeface="楷体_GB2312" pitchFamily="1" charset="-122"/>
                <a:ea typeface="楷体_GB2312" pitchFamily="1" charset="-122"/>
              </a:rPr>
              <a:t>直接执行：</a:t>
            </a:r>
            <a:r>
              <a:rPr lang="en-US" altLang="zh-CN" sz="2000" dirty="0">
                <a:latin typeface="楷体_GB2312" pitchFamily="1" charset="-122"/>
                <a:ea typeface="楷体_GB2312" pitchFamily="1" charset="-122"/>
              </a:rPr>
              <a:t>F9</a:t>
            </a:r>
            <a:endParaRPr lang="en-US" altLang="zh-CN" sz="2000" dirty="0">
              <a:latin typeface="楷体_GB2312" pitchFamily="1" charset="-122"/>
              <a:ea typeface="楷体_GB2312" pitchFamily="1" charset="-122"/>
            </a:endParaRPr>
          </a:p>
          <a:p>
            <a:pPr algn="l">
              <a:lnSpc>
                <a:spcPct val="150000"/>
              </a:lnSpc>
              <a:buClrTx/>
              <a:buSzTx/>
            </a:pPr>
            <a:r>
              <a:rPr lang="en-US" altLang="zh-CN" sz="2000" dirty="0">
                <a:latin typeface="楷体_GB2312" pitchFamily="1" charset="-122"/>
                <a:ea typeface="楷体_GB2312" pitchFamily="1" charset="-122"/>
              </a:rPr>
              <a:t>c) </a:t>
            </a:r>
            <a:r>
              <a:rPr lang="zh-CN" altLang="en-US" sz="2000" dirty="0">
                <a:latin typeface="楷体_GB2312" pitchFamily="1" charset="-122"/>
                <a:ea typeface="楷体_GB2312" pitchFamily="1" charset="-122"/>
              </a:rPr>
              <a:t>查看数据区</a:t>
            </a:r>
            <a:endParaRPr lang="zh-CN" altLang="en-US" sz="2000" dirty="0">
              <a:latin typeface="楷体_GB2312" pitchFamily="1" charset="-122"/>
              <a:ea typeface="楷体_GB2312" pitchFamily="1" charset="-122"/>
            </a:endParaRPr>
          </a:p>
          <a:p>
            <a:pPr algn="l">
              <a:lnSpc>
                <a:spcPct val="150000"/>
              </a:lnSpc>
              <a:buClrTx/>
              <a:buSzTx/>
            </a:pPr>
            <a:r>
              <a:rPr lang="en-US" altLang="zh-CN" sz="2000" dirty="0">
                <a:latin typeface="楷体_GB2312" pitchFamily="1" charset="-122"/>
                <a:ea typeface="楷体_GB2312" pitchFamily="1" charset="-122"/>
              </a:rPr>
              <a:t>d) </a:t>
            </a:r>
            <a:r>
              <a:rPr lang="zh-CN" altLang="en-US" sz="2000" dirty="0">
                <a:latin typeface="楷体_GB2312" pitchFamily="1" charset="-122"/>
                <a:ea typeface="楷体_GB2312" pitchFamily="1" charset="-122"/>
              </a:rPr>
              <a:t>查看用户界面</a:t>
            </a:r>
            <a:endParaRPr lang="zh-CN" altLang="en-US" sz="2000" dirty="0">
              <a:latin typeface="楷体_GB2312" pitchFamily="1" charset="-122"/>
              <a:ea typeface="楷体_GB2312" pitchFamily="1" charset="-122"/>
            </a:endParaRPr>
          </a:p>
          <a:p>
            <a:pPr algn="l">
              <a:lnSpc>
                <a:spcPct val="150000"/>
              </a:lnSpc>
              <a:buClrTx/>
              <a:buSzTx/>
            </a:pPr>
            <a:r>
              <a:rPr lang="en-US" altLang="zh-CN" sz="2000" dirty="0">
                <a:latin typeface="楷体_GB2312" pitchFamily="1" charset="-122"/>
                <a:ea typeface="楷体_GB2312" pitchFamily="1" charset="-122"/>
              </a:rPr>
              <a:t>e) </a:t>
            </a:r>
            <a:r>
              <a:rPr lang="zh-CN" altLang="en-US" sz="2000" dirty="0">
                <a:latin typeface="楷体_GB2312" pitchFamily="1" charset="-122"/>
                <a:ea typeface="楷体_GB2312" pitchFamily="1" charset="-122"/>
              </a:rPr>
              <a:t>修改数据、指令、寄存器内容</a:t>
            </a:r>
            <a:endParaRPr lang="zh-CN" altLang="en-US" sz="2000" dirty="0">
              <a:latin typeface="楷体_GB2312" pitchFamily="1" charset="-122"/>
              <a:ea typeface="楷体_GB2312" pitchFamily="1"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1.1 </a:t>
            </a:r>
            <a:r>
              <a:rPr lang="zh-CN" altLang="en-US" dirty="0">
                <a:solidFill>
                  <a:srgbClr val="000066"/>
                </a:solidFill>
                <a:ea typeface="黑体" panose="02010609060101010101" pitchFamily="2" charset="-122"/>
              </a:rPr>
              <a:t>计</a:t>
            </a:r>
            <a:r>
              <a:rPr lang="zh-CN" altLang="en-US" dirty="0">
                <a:solidFill>
                  <a:schemeClr val="tx1"/>
                </a:solidFill>
                <a:ea typeface="黑体" panose="02010609060101010101" pitchFamily="2" charset="-122"/>
              </a:rPr>
              <a:t>算机的发展历程</a:t>
            </a:r>
            <a:endParaRPr lang="zh-CN" altLang="en-US" dirty="0">
              <a:solidFill>
                <a:schemeClr val="tx1"/>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1.2 </a:t>
            </a:r>
            <a:r>
              <a:rPr lang="zh-CN" altLang="en-US" dirty="0">
                <a:solidFill>
                  <a:srgbClr val="000066"/>
                </a:solidFill>
                <a:ea typeface="黑体" panose="02010609060101010101" pitchFamily="2" charset="-122"/>
                <a:sym typeface="+mn-ea"/>
              </a:rPr>
              <a:t>计算机系统的基本组成和功能</a:t>
            </a:r>
            <a:endParaRPr lang="zh-CN" altLang="en-US" dirty="0">
              <a:solidFill>
                <a:srgbClr val="000066"/>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1.3 </a:t>
            </a:r>
            <a:r>
              <a:rPr lang="zh-CN" altLang="en-US" dirty="0">
                <a:ea typeface="黑体" panose="02010609060101010101" pitchFamily="2" charset="-122"/>
                <a:sym typeface="+mn-ea"/>
              </a:rPr>
              <a:t>软件开发和执行过程概述</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FF0000"/>
                </a:solidFill>
                <a:ea typeface="黑体" panose="02010609060101010101" pitchFamily="2" charset="-122"/>
              </a:rPr>
              <a:t>1.4 </a:t>
            </a:r>
            <a:r>
              <a:rPr lang="zh-CN" altLang="en-US" dirty="0">
                <a:solidFill>
                  <a:srgbClr val="FF0000"/>
                </a:solidFill>
                <a:ea typeface="黑体" panose="02010609060101010101" pitchFamily="2" charset="-122"/>
              </a:rPr>
              <a:t>计算机系统的层次结构</a:t>
            </a:r>
            <a:endParaRPr lang="zh-CN" altLang="en-US" dirty="0">
              <a:solidFill>
                <a:srgbClr val="FF0000"/>
              </a:solidFill>
              <a:ea typeface="黑体" panose="02010609060101010101" pitchFamily="2" charset="-122"/>
            </a:endParaRPr>
          </a:p>
          <a:p>
            <a:pPr>
              <a:spcBef>
                <a:spcPts val="1600"/>
              </a:spcBef>
            </a:pPr>
            <a:r>
              <a:rPr lang="en-US" altLang="zh-CN" dirty="0">
                <a:ea typeface="黑体" panose="02010609060101010101" pitchFamily="2" charset="-122"/>
              </a:rPr>
              <a:t> 1.5 </a:t>
            </a:r>
            <a:r>
              <a:rPr lang="zh-CN" altLang="en-US" dirty="0">
                <a:ea typeface="黑体" panose="02010609060101010101" pitchFamily="2" charset="-122"/>
              </a:rPr>
              <a:t>计算机系统性能</a:t>
            </a:r>
            <a:r>
              <a:rPr lang="zh-CN" altLang="en-US" dirty="0">
                <a:ea typeface="黑体" panose="02010609060101010101" pitchFamily="2" charset="-122"/>
              </a:rPr>
              <a:t>评价</a:t>
            </a:r>
            <a:endParaRPr lang="zh-CN" altLang="en-US" dirty="0">
              <a:ea typeface="黑体" panose="02010609060101010101" pitchFamily="2" charset="-122"/>
            </a:endParaRPr>
          </a:p>
          <a:p>
            <a:pPr>
              <a:spcBef>
                <a:spcPts val="1600"/>
              </a:spcBef>
            </a:pPr>
            <a:endParaRPr lang="zh-CN" altLang="en-US" dirty="0">
              <a:ea typeface="黑体" panose="0201060906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en-US" altLang="zh-CN" sz="3600">
                <a:solidFill>
                  <a:schemeClr val="bg1"/>
                </a:solidFill>
                <a:latin typeface="华文新魏" panose="02010800040101010101" pitchFamily="2" charset="-122"/>
                <a:ea typeface="华文新魏" panose="02010800040101010101" pitchFamily="2" charset="-122"/>
              </a:rPr>
              <a:t>1.4 </a:t>
            </a:r>
            <a:r>
              <a:rPr lang="zh-CN" altLang="en-US" sz="3600">
                <a:solidFill>
                  <a:schemeClr val="bg1"/>
                </a:solidFill>
                <a:latin typeface="华文新魏" panose="02010800040101010101" pitchFamily="2" charset="-122"/>
                <a:ea typeface="华文新魏" panose="02010800040101010101" pitchFamily="2" charset="-122"/>
              </a:rPr>
              <a:t>计算机系统的层次</a:t>
            </a:r>
            <a:r>
              <a:rPr lang="zh-CN" altLang="en-US" sz="3600">
                <a:solidFill>
                  <a:schemeClr val="bg1"/>
                </a:solidFill>
                <a:latin typeface="华文新魏" panose="02010800040101010101" pitchFamily="2" charset="-122"/>
                <a:ea typeface="华文新魏" panose="02010800040101010101" pitchFamily="2" charset="-122"/>
              </a:rPr>
              <a:t>结构</a:t>
            </a:r>
            <a:endParaRPr lang="zh-CN" altLang="en-US"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612140" y="1629410"/>
            <a:ext cx="7700010" cy="3383915"/>
          </a:xfrm>
          <a:prstGeom prst="rect">
            <a:avLst/>
          </a:prstGeom>
          <a:noFill/>
          <a:ln w="9525">
            <a:noFill/>
          </a:ln>
        </p:spPr>
        <p:txBody>
          <a:bodyPr wrap="square" anchor="t" anchorCtr="0">
            <a:noAutofit/>
          </a:bodyPr>
          <a:p>
            <a:pPr algn="l">
              <a:lnSpc>
                <a:spcPct val="150000"/>
              </a:lnSpc>
              <a:buClrTx/>
              <a:buSzTx/>
            </a:pPr>
            <a:r>
              <a:rPr dirty="0">
                <a:latin typeface="楷体_GB2312" pitchFamily="1" charset="-122"/>
                <a:ea typeface="楷体_GB2312" pitchFamily="1" charset="-122"/>
              </a:rPr>
              <a:t>一、</a:t>
            </a:r>
            <a:r>
              <a:rPr lang="zh-CN" dirty="0">
                <a:latin typeface="楷体_GB2312" pitchFamily="1" charset="-122"/>
                <a:ea typeface="楷体_GB2312" pitchFamily="1" charset="-122"/>
              </a:rPr>
              <a:t>计算机抽象层次的转换</a:t>
            </a:r>
            <a:endParaRPr lang="zh-CN"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l"/>
            </a:pPr>
            <a:r>
              <a:rPr lang="zh-CN" altLang="en-US" sz="2400" dirty="0">
                <a:solidFill>
                  <a:schemeClr val="tx1"/>
                </a:solidFill>
                <a:latin typeface="楷体_GB2312" pitchFamily="1" charset="-122"/>
                <a:ea typeface="楷体_GB2312" pitchFamily="1" charset="-122"/>
              </a:rPr>
              <a:t>计算机系统是一个层次化结构的系统</a:t>
            </a:r>
            <a:endParaRPr lang="zh-CN" altLang="en-US" sz="2400" dirty="0">
              <a:solidFill>
                <a:schemeClr val="tx1"/>
              </a:solidFill>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l"/>
            </a:pPr>
            <a:r>
              <a:rPr lang="zh-CN" altLang="en-US" sz="2400" dirty="0">
                <a:solidFill>
                  <a:schemeClr val="tx1"/>
                </a:solidFill>
                <a:latin typeface="楷体_GB2312" pitchFamily="1" charset="-122"/>
                <a:ea typeface="楷体_GB2312" pitchFamily="1" charset="-122"/>
              </a:rPr>
              <a:t>上层提供抽象接口</a:t>
            </a:r>
            <a:endParaRPr lang="zh-CN" altLang="en-US" sz="2400" dirty="0">
              <a:solidFill>
                <a:schemeClr val="tx1"/>
              </a:solidFill>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l"/>
            </a:pPr>
            <a:r>
              <a:rPr lang="zh-CN" altLang="en-US" sz="2400" dirty="0">
                <a:solidFill>
                  <a:schemeClr val="tx1"/>
                </a:solidFill>
                <a:latin typeface="楷体_GB2312" pitchFamily="1" charset="-122"/>
                <a:ea typeface="楷体_GB2312" pitchFamily="1" charset="-122"/>
              </a:rPr>
              <a:t>下层实现细节</a:t>
            </a:r>
            <a:endParaRPr lang="zh-CN" altLang="en-US" sz="2400" dirty="0">
              <a:solidFill>
                <a:schemeClr val="tx1"/>
              </a:solidFill>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l"/>
            </a:pPr>
            <a:r>
              <a:rPr lang="zh-CN" altLang="en-US" sz="2400" dirty="0">
                <a:solidFill>
                  <a:schemeClr val="tx1"/>
                </a:solidFill>
                <a:latin typeface="楷体_GB2312" pitchFamily="1" charset="-122"/>
                <a:ea typeface="楷体_GB2312" pitchFamily="1" charset="-122"/>
              </a:rPr>
              <a:t>计算机系统解决问题的过程，就是不同抽象层进行转换的过程</a:t>
            </a:r>
            <a:r>
              <a:rPr lang="zh-CN" altLang="en-US" dirty="0">
                <a:solidFill>
                  <a:schemeClr val="tx1"/>
                </a:solidFill>
                <a:latin typeface="楷体_GB2312" pitchFamily="1" charset="-122"/>
                <a:ea typeface="楷体_GB2312" pitchFamily="1" charset="-122"/>
              </a:rPr>
              <a:t>  </a:t>
            </a:r>
            <a:endParaRPr lang="zh-CN" altLang="en-US" dirty="0">
              <a:solidFill>
                <a:schemeClr val="tx1"/>
              </a:solidFill>
              <a:latin typeface="楷体_GB2312" pitchFamily="1" charset="-122"/>
              <a:ea typeface="楷体_GB2312" pitchFamily="1"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一、计算机抽象层次的转换</a:t>
            </a:r>
            <a:endParaRPr sz="3600">
              <a:solidFill>
                <a:schemeClr val="bg1"/>
              </a:solidFill>
              <a:latin typeface="华文新魏" panose="02010800040101010101" pitchFamily="2" charset="-122"/>
              <a:ea typeface="华文新魏" panose="02010800040101010101" pitchFamily="2" charset="-122"/>
            </a:endParaRPr>
          </a:p>
        </p:txBody>
      </p:sp>
      <p:grpSp>
        <p:nvGrpSpPr>
          <p:cNvPr id="11" name="Group 5"/>
          <p:cNvGrpSpPr/>
          <p:nvPr/>
        </p:nvGrpSpPr>
        <p:grpSpPr>
          <a:xfrm>
            <a:off x="1332230" y="1844040"/>
            <a:ext cx="6198235" cy="4140835"/>
            <a:chOff x="0" y="0"/>
            <a:chExt cx="3941" cy="3203"/>
          </a:xfrm>
        </p:grpSpPr>
        <p:pic>
          <p:nvPicPr>
            <p:cNvPr id="12" name="Picture 6"/>
            <p:cNvPicPr>
              <a:picLocks noChangeAspect="1"/>
            </p:cNvPicPr>
            <p:nvPr>
              <p:custDataLst>
                <p:tags r:id="rId1"/>
              </p:custDataLst>
            </p:nvPr>
          </p:nvPicPr>
          <p:blipFill>
            <a:blip r:embed="rId2"/>
            <a:stretch>
              <a:fillRect/>
            </a:stretch>
          </p:blipFill>
          <p:spPr>
            <a:xfrm>
              <a:off x="0" y="0"/>
              <a:ext cx="3941" cy="3203"/>
            </a:xfrm>
            <a:prstGeom prst="rect">
              <a:avLst/>
            </a:prstGeom>
            <a:noFill/>
            <a:ln w="9525">
              <a:noFill/>
            </a:ln>
          </p:spPr>
        </p:pic>
        <p:sp>
          <p:nvSpPr>
            <p:cNvPr id="13" name="Rectangle 7"/>
            <p:cNvSpPr/>
            <p:nvPr>
              <p:custDataLst>
                <p:tags r:id="rId3"/>
              </p:custDataLst>
            </p:nvPr>
          </p:nvSpPr>
          <p:spPr>
            <a:xfrm>
              <a:off x="369" y="454"/>
              <a:ext cx="2494" cy="652"/>
            </a:xfrm>
            <a:prstGeom prst="rect">
              <a:avLst/>
            </a:prstGeom>
            <a:solidFill>
              <a:srgbClr val="339966">
                <a:alpha val="23921"/>
              </a:srgbClr>
            </a:solidFill>
            <a:ln w="9525" cap="flat" cmpd="sng">
              <a:solidFill>
                <a:schemeClr val="tx1"/>
              </a:solidFill>
              <a:prstDash val="solid"/>
              <a:miter/>
              <a:headEnd type="none" w="med" len="med"/>
              <a:tailEnd type="none" w="med" len="med"/>
            </a:ln>
          </p:spPr>
          <p:txBody>
            <a:bodyPr wrap="none" anchor="ctr" anchorCtr="0"/>
            <a:lstStyle/>
            <a:p>
              <a:endParaRPr lang="zh-CN" altLang="en-US"/>
            </a:p>
          </p:txBody>
        </p:sp>
        <p:sp>
          <p:nvSpPr>
            <p:cNvPr id="14" name="Rectangle 8"/>
            <p:cNvSpPr/>
            <p:nvPr>
              <p:custDataLst>
                <p:tags r:id="rId4"/>
              </p:custDataLst>
            </p:nvPr>
          </p:nvSpPr>
          <p:spPr>
            <a:xfrm>
              <a:off x="369" y="1814"/>
              <a:ext cx="2466" cy="1333"/>
            </a:xfrm>
            <a:prstGeom prst="rect">
              <a:avLst/>
            </a:prstGeom>
            <a:solidFill>
              <a:srgbClr val="FF9900">
                <a:alpha val="18039"/>
              </a:srgbClr>
            </a:solidFill>
            <a:ln w="9525" cap="flat" cmpd="sng">
              <a:solidFill>
                <a:schemeClr val="tx1"/>
              </a:solidFill>
              <a:prstDash val="solid"/>
              <a:miter/>
              <a:headEnd type="none" w="med" len="med"/>
              <a:tailEnd type="none" w="med" len="med"/>
            </a:ln>
          </p:spPr>
          <p:txBody>
            <a:bodyPr wrap="none" anchor="ctr" anchorCtr="0"/>
            <a:lstStyle/>
            <a:p>
              <a:endParaRPr lang="zh-CN" altLang="en-US"/>
            </a:p>
          </p:txBody>
        </p:sp>
        <p:sp>
          <p:nvSpPr>
            <p:cNvPr id="15" name="Rectangle 9"/>
            <p:cNvSpPr/>
            <p:nvPr>
              <p:custDataLst>
                <p:tags r:id="rId5"/>
              </p:custDataLst>
            </p:nvPr>
          </p:nvSpPr>
          <p:spPr>
            <a:xfrm>
              <a:off x="369" y="1106"/>
              <a:ext cx="2494" cy="311"/>
            </a:xfrm>
            <a:prstGeom prst="rect">
              <a:avLst/>
            </a:prstGeom>
            <a:solidFill>
              <a:srgbClr val="33CC33">
                <a:alpha val="25882"/>
              </a:srgbClr>
            </a:solidFill>
            <a:ln w="9525" cap="flat" cmpd="sng">
              <a:solidFill>
                <a:schemeClr val="tx1"/>
              </a:solidFill>
              <a:prstDash val="solid"/>
              <a:miter/>
              <a:headEnd type="none" w="med" len="med"/>
              <a:tailEnd type="none" w="med" len="med"/>
            </a:ln>
          </p:spPr>
          <p:txBody>
            <a:bodyPr wrap="none" anchor="ctr" anchorCtr="0"/>
            <a:lstStyle/>
            <a:p>
              <a:endParaRPr lang="zh-CN"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一、计算机抽象层次的转换</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612140" y="1629410"/>
            <a:ext cx="7700010" cy="4657090"/>
          </a:xfrm>
          <a:prstGeom prst="rect">
            <a:avLst/>
          </a:prstGeom>
          <a:noFill/>
          <a:ln w="9525">
            <a:noFill/>
          </a:ln>
        </p:spPr>
        <p:txBody>
          <a:bodyPr wrap="square" anchor="t" anchorCtr="0">
            <a:noAutofit/>
          </a:bodyPr>
          <a:p>
            <a:pPr marL="457200" indent="-457200" algn="l">
              <a:lnSpc>
                <a:spcPct val="150000"/>
              </a:lnSpc>
              <a:buClrTx/>
              <a:buSzTx/>
              <a:buFont typeface="Wingdings" panose="05000000000000000000" charset="0"/>
              <a:buChar char="l"/>
            </a:pPr>
            <a:r>
              <a:rPr dirty="0">
                <a:latin typeface="楷体_GB2312" pitchFamily="1" charset="-122"/>
                <a:ea typeface="楷体_GB2312" pitchFamily="1" charset="-122"/>
              </a:rPr>
              <a:t>应用问题</a:t>
            </a:r>
            <a:endParaRPr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dirty="0">
                <a:latin typeface="楷体_GB2312" pitchFamily="1" charset="-122"/>
                <a:ea typeface="楷体_GB2312" pitchFamily="1" charset="-122"/>
              </a:rPr>
              <a:t>算法</a:t>
            </a:r>
            <a:endParaRPr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dirty="0">
                <a:solidFill>
                  <a:srgbClr val="FF0000"/>
                </a:solidFill>
                <a:latin typeface="楷体_GB2312" pitchFamily="1" charset="-122"/>
                <a:ea typeface="楷体_GB2312" pitchFamily="1" charset="-122"/>
              </a:rPr>
              <a:t>编程语言</a:t>
            </a:r>
            <a:endParaRPr dirty="0">
              <a:solidFill>
                <a:srgbClr val="FF0000"/>
              </a:solidFill>
              <a:latin typeface="楷体_GB2312" pitchFamily="1" charset="-122"/>
              <a:ea typeface="楷体_GB2312" pitchFamily="1" charset="-122"/>
            </a:endParaRPr>
          </a:p>
          <a:p>
            <a:pPr lvl="2" indent="-457200" algn="l">
              <a:lnSpc>
                <a:spcPct val="150000"/>
              </a:lnSpc>
              <a:buClrTx/>
              <a:buSzTx/>
              <a:buFont typeface="Wingdings" panose="05000000000000000000" charset="0"/>
              <a:buChar char="n"/>
            </a:pPr>
            <a:r>
              <a:rPr sz="2400" dirty="0">
                <a:solidFill>
                  <a:srgbClr val="FF0000"/>
                </a:solidFill>
                <a:latin typeface="楷体_GB2312" pitchFamily="1" charset="-122"/>
                <a:ea typeface="楷体_GB2312" pitchFamily="1" charset="-122"/>
              </a:rPr>
              <a:t>高级语言</a:t>
            </a:r>
            <a:endParaRPr sz="2400" dirty="0">
              <a:solidFill>
                <a:srgbClr val="FF0000"/>
              </a:solidFill>
              <a:latin typeface="楷体_GB2312" pitchFamily="1" charset="-122"/>
              <a:ea typeface="楷体_GB2312" pitchFamily="1" charset="-122"/>
            </a:endParaRPr>
          </a:p>
          <a:p>
            <a:pPr lvl="2" indent="-457200" algn="l">
              <a:lnSpc>
                <a:spcPct val="150000"/>
              </a:lnSpc>
              <a:buClrTx/>
              <a:buSzTx/>
              <a:buFont typeface="Wingdings" panose="05000000000000000000" charset="0"/>
              <a:buChar char="n"/>
            </a:pPr>
            <a:r>
              <a:rPr sz="2400" dirty="0">
                <a:solidFill>
                  <a:srgbClr val="FF0000"/>
                </a:solidFill>
                <a:latin typeface="楷体_GB2312" pitchFamily="1" charset="-122"/>
                <a:ea typeface="楷体_GB2312" pitchFamily="1" charset="-122"/>
              </a:rPr>
              <a:t>低级语言</a:t>
            </a:r>
            <a:endParaRPr sz="2400" dirty="0">
              <a:solidFill>
                <a:srgbClr val="FF0000"/>
              </a:solidFill>
              <a:latin typeface="楷体_GB2312" pitchFamily="1" charset="-122"/>
              <a:ea typeface="楷体_GB2312" pitchFamily="1" charset="-122"/>
            </a:endParaRPr>
          </a:p>
          <a:p>
            <a:pPr lvl="3" indent="-457200" algn="l">
              <a:lnSpc>
                <a:spcPct val="150000"/>
              </a:lnSpc>
              <a:buClrTx/>
              <a:buSzTx/>
              <a:buFont typeface="Wingdings" panose="05000000000000000000" charset="0"/>
              <a:buChar char="u"/>
            </a:pPr>
            <a:r>
              <a:rPr sz="2400" dirty="0">
                <a:latin typeface="楷体_GB2312" pitchFamily="1" charset="-122"/>
                <a:ea typeface="楷体_GB2312" pitchFamily="1" charset="-122"/>
              </a:rPr>
              <a:t>机器语言</a:t>
            </a:r>
            <a:endParaRPr sz="2400" dirty="0">
              <a:latin typeface="楷体_GB2312" pitchFamily="1" charset="-122"/>
              <a:ea typeface="楷体_GB2312" pitchFamily="1" charset="-122"/>
            </a:endParaRPr>
          </a:p>
          <a:p>
            <a:pPr lvl="3" indent="-457200" algn="l">
              <a:lnSpc>
                <a:spcPct val="150000"/>
              </a:lnSpc>
              <a:buClrTx/>
              <a:buSzTx/>
              <a:buFont typeface="Wingdings" panose="05000000000000000000" charset="0"/>
              <a:buChar char="u"/>
            </a:pPr>
            <a:r>
              <a:rPr sz="2400" dirty="0">
                <a:solidFill>
                  <a:srgbClr val="FF0000"/>
                </a:solidFill>
                <a:latin typeface="楷体_GB2312" pitchFamily="1" charset="-122"/>
                <a:ea typeface="楷体_GB2312" pitchFamily="1" charset="-122"/>
              </a:rPr>
              <a:t>汇编语言</a:t>
            </a:r>
            <a:r>
              <a:rPr lang="zh-CN" altLang="en-US" sz="2400" dirty="0">
                <a:solidFill>
                  <a:srgbClr val="FF0000"/>
                </a:solidFill>
                <a:latin typeface="楷体_GB2312" pitchFamily="1" charset="-122"/>
                <a:ea typeface="楷体_GB2312" pitchFamily="1" charset="-122"/>
              </a:rPr>
              <a:t>  </a:t>
            </a:r>
            <a:endParaRPr lang="zh-CN" altLang="en-US" sz="2400" dirty="0">
              <a:solidFill>
                <a:srgbClr val="FF0000"/>
              </a:solidFill>
              <a:latin typeface="楷体_GB2312" pitchFamily="1" charset="-122"/>
              <a:ea typeface="楷体_GB2312" pitchFamily="1"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一、计算机抽象层次的转换</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612140" y="1412875"/>
            <a:ext cx="7700010" cy="4830445"/>
          </a:xfrm>
          <a:prstGeom prst="rect">
            <a:avLst/>
          </a:prstGeom>
          <a:noFill/>
          <a:ln w="9525">
            <a:noFill/>
          </a:ln>
        </p:spPr>
        <p:txBody>
          <a:bodyPr wrap="square" anchor="t" anchorCtr="0">
            <a:noAutofit/>
          </a:bodyPr>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操作系统</a:t>
            </a:r>
            <a:endParaRPr sz="2400"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指令集体系结构（ISA）</a:t>
            </a:r>
            <a:endParaRPr sz="2400" dirty="0">
              <a:latin typeface="楷体_GB2312" pitchFamily="1" charset="-122"/>
              <a:ea typeface="楷体_GB2312" pitchFamily="1" charset="-122"/>
            </a:endParaRPr>
          </a:p>
          <a:p>
            <a:pPr indent="508000" algn="l">
              <a:lnSpc>
                <a:spcPct val="150000"/>
              </a:lnSpc>
              <a:buClrTx/>
              <a:buSzTx/>
              <a:extLst>
                <a:ext uri="{35155182-B16C-46BC-9424-99874614C6A1}">
                  <wpsdc:indentchars xmlns:wpsdc="http://www.wps.cn/officeDocument/2017/drawingmlCustomData" val="200" checksum="282533468"/>
                </a:ext>
              </a:extLst>
            </a:pPr>
            <a:r>
              <a:rPr sz="2000" dirty="0">
                <a:latin typeface="楷体_GB2312" pitchFamily="1" charset="-122"/>
                <a:ea typeface="楷体_GB2312" pitchFamily="1" charset="-122"/>
              </a:rPr>
              <a:t>ISA是硬件和软件的交界，是计算机系统的核心部分</a:t>
            </a:r>
            <a:r>
              <a:rPr lang="zh-CN" sz="2000" dirty="0">
                <a:latin typeface="楷体_GB2312" pitchFamily="1" charset="-122"/>
                <a:ea typeface="楷体_GB2312" pitchFamily="1" charset="-122"/>
              </a:rPr>
              <a:t>，</a:t>
            </a:r>
            <a:r>
              <a:rPr sz="2000" dirty="0">
                <a:latin typeface="楷体_GB2312" pitchFamily="1" charset="-122"/>
                <a:ea typeface="楷体_GB2312" pitchFamily="1" charset="-122"/>
              </a:rPr>
              <a:t>ISA的内容包括：</a:t>
            </a:r>
            <a:endParaRPr sz="2000"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指令集</a:t>
            </a:r>
            <a:endParaRPr sz="2000"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操作数</a:t>
            </a:r>
            <a:endParaRPr sz="2000"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I/O</a:t>
            </a:r>
            <a:endParaRPr sz="2000"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中断</a:t>
            </a:r>
            <a:endParaRPr sz="2000"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机器状态切换</a:t>
            </a:r>
            <a:endParaRPr sz="2000"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存储保护等</a:t>
            </a:r>
            <a:endParaRPr sz="2000" dirty="0">
              <a:latin typeface="楷体_GB2312" pitchFamily="1" charset="-122"/>
              <a:ea typeface="楷体_GB2312" pitchFamily="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第二代</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755650" y="1628775"/>
            <a:ext cx="7632700" cy="4626610"/>
          </a:xfrm>
          <a:prstGeom prst="rect">
            <a:avLst/>
          </a:prstGeom>
          <a:noFill/>
          <a:ln w="9525">
            <a:noFill/>
          </a:ln>
        </p:spPr>
        <p:txBody>
          <a:bodyPr wrap="square" anchor="t" anchorCtr="0">
            <a:noAutofit/>
          </a:bodyPr>
          <a:p>
            <a:pPr indent="457200" algn="l">
              <a:lnSpc>
                <a:spcPct val="150000"/>
              </a:lnSpc>
              <a:buClrTx/>
              <a:buSzTx/>
            </a:pPr>
            <a:r>
              <a:rPr lang="zh-CN" altLang="en-US" sz="2400" dirty="0">
                <a:latin typeface="楷体_GB2312" pitchFamily="1" charset="-122"/>
                <a:ea typeface="楷体_GB2312" pitchFamily="1" charset="-122"/>
              </a:rPr>
              <a:t>20世纪50年代中后期——60年代中</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逻辑元件：晶体管</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内存：磁芯存储器</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外存：磁鼓、磁带</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浮点运算、变址、中断、I/O处理器</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高级语言和编译器</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典型机器：TRADIC、TX-2、IBM 7070、IBM 7090、IBM 1401</a:t>
            </a:r>
            <a:r>
              <a:rPr lang="zh-CN" altLang="en-US" sz="2400" dirty="0">
                <a:solidFill>
                  <a:schemeClr val="tx1"/>
                </a:solidFill>
                <a:latin typeface="楷体_GB2312" pitchFamily="1" charset="-122"/>
                <a:ea typeface="楷体_GB2312" pitchFamily="1" charset="-122"/>
              </a:rPr>
              <a:t>   </a:t>
            </a:r>
            <a:endParaRPr lang="zh-CN" altLang="en-US" sz="2400" dirty="0">
              <a:solidFill>
                <a:schemeClr val="tx1"/>
              </a:solidFill>
              <a:latin typeface="楷体_GB2312" pitchFamily="1" charset="-122"/>
              <a:ea typeface="楷体_GB2312" pitchFamily="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一、计算机抽象层次的转换</a:t>
            </a:r>
            <a:endParaRPr sz="3600">
              <a:solidFill>
                <a:schemeClr val="bg1"/>
              </a:solidFill>
              <a:latin typeface="华文新魏" panose="02010800040101010101" pitchFamily="2" charset="-122"/>
              <a:ea typeface="华文新魏" panose="02010800040101010101" pitchFamily="2" charset="-122"/>
            </a:endParaRPr>
          </a:p>
        </p:txBody>
      </p:sp>
      <p:sp>
        <p:nvSpPr>
          <p:cNvPr id="4" name="文本框 8194"/>
          <p:cNvSpPr txBox="1"/>
          <p:nvPr/>
        </p:nvSpPr>
        <p:spPr>
          <a:xfrm>
            <a:off x="612140" y="1412875"/>
            <a:ext cx="7700010" cy="4992370"/>
          </a:xfrm>
          <a:prstGeom prst="rect">
            <a:avLst/>
          </a:prstGeom>
          <a:noFill/>
          <a:ln w="9525">
            <a:noFill/>
          </a:ln>
        </p:spPr>
        <p:txBody>
          <a:bodyPr wrap="square" anchor="t" anchorCtr="0">
            <a:noAutofit/>
          </a:bodyPr>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微体系结构</a:t>
            </a:r>
            <a:endParaRPr sz="2400"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相同的ISA，可以由不同的微体系结构实现。例如：</a:t>
            </a:r>
            <a:endParaRPr sz="2000" dirty="0">
              <a:latin typeface="楷体_GB2312" pitchFamily="1" charset="-122"/>
              <a:ea typeface="楷体_GB2312" pitchFamily="1" charset="-122"/>
            </a:endParaRPr>
          </a:p>
          <a:p>
            <a:pPr indent="508000" algn="l">
              <a:lnSpc>
                <a:spcPct val="150000"/>
              </a:lnSpc>
              <a:buClrTx/>
              <a:buSzTx/>
              <a:extLst>
                <a:ext uri="{35155182-B16C-46BC-9424-99874614C6A1}">
                  <wpsdc:indentchars xmlns:wpsdc="http://www.wps.cn/officeDocument/2017/drawingmlCustomData" val="200" checksum="282533468"/>
                </a:ext>
              </a:extLst>
            </a:pPr>
            <a:r>
              <a:rPr sz="2000" dirty="0">
                <a:latin typeface="楷体_GB2312" pitchFamily="1" charset="-122"/>
                <a:ea typeface="楷体_GB2312" pitchFamily="1" charset="-122"/>
              </a:rPr>
              <a:t>Intel X86是ISA</a:t>
            </a:r>
            <a:endParaRPr sz="2000" dirty="0">
              <a:latin typeface="楷体_GB2312" pitchFamily="1" charset="-122"/>
              <a:ea typeface="楷体_GB2312" pitchFamily="1" charset="-122"/>
            </a:endParaRPr>
          </a:p>
          <a:p>
            <a:pPr indent="508000" algn="l">
              <a:lnSpc>
                <a:spcPct val="150000"/>
              </a:lnSpc>
              <a:buClrTx/>
              <a:buSzTx/>
              <a:extLst>
                <a:ext uri="{35155182-B16C-46BC-9424-99874614C6A1}">
                  <wpsdc:indentchars xmlns:wpsdc="http://www.wps.cn/officeDocument/2017/drawingmlCustomData" val="200" checksum="282533468"/>
                </a:ext>
              </a:extLst>
            </a:pPr>
            <a:r>
              <a:rPr sz="2000" dirty="0">
                <a:latin typeface="楷体_GB2312" pitchFamily="1" charset="-122"/>
                <a:ea typeface="楷体_GB2312" pitchFamily="1" charset="-122"/>
              </a:rPr>
              <a:t>Intel的实现：i386, i486, i586，…</a:t>
            </a:r>
            <a:endParaRPr sz="2000" dirty="0">
              <a:latin typeface="楷体_GB2312" pitchFamily="1" charset="-122"/>
              <a:ea typeface="楷体_GB2312" pitchFamily="1" charset="-122"/>
            </a:endParaRPr>
          </a:p>
          <a:p>
            <a:pPr indent="508000" algn="l">
              <a:lnSpc>
                <a:spcPct val="150000"/>
              </a:lnSpc>
              <a:buClrTx/>
              <a:buSzTx/>
              <a:extLst>
                <a:ext uri="{35155182-B16C-46BC-9424-99874614C6A1}">
                  <wpsdc:indentchars xmlns:wpsdc="http://www.wps.cn/officeDocument/2017/drawingmlCustomData" val="200" checksum="282533468"/>
                </a:ext>
              </a:extLst>
            </a:pPr>
            <a:r>
              <a:rPr sz="2000" dirty="0">
                <a:latin typeface="楷体_GB2312" pitchFamily="1" charset="-122"/>
                <a:ea typeface="楷体_GB2312" pitchFamily="1" charset="-122"/>
              </a:rPr>
              <a:t>AMD的实现：K5, K6, K7, …, A6, A8, A10, …</a:t>
            </a:r>
            <a:endParaRPr sz="2000" dirty="0">
              <a:latin typeface="楷体_GB2312" pitchFamily="1" charset="-122"/>
              <a:ea typeface="楷体_GB2312" pitchFamily="1" charset="-122"/>
            </a:endParaRPr>
          </a:p>
          <a:p>
            <a:pPr marL="914400" lvl="1" indent="-457200" algn="l">
              <a:lnSpc>
                <a:spcPct val="150000"/>
              </a:lnSpc>
              <a:buClrTx/>
              <a:buSzTx/>
              <a:buFont typeface="Wingdings" panose="05000000000000000000" charset="0"/>
              <a:buChar char="n"/>
            </a:pPr>
            <a:r>
              <a:rPr sz="2000" dirty="0">
                <a:latin typeface="楷体_GB2312" pitchFamily="1" charset="-122"/>
                <a:ea typeface="楷体_GB2312" pitchFamily="1" charset="-122"/>
              </a:rPr>
              <a:t>微体系结构由功能部件组成</a:t>
            </a:r>
            <a:endParaRPr sz="2000"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功能部件</a:t>
            </a:r>
            <a:endParaRPr sz="2400" dirty="0">
              <a:latin typeface="楷体_GB2312" pitchFamily="1" charset="-122"/>
              <a:ea typeface="楷体_GB2312" pitchFamily="1" charset="-122"/>
            </a:endParaRPr>
          </a:p>
          <a:p>
            <a:pPr indent="508000" algn="l">
              <a:lnSpc>
                <a:spcPct val="150000"/>
              </a:lnSpc>
              <a:buClrTx/>
              <a:buSzTx/>
              <a:extLst>
                <a:ext uri="{35155182-B16C-46BC-9424-99874614C6A1}">
                  <wpsdc:indentchars xmlns:wpsdc="http://www.wps.cn/officeDocument/2017/drawingmlCustomData" val="200" checksum="282533468"/>
                </a:ext>
              </a:extLst>
            </a:pPr>
            <a:r>
              <a:rPr sz="2000" dirty="0">
                <a:latin typeface="楷体_GB2312" pitchFamily="1" charset="-122"/>
                <a:ea typeface="楷体_GB2312" pitchFamily="1" charset="-122"/>
              </a:rPr>
              <a:t>功能部件由逻辑电路实现</a:t>
            </a:r>
            <a:endParaRPr sz="2000"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电路</a:t>
            </a:r>
            <a:endParaRPr sz="2400" dirty="0">
              <a:latin typeface="楷体_GB2312" pitchFamily="1" charset="-122"/>
              <a:ea typeface="楷体_GB2312" pitchFamily="1" charset="-122"/>
            </a:endParaRPr>
          </a:p>
          <a:p>
            <a:pPr marL="457200" indent="-457200" algn="l">
              <a:lnSpc>
                <a:spcPct val="150000"/>
              </a:lnSpc>
              <a:buClrTx/>
              <a:buSzTx/>
              <a:buFont typeface="Wingdings" panose="05000000000000000000" charset="0"/>
              <a:buChar char="l"/>
            </a:pPr>
            <a:r>
              <a:rPr sz="2400" dirty="0">
                <a:latin typeface="楷体_GB2312" pitchFamily="1" charset="-122"/>
                <a:ea typeface="楷体_GB2312" pitchFamily="1" charset="-122"/>
              </a:rPr>
              <a:t>器件</a:t>
            </a:r>
            <a:endParaRPr sz="2400" dirty="0">
              <a:latin typeface="楷体_GB2312" pitchFamily="1" charset="-122"/>
              <a:ea typeface="楷体_GB2312" pitchFamily="1"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二</a:t>
            </a:r>
            <a:r>
              <a:rPr sz="3600">
                <a:solidFill>
                  <a:schemeClr val="bg1"/>
                </a:solidFill>
                <a:latin typeface="华文新魏" panose="02010800040101010101" pitchFamily="2" charset="-122"/>
                <a:ea typeface="华文新魏" panose="02010800040101010101" pitchFamily="2" charset="-122"/>
              </a:rPr>
              <a:t>、计算机</a:t>
            </a:r>
            <a:r>
              <a:rPr lang="zh-CN" sz="3600">
                <a:solidFill>
                  <a:schemeClr val="bg1"/>
                </a:solidFill>
                <a:latin typeface="华文新魏" panose="02010800040101010101" pitchFamily="2" charset="-122"/>
                <a:ea typeface="华文新魏" panose="02010800040101010101" pitchFamily="2" charset="-122"/>
              </a:rPr>
              <a:t>系统的不同</a:t>
            </a:r>
            <a:r>
              <a:rPr lang="zh-CN" sz="3600">
                <a:solidFill>
                  <a:schemeClr val="bg1"/>
                </a:solidFill>
                <a:latin typeface="华文新魏" panose="02010800040101010101" pitchFamily="2" charset="-122"/>
                <a:ea typeface="华文新魏" panose="02010800040101010101" pitchFamily="2" charset="-122"/>
              </a:rPr>
              <a:t>用户</a:t>
            </a:r>
            <a:endParaRPr lang="zh-CN" sz="3600">
              <a:solidFill>
                <a:schemeClr val="bg1"/>
              </a:solidFill>
              <a:latin typeface="华文新魏" panose="02010800040101010101" pitchFamily="2" charset="-122"/>
              <a:ea typeface="华文新魏" panose="02010800040101010101" pitchFamily="2" charset="-122"/>
            </a:endParaRPr>
          </a:p>
        </p:txBody>
      </p:sp>
      <p:pic>
        <p:nvPicPr>
          <p:cNvPr id="16" name="图片 2"/>
          <p:cNvPicPr/>
          <p:nvPr>
            <p:custDataLst>
              <p:tags r:id="rId1"/>
            </p:custDataLst>
          </p:nvPr>
        </p:nvPicPr>
        <p:blipFill>
          <a:blip r:embed="rId2"/>
          <a:stretch>
            <a:fillRect/>
          </a:stretch>
        </p:blipFill>
        <p:spPr>
          <a:xfrm>
            <a:off x="1259840" y="1917065"/>
            <a:ext cx="6748145" cy="299339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 name="图片 2"/>
          <p:cNvPicPr/>
          <p:nvPr>
            <p:custDataLst>
              <p:tags r:id="rId1"/>
            </p:custDataLst>
          </p:nvPr>
        </p:nvPicPr>
        <p:blipFill>
          <a:blip r:embed="rId2"/>
          <a:stretch>
            <a:fillRect/>
          </a:stretch>
        </p:blipFill>
        <p:spPr>
          <a:xfrm>
            <a:off x="611505" y="1556385"/>
            <a:ext cx="4465955" cy="2229485"/>
          </a:xfrm>
          <a:prstGeom prst="rect">
            <a:avLst/>
          </a:prstGeom>
        </p:spPr>
      </p:pic>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二</a:t>
            </a:r>
            <a:r>
              <a:rPr sz="3600">
                <a:solidFill>
                  <a:schemeClr val="bg1"/>
                </a:solidFill>
                <a:latin typeface="华文新魏" panose="02010800040101010101" pitchFamily="2" charset="-122"/>
                <a:ea typeface="华文新魏" panose="02010800040101010101" pitchFamily="2" charset="-122"/>
              </a:rPr>
              <a:t>、计算机</a:t>
            </a:r>
            <a:r>
              <a:rPr lang="zh-CN" sz="3600">
                <a:solidFill>
                  <a:schemeClr val="bg1"/>
                </a:solidFill>
                <a:latin typeface="华文新魏" panose="02010800040101010101" pitchFamily="2" charset="-122"/>
                <a:ea typeface="华文新魏" panose="02010800040101010101" pitchFamily="2" charset="-122"/>
              </a:rPr>
              <a:t>系统的不同</a:t>
            </a:r>
            <a:r>
              <a:rPr lang="zh-CN" sz="3600">
                <a:solidFill>
                  <a:schemeClr val="bg1"/>
                </a:solidFill>
                <a:latin typeface="华文新魏" panose="02010800040101010101" pitchFamily="2" charset="-122"/>
                <a:ea typeface="华文新魏" panose="02010800040101010101" pitchFamily="2" charset="-122"/>
              </a:rPr>
              <a:t>用户</a:t>
            </a:r>
            <a:endParaRPr lang="zh-CN" sz="36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4572000" y="3342640"/>
            <a:ext cx="3724275" cy="2676525"/>
          </a:xfrm>
          <a:prstGeom prst="rect">
            <a:avLst/>
          </a:prstGeom>
          <a:noFill/>
        </p:spPr>
        <p:txBody>
          <a:bodyPr wrap="square" rtlCol="0" anchor="t">
            <a:spAutoFit/>
          </a:bodyPr>
          <a:p>
            <a:pPr marL="342900" indent="-342900">
              <a:lnSpc>
                <a:spcPct val="150000"/>
              </a:lnSpc>
              <a:buFont typeface="Wingdings" panose="05000000000000000000" charset="0"/>
              <a:buChar char="l"/>
            </a:pPr>
            <a:r>
              <a:rPr lang="zh-CN" altLang="en-US">
                <a:solidFill>
                  <a:srgbClr val="000066"/>
                </a:solidFill>
              </a:rPr>
              <a:t>最终用户</a:t>
            </a:r>
            <a:endParaRPr lang="zh-CN" altLang="en-US">
              <a:solidFill>
                <a:srgbClr val="000066"/>
              </a:solidFill>
            </a:endParaRPr>
          </a:p>
          <a:p>
            <a:pPr marL="342900" indent="-342900">
              <a:lnSpc>
                <a:spcPct val="150000"/>
              </a:lnSpc>
              <a:buFont typeface="Wingdings" panose="05000000000000000000" charset="0"/>
              <a:buChar char="l"/>
            </a:pPr>
            <a:r>
              <a:rPr lang="zh-CN" altLang="en-US">
                <a:solidFill>
                  <a:srgbClr val="000066"/>
                </a:solidFill>
              </a:rPr>
              <a:t>系统管理员</a:t>
            </a:r>
            <a:endParaRPr lang="zh-CN" altLang="en-US">
              <a:solidFill>
                <a:srgbClr val="000066"/>
              </a:solidFill>
            </a:endParaRPr>
          </a:p>
          <a:p>
            <a:pPr marL="342900" indent="-342900">
              <a:lnSpc>
                <a:spcPct val="150000"/>
              </a:lnSpc>
              <a:buFont typeface="Wingdings" panose="05000000000000000000" charset="0"/>
              <a:buChar char="l"/>
            </a:pPr>
            <a:r>
              <a:rPr lang="zh-CN" altLang="en-US">
                <a:solidFill>
                  <a:srgbClr val="000066"/>
                </a:solidFill>
              </a:rPr>
              <a:t>应用程序员</a:t>
            </a:r>
            <a:endParaRPr lang="zh-CN" altLang="en-US">
              <a:solidFill>
                <a:srgbClr val="000066"/>
              </a:solidFill>
            </a:endParaRPr>
          </a:p>
          <a:p>
            <a:pPr marL="342900" indent="-342900">
              <a:lnSpc>
                <a:spcPct val="150000"/>
              </a:lnSpc>
              <a:buFont typeface="Wingdings" panose="05000000000000000000" charset="0"/>
              <a:buChar char="l"/>
            </a:pPr>
            <a:r>
              <a:rPr lang="zh-CN" altLang="en-US">
                <a:solidFill>
                  <a:srgbClr val="000066"/>
                </a:solidFill>
              </a:rPr>
              <a:t>系统程序员</a:t>
            </a:r>
            <a:endParaRPr lang="zh-CN" altLang="en-US">
              <a:solidFill>
                <a:srgbClr val="000066"/>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lang="zh-CN" sz="3600">
                <a:solidFill>
                  <a:schemeClr val="bg1"/>
                </a:solidFill>
                <a:latin typeface="华文新魏" panose="02010800040101010101" pitchFamily="2" charset="-122"/>
                <a:ea typeface="华文新魏" panose="02010800040101010101" pitchFamily="2" charset="-122"/>
              </a:rPr>
              <a:t>二</a:t>
            </a:r>
            <a:r>
              <a:rPr sz="3600">
                <a:solidFill>
                  <a:schemeClr val="bg1"/>
                </a:solidFill>
                <a:latin typeface="华文新魏" panose="02010800040101010101" pitchFamily="2" charset="-122"/>
                <a:ea typeface="华文新魏" panose="02010800040101010101" pitchFamily="2" charset="-122"/>
              </a:rPr>
              <a:t>、计算机</a:t>
            </a:r>
            <a:r>
              <a:rPr lang="zh-CN" sz="3600">
                <a:solidFill>
                  <a:schemeClr val="bg1"/>
                </a:solidFill>
                <a:latin typeface="华文新魏" panose="02010800040101010101" pitchFamily="2" charset="-122"/>
                <a:ea typeface="华文新魏" panose="02010800040101010101" pitchFamily="2" charset="-122"/>
              </a:rPr>
              <a:t>系统的不同</a:t>
            </a:r>
            <a:r>
              <a:rPr lang="zh-CN" sz="3600">
                <a:solidFill>
                  <a:schemeClr val="bg1"/>
                </a:solidFill>
                <a:latin typeface="华文新魏" panose="02010800040101010101" pitchFamily="2" charset="-122"/>
                <a:ea typeface="华文新魏" panose="02010800040101010101" pitchFamily="2" charset="-122"/>
              </a:rPr>
              <a:t>用户</a:t>
            </a:r>
            <a:endParaRPr lang="zh-CN" sz="36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611505" y="1484630"/>
            <a:ext cx="7690485" cy="4615815"/>
          </a:xfrm>
          <a:prstGeom prst="rect">
            <a:avLst/>
          </a:prstGeom>
          <a:noFill/>
        </p:spPr>
        <p:txBody>
          <a:bodyPr wrap="square" rtlCol="0" anchor="t">
            <a:spAutoFit/>
          </a:bodyPr>
          <a:p>
            <a:pPr indent="457200">
              <a:lnSpc>
                <a:spcPct val="150000"/>
              </a:lnSpc>
            </a:pPr>
            <a:r>
              <a:rPr lang="zh-CN" altLang="en-US">
                <a:solidFill>
                  <a:srgbClr val="000066"/>
                </a:solidFill>
              </a:rPr>
              <a:t>ISA是硬件和软件的交界，是计算机系统的核心部分</a:t>
            </a:r>
            <a:endParaRPr lang="zh-CN" altLang="en-US">
              <a:solidFill>
                <a:srgbClr val="000066"/>
              </a:solidFill>
            </a:endParaRPr>
          </a:p>
          <a:p>
            <a:pPr marL="457200">
              <a:lnSpc>
                <a:spcPct val="150000"/>
              </a:lnSpc>
              <a:buFont typeface="Wingdings" panose="05000000000000000000" charset="0"/>
              <a:buChar char="l"/>
            </a:pPr>
            <a:r>
              <a:rPr lang="zh-CN" altLang="en-US">
                <a:solidFill>
                  <a:srgbClr val="000066"/>
                </a:solidFill>
              </a:rPr>
              <a:t> ISA下面是硬件部分</a:t>
            </a:r>
            <a:endParaRPr lang="zh-CN" altLang="en-US">
              <a:solidFill>
                <a:srgbClr val="000066"/>
              </a:solidFill>
            </a:endParaRPr>
          </a:p>
          <a:p>
            <a:pPr marL="457200">
              <a:lnSpc>
                <a:spcPct val="150000"/>
              </a:lnSpc>
              <a:buFont typeface="Wingdings" panose="05000000000000000000" charset="0"/>
              <a:buChar char="l"/>
            </a:pPr>
            <a:r>
              <a:rPr lang="zh-CN" altLang="en-US">
                <a:solidFill>
                  <a:srgbClr val="000066"/>
                </a:solidFill>
              </a:rPr>
              <a:t> ISA上面是软件部分</a:t>
            </a:r>
            <a:endParaRPr lang="zh-CN" altLang="en-US">
              <a:solidFill>
                <a:srgbClr val="000066"/>
              </a:solidFill>
            </a:endParaRPr>
          </a:p>
          <a:p>
            <a:pPr marL="457200">
              <a:lnSpc>
                <a:spcPct val="150000"/>
              </a:lnSpc>
              <a:buFont typeface="Wingdings" panose="05000000000000000000" charset="0"/>
              <a:buChar char="l"/>
            </a:pPr>
            <a:r>
              <a:rPr lang="zh-CN" altLang="en-US">
                <a:solidFill>
                  <a:srgbClr val="000066"/>
                </a:solidFill>
              </a:rPr>
              <a:t> 硬件所有功能由ISA体现</a:t>
            </a:r>
            <a:endParaRPr lang="zh-CN" altLang="en-US">
              <a:solidFill>
                <a:srgbClr val="000066"/>
              </a:solidFill>
            </a:endParaRPr>
          </a:p>
          <a:p>
            <a:pPr marL="457200">
              <a:lnSpc>
                <a:spcPct val="150000"/>
              </a:lnSpc>
              <a:buFont typeface="Wingdings" panose="05000000000000000000" charset="0"/>
              <a:buChar char="l"/>
            </a:pPr>
            <a:r>
              <a:rPr lang="zh-CN" altLang="en-US">
                <a:solidFill>
                  <a:srgbClr val="000066"/>
                </a:solidFill>
              </a:rPr>
              <a:t> 程序员看到的机器属性是ISA层面的内容，看到的机器是配置了指令系统的机器。</a:t>
            </a:r>
            <a:endParaRPr lang="zh-CN" altLang="en-US">
              <a:solidFill>
                <a:srgbClr val="00006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1.1 </a:t>
            </a:r>
            <a:r>
              <a:rPr lang="zh-CN" altLang="en-US" dirty="0">
                <a:solidFill>
                  <a:srgbClr val="000066"/>
                </a:solidFill>
                <a:ea typeface="黑体" panose="02010609060101010101" pitchFamily="2" charset="-122"/>
              </a:rPr>
              <a:t>计</a:t>
            </a:r>
            <a:r>
              <a:rPr lang="zh-CN" altLang="en-US" dirty="0">
                <a:solidFill>
                  <a:schemeClr val="tx1"/>
                </a:solidFill>
                <a:ea typeface="黑体" panose="02010609060101010101" pitchFamily="2" charset="-122"/>
              </a:rPr>
              <a:t>算机的发展历程</a:t>
            </a:r>
            <a:endParaRPr lang="zh-CN" altLang="en-US" dirty="0">
              <a:solidFill>
                <a:schemeClr val="tx1"/>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1.2 </a:t>
            </a:r>
            <a:r>
              <a:rPr lang="zh-CN" altLang="en-US" dirty="0">
                <a:solidFill>
                  <a:srgbClr val="000066"/>
                </a:solidFill>
                <a:ea typeface="黑体" panose="02010609060101010101" pitchFamily="2" charset="-122"/>
                <a:sym typeface="+mn-ea"/>
              </a:rPr>
              <a:t>计算机系统的基本组成和功能</a:t>
            </a:r>
            <a:endParaRPr lang="zh-CN" altLang="en-US" dirty="0">
              <a:solidFill>
                <a:srgbClr val="000066"/>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1.3 </a:t>
            </a:r>
            <a:r>
              <a:rPr lang="zh-CN" altLang="en-US" dirty="0">
                <a:ea typeface="黑体" panose="02010609060101010101" pitchFamily="2" charset="-122"/>
                <a:sym typeface="+mn-ea"/>
              </a:rPr>
              <a:t>软件开发和执行过程概述</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1.4 </a:t>
            </a:r>
            <a:r>
              <a:rPr lang="zh-CN" altLang="en-US" dirty="0">
                <a:ea typeface="黑体" panose="02010609060101010101" pitchFamily="2" charset="-122"/>
              </a:rPr>
              <a:t>计算机系统的层次</a:t>
            </a:r>
            <a:r>
              <a:rPr lang="zh-CN" altLang="en-US" dirty="0">
                <a:ea typeface="黑体" panose="02010609060101010101" pitchFamily="2" charset="-122"/>
              </a:rPr>
              <a:t>结构</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FF3300"/>
                </a:solidFill>
                <a:ea typeface="黑体" panose="02010609060101010101" pitchFamily="2" charset="-122"/>
              </a:rPr>
              <a:t>1.5 </a:t>
            </a:r>
            <a:r>
              <a:rPr lang="zh-CN" altLang="en-US" dirty="0">
                <a:solidFill>
                  <a:srgbClr val="FF3300"/>
                </a:solidFill>
                <a:ea typeface="黑体" panose="02010609060101010101" pitchFamily="2" charset="-122"/>
              </a:rPr>
              <a:t>计算机系统性能评价</a:t>
            </a:r>
            <a:endParaRPr lang="zh-CN" altLang="en-US" dirty="0">
              <a:solidFill>
                <a:srgbClr val="FF3300"/>
              </a:solidFill>
              <a:ea typeface="黑体" panose="02010609060101010101" pitchFamily="2" charset="-122"/>
            </a:endParaRPr>
          </a:p>
          <a:p>
            <a:pPr>
              <a:spcBef>
                <a:spcPts val="1600"/>
              </a:spcBef>
            </a:pPr>
            <a:endParaRPr lang="zh-CN" altLang="en-US" dirty="0">
              <a:solidFill>
                <a:srgbClr val="FF3300"/>
              </a:solidFill>
              <a:ea typeface="黑体" panose="0201060906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一、计算机系统性能定义</a:t>
            </a:r>
            <a:endParaRPr sz="36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868680" y="1741805"/>
            <a:ext cx="7272020" cy="3241675"/>
          </a:xfrm>
          <a:prstGeom prst="rect">
            <a:avLst/>
          </a:prstGeom>
          <a:noFill/>
        </p:spPr>
        <p:txBody>
          <a:bodyPr wrap="square" rtlCol="0" anchor="t">
            <a:noAutofit/>
          </a:bodyPr>
          <a:p>
            <a:pPr marL="457200" indent="-457200">
              <a:lnSpc>
                <a:spcPct val="150000"/>
              </a:lnSpc>
              <a:buFont typeface="Wingdings" panose="05000000000000000000" charset="0"/>
              <a:buChar char="l"/>
            </a:pPr>
            <a:r>
              <a:rPr lang="en-US" altLang="zh-CN">
                <a:solidFill>
                  <a:srgbClr val="000066"/>
                </a:solidFill>
              </a:rPr>
              <a:t> </a:t>
            </a:r>
            <a:r>
              <a:rPr lang="zh-CN" altLang="en-US">
                <a:solidFill>
                  <a:srgbClr val="000066"/>
                </a:solidFill>
              </a:rPr>
              <a:t>吞吐率</a:t>
            </a:r>
            <a:endParaRPr lang="zh-CN" altLang="en-US">
              <a:solidFill>
                <a:srgbClr val="000066"/>
              </a:solidFill>
            </a:endParaRPr>
          </a:p>
          <a:p>
            <a:pPr marL="457200" indent="-457200">
              <a:lnSpc>
                <a:spcPct val="150000"/>
              </a:lnSpc>
              <a:buFont typeface="Wingdings" panose="05000000000000000000" charset="0"/>
              <a:buChar char="l"/>
            </a:pPr>
            <a:r>
              <a:rPr lang="en-US" altLang="zh-CN">
                <a:solidFill>
                  <a:srgbClr val="000066"/>
                </a:solidFill>
              </a:rPr>
              <a:t> </a:t>
            </a:r>
            <a:r>
              <a:rPr lang="zh-CN" altLang="en-US">
                <a:solidFill>
                  <a:srgbClr val="000066"/>
                </a:solidFill>
              </a:rPr>
              <a:t>响应时间</a:t>
            </a:r>
            <a:endParaRPr lang="zh-CN" altLang="en-US">
              <a:solidFill>
                <a:srgbClr val="000066"/>
              </a:solidFill>
            </a:endParaRPr>
          </a:p>
          <a:p>
            <a:pPr marL="914400" lvl="1" indent="-457200">
              <a:lnSpc>
                <a:spcPct val="150000"/>
              </a:lnSpc>
              <a:buFont typeface="Wingdings" panose="05000000000000000000" charset="0"/>
              <a:buChar char="u"/>
            </a:pPr>
            <a:r>
              <a:rPr lang="en-US" altLang="zh-CN">
                <a:solidFill>
                  <a:srgbClr val="000066"/>
                </a:solidFill>
              </a:rPr>
              <a:t> </a:t>
            </a:r>
            <a:r>
              <a:rPr lang="zh-CN" altLang="en-US">
                <a:solidFill>
                  <a:srgbClr val="000066"/>
                </a:solidFill>
              </a:rPr>
              <a:t>执行时间</a:t>
            </a:r>
            <a:endParaRPr lang="zh-CN" altLang="en-US">
              <a:solidFill>
                <a:srgbClr val="000066"/>
              </a:solidFill>
            </a:endParaRPr>
          </a:p>
          <a:p>
            <a:pPr marL="914400" lvl="1" indent="-457200">
              <a:lnSpc>
                <a:spcPct val="150000"/>
              </a:lnSpc>
              <a:buFont typeface="Wingdings" panose="05000000000000000000" charset="0"/>
              <a:buChar char="u"/>
            </a:pPr>
            <a:r>
              <a:rPr lang="en-US" altLang="zh-CN">
                <a:solidFill>
                  <a:srgbClr val="000066"/>
                </a:solidFill>
              </a:rPr>
              <a:t> </a:t>
            </a:r>
            <a:r>
              <a:rPr lang="zh-CN" altLang="en-US">
                <a:solidFill>
                  <a:srgbClr val="000066"/>
                </a:solidFill>
              </a:rPr>
              <a:t>等待时间</a:t>
            </a:r>
            <a:endParaRPr lang="zh-CN" altLang="en-US">
              <a:solidFill>
                <a:srgbClr val="0000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645160"/>
          </a:xfrm>
          <a:prstGeom prst="rect">
            <a:avLst/>
          </a:prstGeom>
          <a:noFill/>
          <a:ln w="9525">
            <a:noFill/>
          </a:ln>
        </p:spPr>
        <p:txBody>
          <a:bodyPr anchor="t" anchorCtr="0">
            <a:spAutoFit/>
          </a:bodyPr>
          <a:p>
            <a:r>
              <a:rPr sz="3600">
                <a:solidFill>
                  <a:schemeClr val="bg1"/>
                </a:solidFill>
                <a:latin typeface="华文新魏" panose="02010800040101010101" pitchFamily="2" charset="-122"/>
                <a:ea typeface="华文新魏" panose="02010800040101010101" pitchFamily="2" charset="-122"/>
              </a:rPr>
              <a:t>二、计算机系统性能测试</a:t>
            </a:r>
            <a:endParaRPr sz="36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683260" y="1340485"/>
            <a:ext cx="7634605" cy="5243195"/>
          </a:xfrm>
          <a:prstGeom prst="rect">
            <a:avLst/>
          </a:prstGeom>
          <a:noFill/>
        </p:spPr>
        <p:txBody>
          <a:bodyPr wrap="square" rtlCol="0" anchor="t">
            <a:noAutofit/>
          </a:bodyPr>
          <a:p>
            <a:pPr>
              <a:lnSpc>
                <a:spcPct val="150000"/>
              </a:lnSpc>
            </a:pPr>
            <a:r>
              <a:rPr sz="2400">
                <a:solidFill>
                  <a:srgbClr val="000066"/>
                </a:solidFill>
              </a:rPr>
              <a:t>1. 用程序的执行时间测试计算机性能</a:t>
            </a:r>
            <a:endParaRPr sz="2400">
              <a:solidFill>
                <a:srgbClr val="000066"/>
              </a:solidFill>
            </a:endParaRPr>
          </a:p>
          <a:p>
            <a:pPr marL="457200" indent="-457200">
              <a:lnSpc>
                <a:spcPct val="150000"/>
              </a:lnSpc>
              <a:buFont typeface="Wingdings" panose="05000000000000000000" charset="0"/>
              <a:buChar char="l"/>
            </a:pPr>
            <a:r>
              <a:rPr sz="2400">
                <a:solidFill>
                  <a:srgbClr val="000066"/>
                </a:solidFill>
              </a:rPr>
              <a:t>CPU时间</a:t>
            </a:r>
            <a:endParaRPr sz="2400">
              <a:solidFill>
                <a:srgbClr val="000066"/>
              </a:solidFill>
            </a:endParaRPr>
          </a:p>
          <a:p>
            <a:pPr marL="914400" lvl="1" indent="-457200">
              <a:lnSpc>
                <a:spcPct val="150000"/>
              </a:lnSpc>
              <a:buFont typeface="Wingdings" panose="05000000000000000000" charset="0"/>
              <a:buChar char="u"/>
            </a:pPr>
            <a:r>
              <a:rPr sz="2400">
                <a:solidFill>
                  <a:srgbClr val="000066"/>
                </a:solidFill>
              </a:rPr>
              <a:t>用户CPU时间</a:t>
            </a:r>
            <a:endParaRPr sz="2400">
              <a:solidFill>
                <a:srgbClr val="000066"/>
              </a:solidFill>
            </a:endParaRPr>
          </a:p>
          <a:p>
            <a:pPr marL="914400" lvl="1" indent="-457200">
              <a:lnSpc>
                <a:spcPct val="150000"/>
              </a:lnSpc>
              <a:buFont typeface="Wingdings" panose="05000000000000000000" charset="0"/>
              <a:buChar char="u"/>
            </a:pPr>
            <a:r>
              <a:rPr sz="2400">
                <a:solidFill>
                  <a:srgbClr val="000066"/>
                </a:solidFill>
              </a:rPr>
              <a:t>系统CPU时间</a:t>
            </a:r>
            <a:endParaRPr sz="2400">
              <a:solidFill>
                <a:srgbClr val="000066"/>
              </a:solidFill>
            </a:endParaRPr>
          </a:p>
          <a:p>
            <a:pPr marL="457200" indent="-457200">
              <a:lnSpc>
                <a:spcPct val="150000"/>
              </a:lnSpc>
              <a:buFont typeface="Wingdings" panose="05000000000000000000" charset="0"/>
              <a:buChar char="l"/>
            </a:pPr>
            <a:r>
              <a:rPr sz="2400">
                <a:solidFill>
                  <a:srgbClr val="000066"/>
                </a:solidFill>
              </a:rPr>
              <a:t>其他时间</a:t>
            </a:r>
            <a:endParaRPr sz="2400">
              <a:solidFill>
                <a:srgbClr val="000066"/>
              </a:solidFill>
            </a:endParaRPr>
          </a:p>
          <a:p>
            <a:pPr marL="914400" lvl="1" indent="-457200">
              <a:lnSpc>
                <a:spcPct val="150000"/>
              </a:lnSpc>
              <a:buFont typeface="Wingdings" panose="05000000000000000000" charset="0"/>
              <a:buChar char="u"/>
            </a:pPr>
            <a:r>
              <a:rPr sz="2400">
                <a:solidFill>
                  <a:srgbClr val="000066"/>
                </a:solidFill>
              </a:rPr>
              <a:t>磁盘访问时间</a:t>
            </a:r>
            <a:endParaRPr sz="2400">
              <a:solidFill>
                <a:srgbClr val="000066"/>
              </a:solidFill>
            </a:endParaRPr>
          </a:p>
          <a:p>
            <a:pPr marL="914400" lvl="1" indent="-457200">
              <a:lnSpc>
                <a:spcPct val="150000"/>
              </a:lnSpc>
              <a:buFont typeface="Wingdings" panose="05000000000000000000" charset="0"/>
              <a:buChar char="u"/>
            </a:pPr>
            <a:r>
              <a:rPr sz="2400">
                <a:solidFill>
                  <a:srgbClr val="000066"/>
                </a:solidFill>
              </a:rPr>
              <a:t>存储器访问时间</a:t>
            </a:r>
            <a:endParaRPr sz="2400">
              <a:solidFill>
                <a:srgbClr val="000066"/>
              </a:solidFill>
            </a:endParaRPr>
          </a:p>
          <a:p>
            <a:pPr marL="914400" lvl="1" indent="-457200">
              <a:lnSpc>
                <a:spcPct val="150000"/>
              </a:lnSpc>
              <a:buFont typeface="Wingdings" panose="05000000000000000000" charset="0"/>
              <a:buChar char="u"/>
            </a:pPr>
            <a:r>
              <a:rPr sz="2400">
                <a:solidFill>
                  <a:srgbClr val="000066"/>
                </a:solidFill>
              </a:rPr>
              <a:t>输入输出时间</a:t>
            </a:r>
            <a:endParaRPr sz="2400">
              <a:solidFill>
                <a:srgbClr val="000066"/>
              </a:solidFill>
            </a:endParaRPr>
          </a:p>
          <a:p>
            <a:pPr marL="914400" lvl="1" indent="-457200">
              <a:lnSpc>
                <a:spcPct val="150000"/>
              </a:lnSpc>
              <a:buFont typeface="Wingdings" panose="05000000000000000000" charset="0"/>
              <a:buChar char="u"/>
            </a:pPr>
            <a:r>
              <a:rPr sz="2400">
                <a:solidFill>
                  <a:srgbClr val="000066"/>
                </a:solidFill>
              </a:rPr>
              <a:t>操作系统额外开销</a:t>
            </a:r>
            <a:endParaRPr sz="2400">
              <a:solidFill>
                <a:srgbClr val="000066"/>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971550" y="4580890"/>
            <a:ext cx="7634605" cy="1741805"/>
          </a:xfrm>
          <a:prstGeom prst="rect">
            <a:avLst/>
          </a:prstGeom>
          <a:noFill/>
        </p:spPr>
        <p:txBody>
          <a:bodyPr wrap="square" rtlCol="0" anchor="t">
            <a:noAutofit/>
          </a:bodyPr>
          <a:p>
            <a:pPr>
              <a:lnSpc>
                <a:spcPct val="150000"/>
              </a:lnSpc>
            </a:pPr>
            <a:r>
              <a:rPr sz="2400">
                <a:solidFill>
                  <a:srgbClr val="000066"/>
                </a:solidFill>
              </a:rPr>
              <a:t>CPU的时间观：https://blog.csdn.net/cl05300629/article/details/92798887</a:t>
            </a:r>
            <a:endParaRPr sz="2400">
              <a:solidFill>
                <a:srgbClr val="000066"/>
              </a:solidFill>
            </a:endParaRPr>
          </a:p>
        </p:txBody>
      </p:sp>
      <p:pic>
        <p:nvPicPr>
          <p:cNvPr id="17" name="图片 17"/>
          <p:cNvPicPr>
            <a:picLocks noChangeAspect="1"/>
          </p:cNvPicPr>
          <p:nvPr>
            <p:custDataLst>
              <p:tags r:id="rId1"/>
            </p:custDataLst>
          </p:nvPr>
        </p:nvPicPr>
        <p:blipFill>
          <a:blip r:embed="rId2"/>
          <a:stretch>
            <a:fillRect/>
          </a:stretch>
        </p:blipFill>
        <p:spPr>
          <a:xfrm>
            <a:off x="1475740" y="1484630"/>
            <a:ext cx="5964555" cy="335534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539750" y="1556385"/>
            <a:ext cx="7926705" cy="4175125"/>
          </a:xfrm>
          <a:prstGeom prst="rect">
            <a:avLst/>
          </a:prstGeom>
          <a:noFill/>
        </p:spPr>
        <p:txBody>
          <a:bodyPr wrap="square" rtlCol="0" anchor="t">
            <a:noAutofit/>
          </a:bodyPr>
          <a:p>
            <a:pPr>
              <a:lnSpc>
                <a:spcPct val="150000"/>
              </a:lnSpc>
            </a:pPr>
            <a:r>
              <a:rPr sz="2400">
                <a:solidFill>
                  <a:srgbClr val="000066"/>
                </a:solidFill>
              </a:rPr>
              <a:t>2. CPU性能和系统性能不等价，主要考虑CPU性能，即用户CPU时间。</a:t>
            </a:r>
            <a:endParaRPr sz="2400">
              <a:solidFill>
                <a:srgbClr val="000066"/>
              </a:solidFill>
            </a:endParaRPr>
          </a:p>
          <a:p>
            <a:pPr marL="342900" indent="-342900">
              <a:lnSpc>
                <a:spcPct val="150000"/>
              </a:lnSpc>
              <a:buFont typeface="Wingdings" panose="05000000000000000000" charset="0"/>
              <a:buChar char="l"/>
            </a:pPr>
            <a:r>
              <a:rPr lang="en-US" sz="2400">
                <a:solidFill>
                  <a:srgbClr val="000066"/>
                </a:solidFill>
              </a:rPr>
              <a:t> </a:t>
            </a:r>
            <a:r>
              <a:rPr sz="2400">
                <a:solidFill>
                  <a:srgbClr val="000066"/>
                </a:solidFill>
              </a:rPr>
              <a:t>时钟周期/时钟频率</a:t>
            </a:r>
            <a:endParaRPr sz="2400">
              <a:solidFill>
                <a:srgbClr val="000066"/>
              </a:solidFill>
            </a:endParaRPr>
          </a:p>
          <a:p>
            <a:pPr marL="342900" indent="-342900">
              <a:lnSpc>
                <a:spcPct val="150000"/>
              </a:lnSpc>
              <a:buFont typeface="Wingdings" panose="05000000000000000000" charset="0"/>
              <a:buChar char="l"/>
            </a:pPr>
            <a:r>
              <a:rPr lang="en-US" sz="2400">
                <a:solidFill>
                  <a:srgbClr val="000066"/>
                </a:solidFill>
              </a:rPr>
              <a:t> </a:t>
            </a:r>
            <a:r>
              <a:rPr sz="2400">
                <a:solidFill>
                  <a:srgbClr val="000066"/>
                </a:solidFill>
              </a:rPr>
              <a:t>CPI（指令所需时钟周期数）</a:t>
            </a:r>
            <a:endParaRPr sz="2400">
              <a:solidFill>
                <a:srgbClr val="000066"/>
              </a:solidFill>
            </a:endParaRPr>
          </a:p>
          <a:p>
            <a:pPr marL="800100" lvl="1" indent="-342900">
              <a:lnSpc>
                <a:spcPct val="150000"/>
              </a:lnSpc>
              <a:buFont typeface="Wingdings" panose="05000000000000000000" charset="0"/>
              <a:buChar char="n"/>
            </a:pPr>
            <a:r>
              <a:rPr lang="en-US" sz="2400">
                <a:solidFill>
                  <a:srgbClr val="000066"/>
                </a:solidFill>
              </a:rPr>
              <a:t> </a:t>
            </a:r>
            <a:r>
              <a:rPr sz="2400">
                <a:solidFill>
                  <a:srgbClr val="000066"/>
                </a:solidFill>
              </a:rPr>
              <a:t>一条指令CPI</a:t>
            </a:r>
            <a:endParaRPr sz="2400">
              <a:solidFill>
                <a:srgbClr val="000066"/>
              </a:solidFill>
            </a:endParaRPr>
          </a:p>
          <a:p>
            <a:pPr marL="800100" lvl="1" indent="-342900">
              <a:lnSpc>
                <a:spcPct val="150000"/>
              </a:lnSpc>
              <a:buFont typeface="Wingdings" panose="05000000000000000000" charset="0"/>
              <a:buChar char="n"/>
            </a:pPr>
            <a:r>
              <a:rPr lang="en-US" sz="2400">
                <a:solidFill>
                  <a:srgbClr val="000066"/>
                </a:solidFill>
              </a:rPr>
              <a:t> </a:t>
            </a:r>
            <a:r>
              <a:rPr sz="2400">
                <a:solidFill>
                  <a:srgbClr val="000066"/>
                </a:solidFill>
              </a:rPr>
              <a:t>平均CPI</a:t>
            </a:r>
            <a:endParaRPr sz="2400">
              <a:solidFill>
                <a:srgbClr val="000066"/>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539750" y="1556385"/>
            <a:ext cx="7926705" cy="4175125"/>
          </a:xfrm>
          <a:prstGeom prst="rect">
            <a:avLst/>
          </a:prstGeom>
          <a:noFill/>
        </p:spPr>
        <p:txBody>
          <a:bodyPr wrap="square" rtlCol="0" anchor="t">
            <a:noAutofit/>
          </a:bodyPr>
          <a:p>
            <a:pPr>
              <a:lnSpc>
                <a:spcPct val="150000"/>
              </a:lnSpc>
            </a:pPr>
            <a:r>
              <a:rPr sz="2400">
                <a:solidFill>
                  <a:srgbClr val="000066"/>
                </a:solidFill>
              </a:rPr>
              <a:t>1)</a:t>
            </a:r>
            <a:r>
              <a:rPr lang="en-US" sz="2400">
                <a:solidFill>
                  <a:srgbClr val="000066"/>
                </a:solidFill>
              </a:rPr>
              <a:t>  </a:t>
            </a:r>
            <a:r>
              <a:rPr sz="2400">
                <a:solidFill>
                  <a:srgbClr val="000066"/>
                </a:solidFill>
              </a:rPr>
              <a:t>用户CPU时间 = 程序总时钟周期数 * 时钟周期 </a:t>
            </a:r>
            <a:endParaRPr sz="2400">
              <a:solidFill>
                <a:srgbClr val="000066"/>
              </a:solidFill>
            </a:endParaRPr>
          </a:p>
          <a:p>
            <a:pPr>
              <a:lnSpc>
                <a:spcPct val="150000"/>
              </a:lnSpc>
            </a:pPr>
            <a:r>
              <a:rPr sz="2400">
                <a:solidFill>
                  <a:srgbClr val="000066"/>
                </a:solidFill>
              </a:rPr>
              <a:t>(或 = 程序总时钟周期数 / 时钟频率) </a:t>
            </a:r>
            <a:endParaRPr sz="2400">
              <a:solidFill>
                <a:srgbClr val="000066"/>
              </a:solidFill>
            </a:endParaRPr>
          </a:p>
          <a:p>
            <a:pPr>
              <a:lnSpc>
                <a:spcPct val="150000"/>
              </a:lnSpc>
            </a:pPr>
            <a:r>
              <a:rPr sz="2400">
                <a:solidFill>
                  <a:srgbClr val="000066"/>
                </a:solidFill>
              </a:rPr>
              <a:t>2)</a:t>
            </a:r>
            <a:r>
              <a:rPr lang="en-US" sz="2400">
                <a:solidFill>
                  <a:srgbClr val="000066"/>
                </a:solidFill>
              </a:rPr>
              <a:t>  </a:t>
            </a:r>
            <a:r>
              <a:rPr sz="2400">
                <a:solidFill>
                  <a:srgbClr val="000066"/>
                </a:solidFill>
              </a:rPr>
              <a:t>程序总时钟周期数 = 程序总指令条数 * 平均CPI</a:t>
            </a:r>
            <a:endParaRPr sz="2400">
              <a:solidFill>
                <a:srgbClr val="000066"/>
              </a:solidFill>
            </a:endParaRPr>
          </a:p>
          <a:p>
            <a:pPr>
              <a:lnSpc>
                <a:spcPct val="150000"/>
              </a:lnSpc>
            </a:pPr>
            <a:r>
              <a:rPr sz="2400">
                <a:solidFill>
                  <a:srgbClr val="000066"/>
                </a:solidFill>
              </a:rPr>
              <a:t>3)</a:t>
            </a:r>
            <a:r>
              <a:rPr lang="en-US" sz="2400">
                <a:solidFill>
                  <a:srgbClr val="000066"/>
                </a:solidFill>
              </a:rPr>
              <a:t>  </a:t>
            </a:r>
            <a:r>
              <a:rPr sz="2400">
                <a:solidFill>
                  <a:srgbClr val="000066"/>
                </a:solidFill>
              </a:rPr>
              <a:t>按程序指令条数的权重计算：</a:t>
            </a:r>
            <a:endParaRPr sz="2400">
              <a:solidFill>
                <a:srgbClr val="000066"/>
              </a:solidFill>
            </a:endParaRPr>
          </a:p>
          <a:p>
            <a:pPr>
              <a:lnSpc>
                <a:spcPct val="150000"/>
              </a:lnSpc>
            </a:pPr>
            <a:r>
              <a:rPr lang="en-US" sz="2400">
                <a:solidFill>
                  <a:srgbClr val="000066"/>
                </a:solidFill>
              </a:rPr>
              <a:t>  </a:t>
            </a:r>
            <a:r>
              <a:rPr sz="2400">
                <a:solidFill>
                  <a:srgbClr val="000066"/>
                </a:solidFill>
              </a:rPr>
              <a:t>平均CPI =  </a:t>
            </a:r>
            <a:r>
              <a:rPr sz="2400">
                <a:solidFill>
                  <a:srgbClr val="000066"/>
                </a:solidFill>
                <a:latin typeface="微软雅黑" panose="020B0503020204020204" charset="-122"/>
                <a:ea typeface="微软雅黑" panose="020B0503020204020204" charset="-122"/>
              </a:rPr>
              <a:t>∑</a:t>
            </a:r>
            <a:r>
              <a:rPr lang="en-US" sz="2400">
                <a:solidFill>
                  <a:srgbClr val="000066"/>
                </a:solidFill>
                <a:latin typeface="微软雅黑" panose="020B0503020204020204" charset="-122"/>
                <a:ea typeface="微软雅黑" panose="020B0503020204020204" charset="-122"/>
              </a:rPr>
              <a:t> </a:t>
            </a:r>
            <a:r>
              <a:rPr sz="2400">
                <a:solidFill>
                  <a:srgbClr val="000066"/>
                </a:solidFill>
              </a:rPr>
              <a:t>(F</a:t>
            </a:r>
            <a:r>
              <a:rPr sz="2400" i="1" baseline="-25000">
                <a:solidFill>
                  <a:srgbClr val="000066"/>
                </a:solidFill>
              </a:rPr>
              <a:t>i</a:t>
            </a:r>
            <a:r>
              <a:rPr sz="2400">
                <a:solidFill>
                  <a:srgbClr val="000066"/>
                </a:solidFill>
              </a:rPr>
              <a:t> * CPI</a:t>
            </a:r>
            <a:r>
              <a:rPr sz="2400" i="1" baseline="-25000">
                <a:solidFill>
                  <a:srgbClr val="000066"/>
                </a:solidFill>
              </a:rPr>
              <a:t>i</a:t>
            </a:r>
            <a:r>
              <a:rPr sz="2400">
                <a:solidFill>
                  <a:srgbClr val="000066"/>
                </a:solidFill>
              </a:rPr>
              <a:t>)</a:t>
            </a:r>
            <a:endParaRPr sz="2400">
              <a:solidFill>
                <a:srgbClr val="000066"/>
              </a:solidFill>
            </a:endParaRPr>
          </a:p>
          <a:p>
            <a:pPr>
              <a:lnSpc>
                <a:spcPct val="150000"/>
              </a:lnSpc>
            </a:pPr>
            <a:r>
              <a:rPr lang="en-US" sz="2400">
                <a:solidFill>
                  <a:srgbClr val="000066"/>
                </a:solidFill>
              </a:rPr>
              <a:t>  </a:t>
            </a:r>
            <a:r>
              <a:rPr sz="2400">
                <a:solidFill>
                  <a:srgbClr val="000066"/>
                </a:solidFill>
              </a:rPr>
              <a:t>F</a:t>
            </a:r>
            <a:r>
              <a:rPr sz="2400" i="1" baseline="-25000">
                <a:solidFill>
                  <a:srgbClr val="000066"/>
                </a:solidFill>
              </a:rPr>
              <a:t>i</a:t>
            </a:r>
            <a:r>
              <a:rPr sz="2400">
                <a:solidFill>
                  <a:srgbClr val="000066"/>
                </a:solidFill>
              </a:rPr>
              <a:t>为第</a:t>
            </a:r>
            <a:r>
              <a:rPr sz="2400" i="1">
                <a:solidFill>
                  <a:srgbClr val="000066"/>
                </a:solidFill>
              </a:rPr>
              <a:t>i</a:t>
            </a:r>
            <a:r>
              <a:rPr sz="2400">
                <a:solidFill>
                  <a:srgbClr val="000066"/>
                </a:solidFill>
              </a:rPr>
              <a:t>种指令的所占比例， CPI</a:t>
            </a:r>
            <a:r>
              <a:rPr sz="2400" i="1" baseline="-25000">
                <a:solidFill>
                  <a:srgbClr val="000066"/>
                </a:solidFill>
              </a:rPr>
              <a:t>i</a:t>
            </a:r>
            <a:r>
              <a:rPr sz="2400">
                <a:solidFill>
                  <a:srgbClr val="000066"/>
                </a:solidFill>
              </a:rPr>
              <a:t>为第</a:t>
            </a:r>
            <a:r>
              <a:rPr sz="2400" i="1">
                <a:solidFill>
                  <a:srgbClr val="000066"/>
                </a:solidFill>
              </a:rPr>
              <a:t>i</a:t>
            </a:r>
            <a:r>
              <a:rPr sz="2400">
                <a:solidFill>
                  <a:srgbClr val="000066"/>
                </a:solidFill>
              </a:rPr>
              <a:t>种指令的CPI。</a:t>
            </a:r>
            <a:endParaRPr sz="2400">
              <a:solidFill>
                <a:srgbClr val="0000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第三代</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683895" y="1628775"/>
            <a:ext cx="7632700" cy="4626610"/>
          </a:xfrm>
          <a:prstGeom prst="rect">
            <a:avLst/>
          </a:prstGeom>
          <a:noFill/>
          <a:ln w="9525">
            <a:noFill/>
          </a:ln>
        </p:spPr>
        <p:txBody>
          <a:bodyPr wrap="square" anchor="t" anchorCtr="0">
            <a:noAutofit/>
          </a:bodyPr>
          <a:p>
            <a:pPr indent="457200" algn="l">
              <a:lnSpc>
                <a:spcPct val="150000"/>
              </a:lnSpc>
              <a:buClrTx/>
              <a:buSzTx/>
            </a:pPr>
            <a:r>
              <a:rPr lang="zh-CN" altLang="en-US" sz="2400" dirty="0">
                <a:latin typeface="楷体_GB2312" pitchFamily="1" charset="-122"/>
                <a:ea typeface="楷体_GB2312" pitchFamily="1" charset="-122"/>
              </a:rPr>
              <a:t>60年代中期——70年代中后期</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集成电路</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微程序控制器、高速缓存、虚拟存储器、流水线</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操作系统</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典型机器：IBM 360、CDC 6600、CDC 7600、CYBER</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CDC STAR-100、ILLIAC IV</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DEC PDP</a:t>
            </a:r>
            <a:r>
              <a:rPr lang="zh-CN" altLang="en-US" sz="2400" dirty="0">
                <a:solidFill>
                  <a:schemeClr val="tx1"/>
                </a:solidFill>
                <a:latin typeface="楷体_GB2312" pitchFamily="1" charset="-122"/>
                <a:ea typeface="楷体_GB2312" pitchFamily="1" charset="-122"/>
              </a:rPr>
              <a:t>  </a:t>
            </a:r>
            <a:endParaRPr lang="zh-CN" altLang="en-US" sz="2400" dirty="0">
              <a:solidFill>
                <a:schemeClr val="tx1"/>
              </a:solidFill>
              <a:latin typeface="楷体_GB2312" pitchFamily="1" charset="-122"/>
              <a:ea typeface="楷体_GB2312" pitchFamily="1"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755015" y="1844675"/>
            <a:ext cx="7740015" cy="4175125"/>
          </a:xfrm>
          <a:prstGeom prst="rect">
            <a:avLst/>
          </a:prstGeom>
          <a:noFill/>
        </p:spPr>
        <p:txBody>
          <a:bodyPr wrap="square" rtlCol="0" anchor="t">
            <a:noAutofit/>
          </a:bodyPr>
          <a:p>
            <a:pPr>
              <a:lnSpc>
                <a:spcPct val="150000"/>
              </a:lnSpc>
            </a:pPr>
            <a:r>
              <a:rPr sz="2400">
                <a:solidFill>
                  <a:srgbClr val="000066"/>
                </a:solidFill>
              </a:rPr>
              <a:t>3. 用户CPU时间 = 平均CPI * 程序总指令条数 * 时钟周期</a:t>
            </a:r>
            <a:endParaRPr sz="2400">
              <a:solidFill>
                <a:srgbClr val="000066"/>
              </a:solidFill>
            </a:endParaRPr>
          </a:p>
          <a:p>
            <a:pPr>
              <a:lnSpc>
                <a:spcPct val="150000"/>
              </a:lnSpc>
            </a:pPr>
            <a:r>
              <a:rPr lang="en-US" sz="2400">
                <a:solidFill>
                  <a:srgbClr val="000066"/>
                </a:solidFill>
              </a:rPr>
              <a:t>  时钟周期、指令条数、CPI三者相互制约</a:t>
            </a:r>
            <a:endParaRPr lang="en-US" sz="2400">
              <a:solidFill>
                <a:srgbClr val="000066"/>
              </a:solidFill>
            </a:endParaRPr>
          </a:p>
          <a:p>
            <a:pPr>
              <a:lnSpc>
                <a:spcPct val="150000"/>
              </a:lnSpc>
            </a:pPr>
            <a:r>
              <a:rPr lang="en-US" sz="2400">
                <a:solidFill>
                  <a:srgbClr val="000066"/>
                </a:solidFill>
              </a:rPr>
              <a:t>  优化用户CPU时间时，需要综合考虑。   </a:t>
            </a:r>
            <a:endParaRPr sz="2400">
              <a:solidFill>
                <a:srgbClr val="000066"/>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755015" y="1844675"/>
            <a:ext cx="7740015" cy="4175125"/>
          </a:xfrm>
          <a:prstGeom prst="rect">
            <a:avLst/>
          </a:prstGeom>
          <a:noFill/>
        </p:spPr>
        <p:txBody>
          <a:bodyPr wrap="square" rtlCol="0" anchor="t">
            <a:noAutofit/>
          </a:bodyPr>
          <a:p>
            <a:pPr>
              <a:lnSpc>
                <a:spcPct val="150000"/>
              </a:lnSpc>
            </a:pPr>
            <a:r>
              <a:rPr sz="2400">
                <a:solidFill>
                  <a:srgbClr val="000066"/>
                </a:solidFill>
              </a:rPr>
              <a:t>例：程序P在机器A上运行需10 s， 机器A的时钟频率为400MHz。 </a:t>
            </a:r>
            <a:endParaRPr sz="2400">
              <a:solidFill>
                <a:srgbClr val="000066"/>
              </a:solidFill>
            </a:endParaRPr>
          </a:p>
          <a:p>
            <a:pPr>
              <a:lnSpc>
                <a:spcPct val="150000"/>
              </a:lnSpc>
            </a:pPr>
            <a:r>
              <a:rPr lang="en-US" sz="2400">
                <a:solidFill>
                  <a:srgbClr val="000066"/>
                </a:solidFill>
              </a:rPr>
              <a:t>    </a:t>
            </a:r>
            <a:r>
              <a:rPr sz="2400">
                <a:solidFill>
                  <a:srgbClr val="000066"/>
                </a:solidFill>
              </a:rPr>
              <a:t>现在要设计一台机器B，希望该程序在B上运行只需6 s。由于机器B时钟频率的提高导致了其CPI的增加，使得程序P在机器B上运行时，总时钟周期数是在机器A上的1.2倍。机器B的时钟频率达到A的多少倍才能满足设计要求？</a:t>
            </a:r>
            <a:endParaRPr sz="2400">
              <a:solidFill>
                <a:srgbClr val="000066"/>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683260" y="1556385"/>
            <a:ext cx="7858125" cy="5121910"/>
          </a:xfrm>
          <a:prstGeom prst="rect">
            <a:avLst/>
          </a:prstGeom>
          <a:noFill/>
        </p:spPr>
        <p:txBody>
          <a:bodyPr wrap="square" rtlCol="0" anchor="t">
            <a:noAutofit/>
          </a:bodyPr>
          <a:p>
            <a:pPr>
              <a:lnSpc>
                <a:spcPct val="150000"/>
              </a:lnSpc>
            </a:pPr>
            <a:r>
              <a:rPr sz="2000">
                <a:solidFill>
                  <a:srgbClr val="000066"/>
                </a:solidFill>
              </a:rPr>
              <a:t>解答：用户CPU时间 = 平均CPI * 程序总指令条数 * 时钟周期 = 总时钟周期数 / 时钟频率</a:t>
            </a:r>
            <a:endParaRPr sz="2000">
              <a:solidFill>
                <a:srgbClr val="000066"/>
              </a:solidFill>
            </a:endParaRPr>
          </a:p>
          <a:p>
            <a:pPr>
              <a:lnSpc>
                <a:spcPct val="150000"/>
              </a:lnSpc>
            </a:pPr>
            <a:r>
              <a:rPr lang="en-US" sz="2000">
                <a:solidFill>
                  <a:srgbClr val="000066"/>
                </a:solidFill>
              </a:rPr>
              <a:t>    </a:t>
            </a:r>
            <a:r>
              <a:rPr sz="2000">
                <a:solidFill>
                  <a:srgbClr val="000066"/>
                </a:solidFill>
              </a:rPr>
              <a:t>CPU时间A = 总时钟周期数A / 时钟频率A</a:t>
            </a:r>
            <a:endParaRPr sz="2000">
              <a:solidFill>
                <a:srgbClr val="000066"/>
              </a:solidFill>
            </a:endParaRPr>
          </a:p>
          <a:p>
            <a:pPr>
              <a:lnSpc>
                <a:spcPct val="150000"/>
              </a:lnSpc>
            </a:pPr>
            <a:r>
              <a:rPr lang="en-US" sz="2000">
                <a:solidFill>
                  <a:srgbClr val="000066"/>
                </a:solidFill>
              </a:rPr>
              <a:t>    </a:t>
            </a:r>
            <a:r>
              <a:rPr sz="2000">
                <a:solidFill>
                  <a:srgbClr val="000066"/>
                </a:solidFill>
              </a:rPr>
              <a:t>CPU时间B = 总时钟周期数B / 时钟频率B</a:t>
            </a:r>
            <a:endParaRPr sz="2000">
              <a:solidFill>
                <a:srgbClr val="000066"/>
              </a:solidFill>
            </a:endParaRPr>
          </a:p>
          <a:p>
            <a:pPr>
              <a:lnSpc>
                <a:spcPct val="150000"/>
              </a:lnSpc>
            </a:pPr>
            <a:r>
              <a:rPr lang="en-US" sz="2000">
                <a:solidFill>
                  <a:srgbClr val="000066"/>
                </a:solidFill>
              </a:rPr>
              <a:t>    </a:t>
            </a:r>
            <a:r>
              <a:rPr sz="2000">
                <a:solidFill>
                  <a:srgbClr val="000066"/>
                </a:solidFill>
              </a:rPr>
              <a:t>总时钟周期数B = 1.2 * 总时钟周期数A，CPU时间A = 10s，CPU时间B = 6s</a:t>
            </a:r>
            <a:endParaRPr sz="2000">
              <a:solidFill>
                <a:srgbClr val="000066"/>
              </a:solidFill>
            </a:endParaRPr>
          </a:p>
          <a:p>
            <a:pPr>
              <a:lnSpc>
                <a:spcPct val="150000"/>
              </a:lnSpc>
            </a:pPr>
            <a:r>
              <a:rPr lang="en-US" sz="2000">
                <a:solidFill>
                  <a:srgbClr val="000066"/>
                </a:solidFill>
              </a:rPr>
              <a:t>    </a:t>
            </a:r>
            <a:r>
              <a:rPr sz="2000">
                <a:solidFill>
                  <a:srgbClr val="000066"/>
                </a:solidFill>
              </a:rPr>
              <a:t>∴ 时钟频率B = 总时钟周期数B / CPU时间B </a:t>
            </a:r>
            <a:endParaRPr sz="2000">
              <a:solidFill>
                <a:srgbClr val="000066"/>
              </a:solidFill>
            </a:endParaRPr>
          </a:p>
          <a:p>
            <a:pPr>
              <a:lnSpc>
                <a:spcPct val="150000"/>
              </a:lnSpc>
            </a:pPr>
            <a:r>
              <a:rPr sz="2000">
                <a:solidFill>
                  <a:srgbClr val="000066"/>
                </a:solidFill>
              </a:rPr>
              <a:t>	              = 1.2 * 总时钟周期数A / CPU时间B</a:t>
            </a:r>
            <a:endParaRPr sz="2000">
              <a:solidFill>
                <a:srgbClr val="000066"/>
              </a:solidFill>
            </a:endParaRPr>
          </a:p>
          <a:p>
            <a:pPr>
              <a:lnSpc>
                <a:spcPct val="150000"/>
              </a:lnSpc>
            </a:pPr>
            <a:r>
              <a:rPr sz="2000">
                <a:solidFill>
                  <a:srgbClr val="000066"/>
                </a:solidFill>
              </a:rPr>
              <a:t>                </a:t>
            </a:r>
            <a:r>
              <a:rPr lang="en-US" sz="2000">
                <a:solidFill>
                  <a:srgbClr val="000066"/>
                </a:solidFill>
              </a:rPr>
              <a:t>          </a:t>
            </a:r>
            <a:r>
              <a:rPr sz="2000">
                <a:solidFill>
                  <a:srgbClr val="000066"/>
                </a:solidFill>
              </a:rPr>
              <a:t> = 1.2 * CPU时间A * 时钟频率A / CPU时间B</a:t>
            </a:r>
            <a:endParaRPr sz="2000">
              <a:solidFill>
                <a:srgbClr val="000066"/>
              </a:solidFill>
            </a:endParaRPr>
          </a:p>
          <a:p>
            <a:pPr>
              <a:lnSpc>
                <a:spcPct val="150000"/>
              </a:lnSpc>
            </a:pPr>
            <a:r>
              <a:rPr sz="2000">
                <a:solidFill>
                  <a:srgbClr val="000066"/>
                </a:solidFill>
              </a:rPr>
              <a:t>                 </a:t>
            </a:r>
            <a:r>
              <a:rPr lang="en-US" sz="2000">
                <a:solidFill>
                  <a:srgbClr val="000066"/>
                </a:solidFill>
              </a:rPr>
              <a:t>          </a:t>
            </a:r>
            <a:r>
              <a:rPr sz="2000">
                <a:solidFill>
                  <a:srgbClr val="000066"/>
                </a:solidFill>
              </a:rPr>
              <a:t>= 1.2 * 10 * 400M / 6 = 800M(Hz)</a:t>
            </a:r>
            <a:endParaRPr sz="2000">
              <a:solidFill>
                <a:srgbClr val="000066"/>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755015" y="1844675"/>
            <a:ext cx="7740015" cy="4175125"/>
          </a:xfrm>
          <a:prstGeom prst="rect">
            <a:avLst/>
          </a:prstGeom>
          <a:noFill/>
        </p:spPr>
        <p:txBody>
          <a:bodyPr wrap="square" rtlCol="0" anchor="t">
            <a:noAutofit/>
          </a:bodyPr>
          <a:p>
            <a:pPr>
              <a:lnSpc>
                <a:spcPct val="150000"/>
              </a:lnSpc>
            </a:pPr>
            <a:r>
              <a:rPr sz="2400">
                <a:solidFill>
                  <a:srgbClr val="000066"/>
                </a:solidFill>
              </a:rPr>
              <a:t>例：机器M上有三类指令A、B、C，其CPI分别为1、2、4。程序P在M上被编译为目标代码P1和P2，P1含A、B、C三类指令条数为8、2、2，P2含A、B、C三类指令条数为2、5、3。 </a:t>
            </a:r>
            <a:endParaRPr sz="2400">
              <a:solidFill>
                <a:srgbClr val="000066"/>
              </a:solidFill>
            </a:endParaRPr>
          </a:p>
          <a:p>
            <a:pPr>
              <a:lnSpc>
                <a:spcPct val="150000"/>
              </a:lnSpc>
            </a:pPr>
            <a:r>
              <a:rPr lang="en-US" sz="2400">
                <a:solidFill>
                  <a:srgbClr val="000066"/>
                </a:solidFill>
              </a:rPr>
              <a:t>    </a:t>
            </a:r>
            <a:r>
              <a:rPr sz="2400">
                <a:solidFill>
                  <a:srgbClr val="000066"/>
                </a:solidFill>
              </a:rPr>
              <a:t>P1和P2，哪个总指令条数少？哪个执行速度快？平均CPI分别为多少？</a:t>
            </a:r>
            <a:endParaRPr sz="2400">
              <a:solidFill>
                <a:srgbClr val="000066"/>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683260" y="1556385"/>
            <a:ext cx="7858125" cy="730885"/>
          </a:xfrm>
          <a:prstGeom prst="rect">
            <a:avLst/>
          </a:prstGeom>
          <a:noFill/>
        </p:spPr>
        <p:txBody>
          <a:bodyPr wrap="square" rtlCol="0" anchor="t">
            <a:noAutofit/>
          </a:bodyPr>
          <a:p>
            <a:pPr>
              <a:lnSpc>
                <a:spcPct val="150000"/>
              </a:lnSpc>
            </a:pPr>
            <a:r>
              <a:rPr sz="2400"/>
              <a:t>解答：</a:t>
            </a:r>
            <a:endParaRPr sz="2400"/>
          </a:p>
        </p:txBody>
      </p:sp>
      <p:sp>
        <p:nvSpPr>
          <p:cNvPr id="3" name="文本框 2"/>
          <p:cNvSpPr txBox="1"/>
          <p:nvPr/>
        </p:nvSpPr>
        <p:spPr>
          <a:xfrm>
            <a:off x="3842385" y="4040505"/>
            <a:ext cx="3048000" cy="521970"/>
          </a:xfrm>
          <a:prstGeom prst="rect">
            <a:avLst/>
          </a:prstGeom>
          <a:noFill/>
        </p:spPr>
        <p:txBody>
          <a:bodyPr wrap="square" rtlCol="0">
            <a:spAutoFit/>
          </a:bodyPr>
          <a:p>
            <a:endParaRPr lang="zh-CN" altLang="en-US"/>
          </a:p>
        </p:txBody>
      </p:sp>
      <p:graphicFrame>
        <p:nvGraphicFramePr>
          <p:cNvPr id="4" name="表格 3"/>
          <p:cNvGraphicFramePr/>
          <p:nvPr>
            <p:custDataLst>
              <p:tags r:id="rId1"/>
            </p:custDataLst>
          </p:nvPr>
        </p:nvGraphicFramePr>
        <p:xfrm>
          <a:off x="899795" y="2341245"/>
          <a:ext cx="7170420" cy="2797810"/>
        </p:xfrm>
        <a:graphic>
          <a:graphicData uri="http://schemas.openxmlformats.org/drawingml/2006/table">
            <a:tbl>
              <a:tblPr/>
              <a:tblGrid>
                <a:gridCol w="2390140"/>
                <a:gridCol w="2390140"/>
                <a:gridCol w="2390140"/>
              </a:tblGrid>
              <a:tr h="668020">
                <a:tc>
                  <a:txBody>
                    <a:bodyPr/>
                    <a:p>
                      <a:pPr>
                        <a:buNone/>
                      </a:pP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b="1">
                          <a:latin typeface="Times New Roman" panose="02020603050405020304" pitchFamily="2" charset="0"/>
                          <a:cs typeface="Times New Roman" panose="02020603050405020304" pitchFamily="2" charset="0"/>
                        </a:rPr>
                        <a:t>P1</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b="1">
                          <a:latin typeface="Times New Roman" panose="02020603050405020304" pitchFamily="2" charset="0"/>
                          <a:cs typeface="Times New Roman" panose="02020603050405020304" pitchFamily="2" charset="0"/>
                        </a:rPr>
                        <a:t>P2</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8655">
                <a:tc>
                  <a:txBody>
                    <a:bodyPr/>
                    <a:p>
                      <a:pPr>
                        <a:buNone/>
                      </a:pPr>
                      <a:r>
                        <a:rPr lang="en-US" sz="2400" b="1">
                          <a:latin typeface="Times New Roman" panose="02020603050405020304" pitchFamily="2" charset="0"/>
                          <a:cs typeface="Times New Roman" panose="02020603050405020304" pitchFamily="2" charset="0"/>
                        </a:rPr>
                        <a:t>总指令条数</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b="1">
                          <a:latin typeface="Times New Roman" panose="02020603050405020304" pitchFamily="2" charset="0"/>
                          <a:cs typeface="Times New Roman" panose="02020603050405020304" pitchFamily="2" charset="0"/>
                        </a:rPr>
                        <a:t>8+2+2=12</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b="1">
                          <a:latin typeface="Times New Roman" panose="02020603050405020304" pitchFamily="2" charset="0"/>
                          <a:cs typeface="Times New Roman" panose="02020603050405020304" pitchFamily="2" charset="0"/>
                        </a:rPr>
                        <a:t>2+5+3=10</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793115">
                <a:tc>
                  <a:txBody>
                    <a:bodyPr/>
                    <a:p>
                      <a:pPr>
                        <a:buNone/>
                      </a:pPr>
                      <a:r>
                        <a:rPr lang="en-US" sz="2400" b="1">
                          <a:latin typeface="Times New Roman" panose="02020603050405020304" pitchFamily="2" charset="0"/>
                          <a:cs typeface="Times New Roman" panose="02020603050405020304" pitchFamily="2" charset="0"/>
                        </a:rPr>
                        <a:t>总时钟周期数</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b="1">
                          <a:latin typeface="Times New Roman" panose="02020603050405020304" pitchFamily="2" charset="0"/>
                          <a:cs typeface="Times New Roman" panose="02020603050405020304" pitchFamily="2" charset="0"/>
                        </a:rPr>
                        <a:t>8*1+2*2+2*4=20</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b="1">
                          <a:latin typeface="Times New Roman" panose="02020603050405020304" pitchFamily="2" charset="0"/>
                          <a:cs typeface="Times New Roman" panose="02020603050405020304" pitchFamily="2" charset="0"/>
                        </a:rPr>
                        <a:t>2*1+5*2+3*4=24</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8020">
                <a:tc>
                  <a:txBody>
                    <a:bodyPr/>
                    <a:p>
                      <a:pPr>
                        <a:buNone/>
                      </a:pPr>
                      <a:r>
                        <a:rPr lang="en-US" sz="2400" b="1">
                          <a:latin typeface="Times New Roman" panose="02020603050405020304" pitchFamily="2" charset="0"/>
                          <a:cs typeface="Times New Roman" panose="02020603050405020304" pitchFamily="2" charset="0"/>
                        </a:rPr>
                        <a:t>平均CPI</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b="1">
                          <a:latin typeface="Times New Roman" panose="02020603050405020304" pitchFamily="2" charset="0"/>
                          <a:cs typeface="Times New Roman" panose="02020603050405020304" pitchFamily="2" charset="0"/>
                        </a:rPr>
                        <a:t>20/12=1.67</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400" b="1">
                          <a:latin typeface="Times New Roman" panose="02020603050405020304" pitchFamily="2" charset="0"/>
                          <a:cs typeface="Times New Roman" panose="02020603050405020304" pitchFamily="2" charset="0"/>
                        </a:rPr>
                        <a:t>24/10=2.4</a:t>
                      </a:r>
                      <a:endParaRPr lang="en-US" altLang="en-US" sz="24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custDataLst>
              <p:tags r:id="rId2"/>
            </p:custDataLst>
          </p:nvPr>
        </p:nvSpPr>
        <p:spPr>
          <a:xfrm>
            <a:off x="971550" y="5372735"/>
            <a:ext cx="7858125" cy="730885"/>
          </a:xfrm>
          <a:prstGeom prst="rect">
            <a:avLst/>
          </a:prstGeom>
          <a:noFill/>
        </p:spPr>
        <p:txBody>
          <a:bodyPr wrap="square" rtlCol="0" anchor="t">
            <a:noAutofit/>
          </a:bodyPr>
          <a:p>
            <a:pPr>
              <a:lnSpc>
                <a:spcPct val="150000"/>
              </a:lnSpc>
            </a:pPr>
            <a:r>
              <a:rPr sz="2400"/>
              <a:t>∴ P2的总指令条数少，P1的执行速度快。</a:t>
            </a:r>
            <a:endParaRPr sz="24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endParaRPr sz="3200">
              <a:solidFill>
                <a:schemeClr val="bg1"/>
              </a:solidFill>
              <a:latin typeface="华文新魏" panose="02010800040101010101" pitchFamily="2" charset="-122"/>
              <a:ea typeface="华文新魏" panose="02010800040101010101" pitchFamily="2" charset="-122"/>
              <a:sym typeface="+mn-ea"/>
            </a:endParaRPr>
          </a:p>
        </p:txBody>
      </p:sp>
      <p:sp>
        <p:nvSpPr>
          <p:cNvPr id="2" name="文本框 1"/>
          <p:cNvSpPr txBox="1"/>
          <p:nvPr/>
        </p:nvSpPr>
        <p:spPr>
          <a:xfrm>
            <a:off x="816610" y="1700530"/>
            <a:ext cx="7510780" cy="4175125"/>
          </a:xfrm>
          <a:prstGeom prst="rect">
            <a:avLst/>
          </a:prstGeom>
          <a:noFill/>
        </p:spPr>
        <p:txBody>
          <a:bodyPr wrap="square" rtlCol="0" anchor="t">
            <a:noAutofit/>
          </a:bodyPr>
          <a:p>
            <a:pPr>
              <a:lnSpc>
                <a:spcPct val="150000"/>
              </a:lnSpc>
            </a:pPr>
            <a:r>
              <a:rPr sz="2400">
                <a:solidFill>
                  <a:srgbClr val="000066"/>
                </a:solidFill>
              </a:rPr>
              <a:t>早期使用每秒完成指令条数衡量计算机性能。</a:t>
            </a:r>
            <a:endParaRPr sz="2400">
              <a:solidFill>
                <a:srgbClr val="000066"/>
              </a:solidFill>
            </a:endParaRPr>
          </a:p>
          <a:p>
            <a:pPr>
              <a:lnSpc>
                <a:spcPct val="150000"/>
              </a:lnSpc>
            </a:pPr>
            <a:r>
              <a:rPr sz="2400">
                <a:solidFill>
                  <a:srgbClr val="000066"/>
                </a:solidFill>
              </a:rPr>
              <a:t>1. </a:t>
            </a:r>
            <a:r>
              <a:rPr lang="en-US" sz="2400">
                <a:solidFill>
                  <a:srgbClr val="000066"/>
                </a:solidFill>
              </a:rPr>
              <a:t> </a:t>
            </a:r>
            <a:r>
              <a:rPr sz="2400">
                <a:solidFill>
                  <a:srgbClr val="000066"/>
                </a:solidFill>
              </a:rPr>
              <a:t>MIPS为每秒执行多少百万条记录。</a:t>
            </a:r>
            <a:endParaRPr sz="2400">
              <a:solidFill>
                <a:srgbClr val="000066"/>
              </a:solidFill>
            </a:endParaRPr>
          </a:p>
          <a:p>
            <a:pPr>
              <a:lnSpc>
                <a:spcPct val="150000"/>
              </a:lnSpc>
            </a:pPr>
            <a:r>
              <a:rPr lang="en-US" sz="2400">
                <a:solidFill>
                  <a:srgbClr val="000066"/>
                </a:solidFill>
              </a:rPr>
              <a:t>    </a:t>
            </a:r>
            <a:r>
              <a:rPr sz="2400">
                <a:solidFill>
                  <a:srgbClr val="000066"/>
                </a:solidFill>
              </a:rPr>
              <a:t>对平均CPI求倒数能得到MIPS值</a:t>
            </a:r>
            <a:endParaRPr sz="2400">
              <a:solidFill>
                <a:srgbClr val="000066"/>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endParaRPr sz="3200">
              <a:solidFill>
                <a:schemeClr val="bg1"/>
              </a:solidFill>
              <a:latin typeface="华文新魏" panose="02010800040101010101" pitchFamily="2" charset="-122"/>
              <a:ea typeface="华文新魏" panose="02010800040101010101" pitchFamily="2" charset="-122"/>
              <a:sym typeface="+mn-ea"/>
            </a:endParaRPr>
          </a:p>
        </p:txBody>
      </p:sp>
      <p:sp>
        <p:nvSpPr>
          <p:cNvPr id="2" name="文本框 1"/>
          <p:cNvSpPr txBox="1"/>
          <p:nvPr/>
        </p:nvSpPr>
        <p:spPr>
          <a:xfrm>
            <a:off x="816610" y="1700530"/>
            <a:ext cx="7510780" cy="4175125"/>
          </a:xfrm>
          <a:prstGeom prst="rect">
            <a:avLst/>
          </a:prstGeom>
          <a:noFill/>
        </p:spPr>
        <p:txBody>
          <a:bodyPr wrap="square" rtlCol="0" anchor="t">
            <a:noAutofit/>
          </a:bodyPr>
          <a:p>
            <a:pPr>
              <a:lnSpc>
                <a:spcPct val="150000"/>
              </a:lnSpc>
            </a:pPr>
            <a:r>
              <a:rPr sz="2400">
                <a:solidFill>
                  <a:srgbClr val="000066"/>
                </a:solidFill>
              </a:rPr>
              <a:t>例：机器M上有四类指令A、B、C、D，其CPI分别为1、2、2、2。程序P在M上编译，优化前的四类代码为43%、21%、12%、24%；优化后A类指令条数减少50%，其他指令条数不变。假设机器M频率为50MHz。优化前后程序的CPI分别为多少？优化前后程序的MIPS各是多少？</a:t>
            </a:r>
            <a:endParaRPr sz="2400">
              <a:solidFill>
                <a:srgbClr val="000066"/>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二、计算机系统性能测试</a:t>
            </a:r>
            <a:endParaRPr sz="3200">
              <a:solidFill>
                <a:schemeClr val="bg1"/>
              </a:solidFill>
              <a:latin typeface="华文新魏" panose="02010800040101010101" pitchFamily="2" charset="-122"/>
              <a:ea typeface="华文新魏" panose="02010800040101010101" pitchFamily="2" charset="-122"/>
            </a:endParaRPr>
          </a:p>
        </p:txBody>
      </p:sp>
      <p:sp>
        <p:nvSpPr>
          <p:cNvPr id="2" name="文本框 1"/>
          <p:cNvSpPr txBox="1"/>
          <p:nvPr/>
        </p:nvSpPr>
        <p:spPr>
          <a:xfrm>
            <a:off x="611505" y="1556385"/>
            <a:ext cx="7858125" cy="730885"/>
          </a:xfrm>
          <a:prstGeom prst="rect">
            <a:avLst/>
          </a:prstGeom>
          <a:noFill/>
        </p:spPr>
        <p:txBody>
          <a:bodyPr wrap="square" rtlCol="0" anchor="t">
            <a:noAutofit/>
          </a:bodyPr>
          <a:p>
            <a:pPr>
              <a:lnSpc>
                <a:spcPct val="150000"/>
              </a:lnSpc>
            </a:pPr>
            <a:r>
              <a:rPr sz="2000"/>
              <a:t>解答：</a:t>
            </a:r>
            <a:endParaRPr sz="2000"/>
          </a:p>
        </p:txBody>
      </p:sp>
      <p:sp>
        <p:nvSpPr>
          <p:cNvPr id="3" name="文本框 2"/>
          <p:cNvSpPr txBox="1"/>
          <p:nvPr/>
        </p:nvSpPr>
        <p:spPr>
          <a:xfrm>
            <a:off x="3842385" y="4040505"/>
            <a:ext cx="3048000" cy="521970"/>
          </a:xfrm>
          <a:prstGeom prst="rect">
            <a:avLst/>
          </a:prstGeom>
          <a:noFill/>
        </p:spPr>
        <p:txBody>
          <a:bodyPr wrap="square" rtlCol="0">
            <a:spAutoFit/>
          </a:bodyPr>
          <a:p>
            <a:endParaRPr lang="zh-CN" altLang="en-US"/>
          </a:p>
        </p:txBody>
      </p:sp>
      <p:sp>
        <p:nvSpPr>
          <p:cNvPr id="5" name="文本框 4"/>
          <p:cNvSpPr txBox="1"/>
          <p:nvPr>
            <p:custDataLst>
              <p:tags r:id="rId1"/>
            </p:custDataLst>
          </p:nvPr>
        </p:nvSpPr>
        <p:spPr>
          <a:xfrm>
            <a:off x="683260" y="5300980"/>
            <a:ext cx="7727315" cy="730885"/>
          </a:xfrm>
          <a:prstGeom prst="rect">
            <a:avLst/>
          </a:prstGeom>
          <a:noFill/>
        </p:spPr>
        <p:txBody>
          <a:bodyPr wrap="square" rtlCol="0" anchor="t">
            <a:noAutofit/>
          </a:bodyPr>
          <a:p>
            <a:pPr>
              <a:lnSpc>
                <a:spcPct val="150000"/>
              </a:lnSpc>
            </a:pPr>
            <a:r>
              <a:rPr lang="en-US" sz="2400"/>
              <a:t>  </a:t>
            </a:r>
            <a:r>
              <a:rPr sz="2000"/>
              <a:t>注：用MIPS对不同的机器进行性能比较，有可能不准确或不客观。</a:t>
            </a:r>
            <a:endParaRPr sz="2000"/>
          </a:p>
        </p:txBody>
      </p:sp>
      <p:graphicFrame>
        <p:nvGraphicFramePr>
          <p:cNvPr id="6" name="表格 5"/>
          <p:cNvGraphicFramePr/>
          <p:nvPr>
            <p:custDataLst>
              <p:tags r:id="rId2"/>
            </p:custDataLst>
          </p:nvPr>
        </p:nvGraphicFramePr>
        <p:xfrm>
          <a:off x="715645" y="2209165"/>
          <a:ext cx="7763510" cy="3013075"/>
        </p:xfrm>
        <a:graphic>
          <a:graphicData uri="http://schemas.openxmlformats.org/drawingml/2006/table">
            <a:tbl>
              <a:tblPr/>
              <a:tblGrid>
                <a:gridCol w="1591310"/>
                <a:gridCol w="3006725"/>
                <a:gridCol w="3165475"/>
              </a:tblGrid>
              <a:tr h="532130">
                <a:tc>
                  <a:txBody>
                    <a:bodyPr/>
                    <a:p>
                      <a:pPr>
                        <a:buNone/>
                      </a:pP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优化前</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优化后</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9275">
                <a:tc>
                  <a:txBody>
                    <a:bodyPr/>
                    <a:p>
                      <a:pPr>
                        <a:buNone/>
                      </a:pPr>
                      <a:r>
                        <a:rPr lang="en-US" sz="2000" b="1">
                          <a:latin typeface="宋体" panose="02010600030101010101" pitchFamily="2" charset="-122"/>
                          <a:ea typeface="宋体" panose="02010600030101010101" pitchFamily="2" charset="-122"/>
                          <a:cs typeface="宋体" panose="02010600030101010101" pitchFamily="2" charset="-122"/>
                        </a:rPr>
                        <a:t>总指令条数</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100</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43/2 + 21 + 12 + 24 = 78.5</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60755">
                <a:tc>
                  <a:txBody>
                    <a:bodyPr/>
                    <a:p>
                      <a:pPr>
                        <a:buNone/>
                      </a:pPr>
                      <a:r>
                        <a:rPr lang="en-US" sz="2000" b="1">
                          <a:latin typeface="宋体" panose="02010600030101010101" pitchFamily="2" charset="-122"/>
                          <a:ea typeface="宋体" panose="02010600030101010101" pitchFamily="2" charset="-122"/>
                          <a:cs typeface="宋体" panose="02010600030101010101" pitchFamily="2" charset="-122"/>
                        </a:rPr>
                        <a:t>总时钟周期数</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43*1+21*2+12*2+24*2=157</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43/2*1+21*2+12*2+24*2=135.5</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2760">
                <a:tc>
                  <a:txBody>
                    <a:bodyPr/>
                    <a:p>
                      <a:pPr>
                        <a:buNone/>
                      </a:pPr>
                      <a:r>
                        <a:rPr lang="en-US" sz="2000" b="1">
                          <a:latin typeface="宋体" panose="02010600030101010101" pitchFamily="2" charset="-122"/>
                          <a:ea typeface="宋体" panose="02010600030101010101" pitchFamily="2" charset="-122"/>
                          <a:cs typeface="宋体" panose="02010600030101010101" pitchFamily="2" charset="-122"/>
                        </a:rPr>
                        <a:t>平均</a:t>
                      </a:r>
                      <a:r>
                        <a:rPr lang="en-US" sz="2000" b="1">
                          <a:latin typeface="Times New Roman" panose="02020603050405020304" pitchFamily="2" charset="0"/>
                          <a:cs typeface="Times New Roman" panose="02020603050405020304" pitchFamily="2" charset="0"/>
                        </a:rPr>
                        <a:t>CPI</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1.57</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135.5/78.5=1.73</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78155">
                <a:tc>
                  <a:txBody>
                    <a:bodyPr/>
                    <a:p>
                      <a:pPr>
                        <a:buNone/>
                      </a:pPr>
                      <a:r>
                        <a:rPr lang="en-US" sz="2000" b="1">
                          <a:latin typeface="Times New Roman" panose="02020603050405020304" pitchFamily="2" charset="0"/>
                          <a:cs typeface="Times New Roman" panose="02020603050405020304" pitchFamily="2" charset="0"/>
                        </a:rPr>
                        <a:t>MIPS</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50M/1.57=31.8</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2000" b="1">
                          <a:latin typeface="Times New Roman" panose="02020603050405020304" pitchFamily="2" charset="0"/>
                          <a:cs typeface="Times New Roman" panose="02020603050405020304" pitchFamily="2" charset="0"/>
                        </a:rPr>
                        <a:t>50M/1.73=28.9</a:t>
                      </a:r>
                      <a:endParaRPr lang="en-US" altLang="en-US" sz="2000" b="1">
                        <a:latin typeface="Times New Roman" panose="02020603050405020304" pitchFamily="2" charset="0"/>
                        <a:ea typeface="Times New Roman" panose="02020603050405020304" pitchFamily="2" charset="0"/>
                        <a:cs typeface="Times New Roman" panose="02020603050405020304" pitchFamily="2"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endParaRPr sz="3200">
              <a:solidFill>
                <a:schemeClr val="bg1"/>
              </a:solidFill>
              <a:latin typeface="华文新魏" panose="02010800040101010101" pitchFamily="2" charset="-122"/>
              <a:ea typeface="华文新魏" panose="02010800040101010101" pitchFamily="2" charset="-122"/>
              <a:sym typeface="+mn-ea"/>
            </a:endParaRPr>
          </a:p>
        </p:txBody>
      </p:sp>
      <p:sp>
        <p:nvSpPr>
          <p:cNvPr id="2" name="文本框 1"/>
          <p:cNvSpPr txBox="1"/>
          <p:nvPr/>
        </p:nvSpPr>
        <p:spPr>
          <a:xfrm>
            <a:off x="611505" y="1556385"/>
            <a:ext cx="7970520" cy="4684395"/>
          </a:xfrm>
          <a:prstGeom prst="rect">
            <a:avLst/>
          </a:prstGeom>
          <a:noFill/>
        </p:spPr>
        <p:txBody>
          <a:bodyPr wrap="square" rtlCol="0" anchor="t">
            <a:noAutofit/>
          </a:bodyPr>
          <a:p>
            <a:pPr>
              <a:lnSpc>
                <a:spcPct val="150000"/>
              </a:lnSpc>
            </a:pPr>
            <a:r>
              <a:rPr sz="2400">
                <a:solidFill>
                  <a:srgbClr val="000066"/>
                </a:solidFill>
              </a:rPr>
              <a:t>2. 浮点操作速度单位—— GFLOPS、TFLOPS、PFLOPS</a:t>
            </a:r>
            <a:endParaRPr sz="2400">
              <a:solidFill>
                <a:srgbClr val="000066"/>
              </a:solidFill>
            </a:endParaRPr>
          </a:p>
          <a:p>
            <a:pPr>
              <a:lnSpc>
                <a:spcPct val="150000"/>
              </a:lnSpc>
            </a:pPr>
            <a:r>
              <a:rPr sz="2400">
                <a:solidFill>
                  <a:srgbClr val="000066"/>
                </a:solidFill>
              </a:rPr>
              <a:t>浮点运算实际上包括了所有涉及小数的运算，在某些应用软件中常常出现，比整数运算更费时间。</a:t>
            </a:r>
            <a:endParaRPr sz="2400">
              <a:solidFill>
                <a:srgbClr val="000066"/>
              </a:solidFill>
            </a:endParaRPr>
          </a:p>
          <a:p>
            <a:pPr>
              <a:lnSpc>
                <a:spcPct val="150000"/>
              </a:lnSpc>
            </a:pPr>
            <a:r>
              <a:rPr lang="en-US" sz="2400">
                <a:solidFill>
                  <a:srgbClr val="000066"/>
                </a:solidFill>
              </a:rPr>
              <a:t>    </a:t>
            </a:r>
            <a:r>
              <a:rPr sz="2400">
                <a:solidFill>
                  <a:srgbClr val="000066"/>
                </a:solidFill>
              </a:rPr>
              <a:t>现今大部分的处理器中都有浮点运算器。</a:t>
            </a:r>
            <a:endParaRPr sz="2400">
              <a:solidFill>
                <a:srgbClr val="000066"/>
              </a:solidFill>
            </a:endParaRPr>
          </a:p>
          <a:p>
            <a:pPr>
              <a:lnSpc>
                <a:spcPct val="150000"/>
              </a:lnSpc>
            </a:pPr>
            <a:r>
              <a:rPr lang="en-US" sz="2400">
                <a:solidFill>
                  <a:srgbClr val="000066"/>
                </a:solidFill>
              </a:rPr>
              <a:t>    </a:t>
            </a:r>
            <a:r>
              <a:rPr sz="2400">
                <a:solidFill>
                  <a:srgbClr val="000066"/>
                </a:solidFill>
              </a:rPr>
              <a:t>每秒浮点运算次数所量测的实际上就是浮点运算器的执行速度。</a:t>
            </a:r>
            <a:endParaRPr sz="2400">
              <a:solidFill>
                <a:srgbClr val="000066"/>
              </a:solidFill>
            </a:endParaRPr>
          </a:p>
          <a:p>
            <a:pPr>
              <a:lnSpc>
                <a:spcPct val="150000"/>
              </a:lnSpc>
            </a:pPr>
            <a:r>
              <a:rPr lang="en-US" sz="2400">
                <a:solidFill>
                  <a:srgbClr val="000066"/>
                </a:solidFill>
              </a:rPr>
              <a:t>    </a:t>
            </a:r>
            <a:r>
              <a:rPr sz="2400">
                <a:solidFill>
                  <a:srgbClr val="000066"/>
                </a:solidFill>
              </a:rPr>
              <a:t>最常用来测量每秒浮点运算次数的基准程序（benchmark）之一，就是Linpack。</a:t>
            </a:r>
            <a:endParaRPr sz="2400">
              <a:solidFill>
                <a:srgbClr val="000066"/>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endParaRPr sz="3200">
              <a:solidFill>
                <a:schemeClr val="bg1"/>
              </a:solidFill>
              <a:latin typeface="华文新魏" panose="02010800040101010101" pitchFamily="2" charset="-122"/>
              <a:ea typeface="华文新魏" panose="02010800040101010101" pitchFamily="2" charset="-122"/>
              <a:sym typeface="+mn-ea"/>
            </a:endParaRPr>
          </a:p>
        </p:txBody>
      </p:sp>
      <p:sp>
        <p:nvSpPr>
          <p:cNvPr id="2" name="文本框 1"/>
          <p:cNvSpPr txBox="1"/>
          <p:nvPr/>
        </p:nvSpPr>
        <p:spPr>
          <a:xfrm>
            <a:off x="827405" y="1628775"/>
            <a:ext cx="7682230" cy="3089910"/>
          </a:xfrm>
          <a:prstGeom prst="rect">
            <a:avLst/>
          </a:prstGeom>
          <a:noFill/>
        </p:spPr>
        <p:txBody>
          <a:bodyPr wrap="square" rtlCol="0" anchor="t">
            <a:noAutofit/>
          </a:bodyPr>
          <a:p>
            <a:pPr>
              <a:lnSpc>
                <a:spcPct val="150000"/>
              </a:lnSpc>
            </a:pPr>
            <a:r>
              <a:rPr sz="2400">
                <a:solidFill>
                  <a:srgbClr val="000066"/>
                </a:solidFill>
              </a:rPr>
              <a:t>MFLOPS——每秒一佰万（=10^6）次的浮点运算</a:t>
            </a:r>
            <a:endParaRPr sz="2400">
              <a:solidFill>
                <a:srgbClr val="000066"/>
              </a:solidFill>
            </a:endParaRPr>
          </a:p>
          <a:p>
            <a:pPr>
              <a:lnSpc>
                <a:spcPct val="150000"/>
              </a:lnSpc>
            </a:pPr>
            <a:r>
              <a:rPr sz="2400">
                <a:solidFill>
                  <a:srgbClr val="000066"/>
                </a:solidFill>
              </a:rPr>
              <a:t>GFLOPS——每秒拾亿（=10^9）次的浮点运算</a:t>
            </a:r>
            <a:endParaRPr sz="2400">
              <a:solidFill>
                <a:srgbClr val="000066"/>
              </a:solidFill>
            </a:endParaRPr>
          </a:p>
          <a:p>
            <a:pPr>
              <a:lnSpc>
                <a:spcPct val="150000"/>
              </a:lnSpc>
            </a:pPr>
            <a:r>
              <a:rPr sz="2400">
                <a:solidFill>
                  <a:srgbClr val="000066"/>
                </a:solidFill>
              </a:rPr>
              <a:t>TFLOPS——每秒万亿（=10^12）次的浮点运算</a:t>
            </a:r>
            <a:endParaRPr sz="2400">
              <a:solidFill>
                <a:srgbClr val="000066"/>
              </a:solidFill>
            </a:endParaRPr>
          </a:p>
          <a:p>
            <a:pPr>
              <a:lnSpc>
                <a:spcPct val="150000"/>
              </a:lnSpc>
            </a:pPr>
            <a:r>
              <a:rPr sz="2400">
                <a:solidFill>
                  <a:srgbClr val="000066"/>
                </a:solidFill>
              </a:rPr>
              <a:t>PFLOPS——每秒千万亿（=10^15）次的浮点运算</a:t>
            </a:r>
            <a:endParaRPr sz="2400">
              <a:solidFill>
                <a:srgbClr val="000066"/>
              </a:solidFill>
            </a:endParaRPr>
          </a:p>
          <a:p>
            <a:pPr>
              <a:lnSpc>
                <a:spcPct val="150000"/>
              </a:lnSpc>
            </a:pPr>
            <a:r>
              <a:rPr sz="2400">
                <a:solidFill>
                  <a:srgbClr val="000066"/>
                </a:solidFill>
              </a:rPr>
              <a:t>EFLOPS——每秒百亿亿（=10^18）次的浮点运算</a:t>
            </a:r>
            <a:endParaRPr sz="2400">
              <a:solidFill>
                <a:srgbClr val="00006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第四代</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755650" y="1628775"/>
            <a:ext cx="7632700" cy="4530090"/>
          </a:xfrm>
          <a:prstGeom prst="rect">
            <a:avLst/>
          </a:prstGeom>
          <a:noFill/>
          <a:ln w="9525">
            <a:noFill/>
          </a:ln>
        </p:spPr>
        <p:txBody>
          <a:bodyPr wrap="square" anchor="t" anchorCtr="0">
            <a:noAutofit/>
          </a:bodyPr>
          <a:p>
            <a:pPr indent="457200" algn="l">
              <a:lnSpc>
                <a:spcPct val="150000"/>
              </a:lnSpc>
              <a:buClrTx/>
              <a:buSzTx/>
            </a:pPr>
            <a:r>
              <a:rPr lang="zh-CN" altLang="en-US" sz="2400" dirty="0">
                <a:latin typeface="楷体_GB2312" pitchFamily="1" charset="-122"/>
                <a:ea typeface="楷体_GB2312" pitchFamily="1" charset="-122"/>
              </a:rPr>
              <a:t>70年代后期至今</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超大规模集成电路</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计算机网络</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普适计算</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嵌入式</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智能化</a:t>
            </a:r>
            <a:endParaRPr lang="zh-CN" altLang="en-US" sz="2400" dirty="0">
              <a:latin typeface="楷体_GB2312" pitchFamily="1" charset="-122"/>
              <a:ea typeface="楷体_GB2312" pitchFamily="1" charset="-122"/>
            </a:endParaRPr>
          </a:p>
          <a:p>
            <a:pPr indent="457200" algn="l">
              <a:lnSpc>
                <a:spcPct val="150000"/>
              </a:lnSpc>
              <a:buClrTx/>
              <a:buSzTx/>
            </a:pPr>
            <a:r>
              <a:rPr lang="zh-CN" altLang="en-US" sz="2400" dirty="0">
                <a:latin typeface="楷体_GB2312" pitchFamily="1" charset="-122"/>
                <a:ea typeface="楷体_GB2312" pitchFamily="1" charset="-122"/>
              </a:rPr>
              <a:t>典型机器：Cray-1</a:t>
            </a:r>
            <a:endParaRPr lang="zh-CN" altLang="en-US" sz="2400" dirty="0">
              <a:latin typeface="楷体_GB2312" pitchFamily="1" charset="-122"/>
              <a:ea typeface="楷体_GB2312" pitchFamily="1" charset="-122"/>
            </a:endParaRPr>
          </a:p>
          <a:p>
            <a:pPr marL="1371600" lvl="3" indent="457200" algn="l">
              <a:lnSpc>
                <a:spcPct val="150000"/>
              </a:lnSpc>
              <a:buClrTx/>
              <a:buSzTx/>
            </a:pPr>
            <a:r>
              <a:rPr lang="en-US" altLang="zh-CN" sz="2400" dirty="0">
                <a:latin typeface="楷体_GB2312" pitchFamily="1" charset="-122"/>
                <a:ea typeface="楷体_GB2312" pitchFamily="1" charset="-122"/>
              </a:rPr>
              <a:t> PC</a:t>
            </a:r>
            <a:endParaRPr lang="en-US" altLang="zh-CN" sz="2400" dirty="0">
              <a:latin typeface="楷体_GB2312" pitchFamily="1" charset="-122"/>
              <a:ea typeface="楷体_GB2312" pitchFamily="1"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endParaRPr sz="3200">
              <a:solidFill>
                <a:schemeClr val="bg1"/>
              </a:solidFill>
              <a:latin typeface="华文新魏" panose="02010800040101010101" pitchFamily="2" charset="-122"/>
              <a:ea typeface="华文新魏" panose="02010800040101010101" pitchFamily="2" charset="-122"/>
              <a:sym typeface="+mn-ea"/>
            </a:endParaRPr>
          </a:p>
        </p:txBody>
      </p:sp>
      <p:sp>
        <p:nvSpPr>
          <p:cNvPr id="2" name="文本框 1"/>
          <p:cNvSpPr txBox="1"/>
          <p:nvPr/>
        </p:nvSpPr>
        <p:spPr>
          <a:xfrm>
            <a:off x="827405" y="1628775"/>
            <a:ext cx="7682230" cy="3089910"/>
          </a:xfrm>
          <a:prstGeom prst="rect">
            <a:avLst/>
          </a:prstGeom>
          <a:noFill/>
        </p:spPr>
        <p:txBody>
          <a:bodyPr wrap="square" rtlCol="0" anchor="t">
            <a:noAutofit/>
          </a:bodyPr>
          <a:p>
            <a:pPr>
              <a:lnSpc>
                <a:spcPct val="150000"/>
              </a:lnSpc>
            </a:pPr>
            <a:r>
              <a:rPr sz="2400">
                <a:solidFill>
                  <a:srgbClr val="000066"/>
                </a:solidFill>
              </a:rPr>
              <a:t>2017年6月19号公布全球超级计算机500强：</a:t>
            </a:r>
            <a:endParaRPr sz="2400">
              <a:solidFill>
                <a:srgbClr val="000066"/>
              </a:solidFill>
            </a:endParaRPr>
          </a:p>
          <a:p>
            <a:pPr>
              <a:lnSpc>
                <a:spcPct val="150000"/>
              </a:lnSpc>
            </a:pPr>
            <a:r>
              <a:rPr lang="en-US" sz="2400">
                <a:solidFill>
                  <a:srgbClr val="000066"/>
                </a:solidFill>
              </a:rPr>
              <a:t>    </a:t>
            </a:r>
            <a:r>
              <a:rPr sz="2400">
                <a:solidFill>
                  <a:srgbClr val="000066"/>
                </a:solidFill>
              </a:rPr>
              <a:t>第一名：中国国家超级计算无锡中心研制的“神威·太湖之光”浮点运算速度为每秒9.3亿亿次。</a:t>
            </a:r>
            <a:endParaRPr sz="2400">
              <a:solidFill>
                <a:srgbClr val="000066"/>
              </a:solidFill>
            </a:endParaRPr>
          </a:p>
          <a:p>
            <a:pPr>
              <a:lnSpc>
                <a:spcPct val="150000"/>
              </a:lnSpc>
            </a:pPr>
            <a:r>
              <a:rPr lang="en-US" sz="2400">
                <a:solidFill>
                  <a:srgbClr val="000066"/>
                </a:solidFill>
              </a:rPr>
              <a:t>    </a:t>
            </a:r>
            <a:r>
              <a:rPr sz="2400">
                <a:solidFill>
                  <a:srgbClr val="000066"/>
                </a:solidFill>
              </a:rPr>
              <a:t>第二名：国防科大研制的“天河二号”超级计算机，每秒3.386亿亿次的浮点运算速度，之前曾获得五连冠。</a:t>
            </a:r>
            <a:endParaRPr sz="2400">
              <a:solidFill>
                <a:srgbClr val="000066"/>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三、用指令执行速度进行性能评估</a:t>
            </a:r>
            <a:endParaRPr sz="3200">
              <a:solidFill>
                <a:schemeClr val="bg1"/>
              </a:solidFill>
              <a:latin typeface="华文新魏" panose="02010800040101010101" pitchFamily="2" charset="-122"/>
              <a:ea typeface="华文新魏" panose="02010800040101010101" pitchFamily="2" charset="-122"/>
              <a:sym typeface="+mn-ea"/>
            </a:endParaRPr>
          </a:p>
        </p:txBody>
      </p:sp>
      <p:pic>
        <p:nvPicPr>
          <p:cNvPr id="112642" name="图片 2"/>
          <p:cNvPicPr>
            <a:picLocks noChangeAspect="1"/>
          </p:cNvPicPr>
          <p:nvPr>
            <p:custDataLst>
              <p:tags r:id="rId1"/>
            </p:custDataLst>
          </p:nvPr>
        </p:nvPicPr>
        <p:blipFill>
          <a:blip r:embed="rId2"/>
          <a:stretch>
            <a:fillRect/>
          </a:stretch>
        </p:blipFill>
        <p:spPr>
          <a:xfrm>
            <a:off x="467995" y="1844675"/>
            <a:ext cx="8012430" cy="334772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四、用基准程序进行性能评估</a:t>
            </a:r>
            <a:endParaRPr sz="3200">
              <a:solidFill>
                <a:schemeClr val="bg1"/>
              </a:solidFill>
              <a:latin typeface="华文新魏" panose="02010800040101010101" pitchFamily="2" charset="-122"/>
              <a:ea typeface="华文新魏" panose="02010800040101010101" pitchFamily="2" charset="-122"/>
              <a:sym typeface="+mn-ea"/>
            </a:endParaRPr>
          </a:p>
        </p:txBody>
      </p:sp>
      <p:sp>
        <p:nvSpPr>
          <p:cNvPr id="2" name="文本框 1"/>
          <p:cNvSpPr txBox="1"/>
          <p:nvPr>
            <p:custDataLst>
              <p:tags r:id="rId1"/>
            </p:custDataLst>
          </p:nvPr>
        </p:nvSpPr>
        <p:spPr>
          <a:xfrm>
            <a:off x="827405" y="1628775"/>
            <a:ext cx="7498715" cy="3089910"/>
          </a:xfrm>
          <a:prstGeom prst="rect">
            <a:avLst/>
          </a:prstGeom>
          <a:noFill/>
        </p:spPr>
        <p:txBody>
          <a:bodyPr wrap="square" rtlCol="0" anchor="t">
            <a:noAutofit/>
          </a:bodyPr>
          <a:p>
            <a:pPr>
              <a:lnSpc>
                <a:spcPct val="150000"/>
              </a:lnSpc>
            </a:pPr>
            <a:r>
              <a:rPr sz="2400">
                <a:solidFill>
                  <a:srgbClr val="000066"/>
                </a:solidFill>
              </a:rPr>
              <a:t>1. 用基准程序来评测计算机的性能</a:t>
            </a:r>
            <a:endParaRPr sz="2400">
              <a:solidFill>
                <a:srgbClr val="000066"/>
              </a:solidFill>
            </a:endParaRPr>
          </a:p>
          <a:p>
            <a:pPr marL="342900" indent="-342900">
              <a:lnSpc>
                <a:spcPct val="150000"/>
              </a:lnSpc>
              <a:buFont typeface="Wingdings" panose="05000000000000000000" charset="0"/>
              <a:buChar char="l"/>
            </a:pPr>
            <a:r>
              <a:rPr lang="en-US" sz="2400">
                <a:solidFill>
                  <a:srgbClr val="000066"/>
                </a:solidFill>
              </a:rPr>
              <a:t> </a:t>
            </a:r>
            <a:r>
              <a:rPr sz="2400">
                <a:solidFill>
                  <a:srgbClr val="000066"/>
                </a:solidFill>
              </a:rPr>
              <a:t>基准测试程序是专门用来进行性能评价的一组程序</a:t>
            </a:r>
            <a:endParaRPr sz="2400">
              <a:solidFill>
                <a:srgbClr val="000066"/>
              </a:solidFill>
            </a:endParaRPr>
          </a:p>
          <a:p>
            <a:pPr marL="342900" indent="-342900">
              <a:lnSpc>
                <a:spcPct val="150000"/>
              </a:lnSpc>
              <a:buFont typeface="Wingdings" panose="05000000000000000000" charset="0"/>
              <a:buChar char="l"/>
            </a:pPr>
            <a:r>
              <a:rPr lang="en-US" sz="2400">
                <a:solidFill>
                  <a:srgbClr val="000066"/>
                </a:solidFill>
              </a:rPr>
              <a:t> </a:t>
            </a:r>
            <a:r>
              <a:rPr sz="2400">
                <a:solidFill>
                  <a:srgbClr val="000066"/>
                </a:solidFill>
              </a:rPr>
              <a:t>基准程序通过运行实际负载来反映计算机的性能</a:t>
            </a:r>
            <a:endParaRPr sz="2400">
              <a:solidFill>
                <a:srgbClr val="000066"/>
              </a:solidFill>
            </a:endParaRPr>
          </a:p>
          <a:p>
            <a:pPr marL="342900" indent="-342900">
              <a:lnSpc>
                <a:spcPct val="150000"/>
              </a:lnSpc>
              <a:buFont typeface="Wingdings" panose="05000000000000000000" charset="0"/>
              <a:buChar char="l"/>
            </a:pPr>
            <a:r>
              <a:rPr lang="en-US" sz="2400">
                <a:solidFill>
                  <a:srgbClr val="000066"/>
                </a:solidFill>
              </a:rPr>
              <a:t> </a:t>
            </a:r>
            <a:r>
              <a:rPr sz="2400">
                <a:solidFill>
                  <a:srgbClr val="000066"/>
                </a:solidFill>
              </a:rPr>
              <a:t>最好的基准程序是用户实际使用的程序或典型的简单程序</a:t>
            </a:r>
            <a:endParaRPr sz="2400">
              <a:solidFill>
                <a:srgbClr val="000066"/>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四、用基准程序进行性能评估</a:t>
            </a:r>
            <a:endParaRPr sz="3200">
              <a:solidFill>
                <a:schemeClr val="bg1"/>
              </a:solidFill>
              <a:latin typeface="华文新魏" panose="02010800040101010101" pitchFamily="2" charset="-122"/>
              <a:ea typeface="华文新魏" panose="02010800040101010101" pitchFamily="2" charset="-122"/>
              <a:sym typeface="+mn-ea"/>
            </a:endParaRPr>
          </a:p>
        </p:txBody>
      </p:sp>
      <p:sp>
        <p:nvSpPr>
          <p:cNvPr id="2" name="文本框 1"/>
          <p:cNvSpPr txBox="1"/>
          <p:nvPr>
            <p:custDataLst>
              <p:tags r:id="rId1"/>
            </p:custDataLst>
          </p:nvPr>
        </p:nvSpPr>
        <p:spPr>
          <a:xfrm>
            <a:off x="827405" y="1628775"/>
            <a:ext cx="7498715" cy="3668395"/>
          </a:xfrm>
          <a:prstGeom prst="rect">
            <a:avLst/>
          </a:prstGeom>
          <a:noFill/>
        </p:spPr>
        <p:txBody>
          <a:bodyPr wrap="square" rtlCol="0" anchor="t">
            <a:noAutofit/>
          </a:bodyPr>
          <a:p>
            <a:pPr>
              <a:lnSpc>
                <a:spcPct val="150000"/>
              </a:lnSpc>
            </a:pPr>
            <a:r>
              <a:rPr sz="2400">
                <a:solidFill>
                  <a:srgbClr val="000066"/>
                </a:solidFill>
              </a:rPr>
              <a:t>2. 基准程序的缺陷</a:t>
            </a:r>
            <a:endParaRPr sz="2400">
              <a:solidFill>
                <a:srgbClr val="000066"/>
              </a:solidFill>
            </a:endParaRPr>
          </a:p>
          <a:p>
            <a:pPr>
              <a:lnSpc>
                <a:spcPct val="150000"/>
              </a:lnSpc>
            </a:pPr>
            <a:r>
              <a:rPr lang="en-US" sz="2400">
                <a:solidFill>
                  <a:srgbClr val="000066"/>
                </a:solidFill>
              </a:rPr>
              <a:t>    </a:t>
            </a:r>
            <a:r>
              <a:rPr sz="2400">
                <a:solidFill>
                  <a:srgbClr val="000066"/>
                </a:solidFill>
              </a:rPr>
              <a:t>现象：基准程序的性能与某段短代码密切相关时，会被利用以得到不当的性能评测结果</a:t>
            </a:r>
            <a:endParaRPr sz="2400">
              <a:solidFill>
                <a:srgbClr val="000066"/>
              </a:solidFill>
            </a:endParaRPr>
          </a:p>
          <a:p>
            <a:pPr>
              <a:lnSpc>
                <a:spcPct val="150000"/>
              </a:lnSpc>
            </a:pPr>
            <a:r>
              <a:rPr lang="en-US" sz="2400">
                <a:solidFill>
                  <a:srgbClr val="000066"/>
                </a:solidFill>
              </a:rPr>
              <a:t>    </a:t>
            </a:r>
            <a:r>
              <a:rPr sz="2400">
                <a:solidFill>
                  <a:srgbClr val="000066"/>
                </a:solidFill>
              </a:rPr>
              <a:t>手段：硬件系统设计人员或编译器开发者针对这些代码片段进行特殊的优化，使得执行这段代码的速度非常快</a:t>
            </a:r>
            <a:endParaRPr sz="2400">
              <a:solidFill>
                <a:srgbClr val="000066"/>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39115" y="260033"/>
            <a:ext cx="7272338" cy="583565"/>
          </a:xfrm>
          <a:prstGeom prst="rect">
            <a:avLst/>
          </a:prstGeom>
          <a:noFill/>
          <a:ln w="9525">
            <a:noFill/>
          </a:ln>
        </p:spPr>
        <p:txBody>
          <a:bodyPr anchor="t" anchorCtr="0">
            <a:spAutoFit/>
          </a:bodyPr>
          <a:p>
            <a:r>
              <a:rPr sz="3200">
                <a:solidFill>
                  <a:schemeClr val="bg1"/>
                </a:solidFill>
                <a:latin typeface="华文新魏" panose="02010800040101010101" pitchFamily="2" charset="-122"/>
                <a:ea typeface="华文新魏" panose="02010800040101010101" pitchFamily="2" charset="-122"/>
                <a:sym typeface="+mn-ea"/>
              </a:rPr>
              <a:t>四、用基准程序进行性能评估</a:t>
            </a:r>
            <a:endParaRPr sz="3200">
              <a:solidFill>
                <a:schemeClr val="bg1"/>
              </a:solidFill>
              <a:latin typeface="华文新魏" panose="02010800040101010101" pitchFamily="2" charset="-122"/>
              <a:ea typeface="华文新魏" panose="02010800040101010101" pitchFamily="2" charset="-122"/>
              <a:sym typeface="+mn-ea"/>
            </a:endParaRPr>
          </a:p>
        </p:txBody>
      </p:sp>
      <p:sp>
        <p:nvSpPr>
          <p:cNvPr id="2" name="文本框 1"/>
          <p:cNvSpPr txBox="1"/>
          <p:nvPr>
            <p:custDataLst>
              <p:tags r:id="rId1"/>
            </p:custDataLst>
          </p:nvPr>
        </p:nvSpPr>
        <p:spPr>
          <a:xfrm>
            <a:off x="827405" y="1628775"/>
            <a:ext cx="7498715" cy="3668395"/>
          </a:xfrm>
          <a:prstGeom prst="rect">
            <a:avLst/>
          </a:prstGeom>
          <a:noFill/>
        </p:spPr>
        <p:txBody>
          <a:bodyPr wrap="square" rtlCol="0" anchor="t">
            <a:noAutofit/>
          </a:bodyPr>
          <a:p>
            <a:pPr>
              <a:lnSpc>
                <a:spcPct val="150000"/>
              </a:lnSpc>
            </a:pPr>
            <a:r>
              <a:rPr lang="en-US" sz="2400">
                <a:solidFill>
                  <a:srgbClr val="000066"/>
                </a:solidFill>
              </a:rPr>
              <a:t>    </a:t>
            </a:r>
            <a:r>
              <a:rPr sz="2400">
                <a:solidFill>
                  <a:srgbClr val="000066"/>
                </a:solidFill>
              </a:rPr>
              <a:t>例：Intel Pentium处理器运行SPECint时用了公司内部使用的特殊编译器，使其性能极高</a:t>
            </a:r>
            <a:endParaRPr sz="2400">
              <a:solidFill>
                <a:srgbClr val="000066"/>
              </a:solidFill>
            </a:endParaRPr>
          </a:p>
          <a:p>
            <a:pPr>
              <a:lnSpc>
                <a:spcPct val="150000"/>
              </a:lnSpc>
            </a:pPr>
            <a:r>
              <a:rPr lang="en-US" sz="2400">
                <a:solidFill>
                  <a:srgbClr val="000066"/>
                </a:solidFill>
              </a:rPr>
              <a:t>    </a:t>
            </a:r>
            <a:r>
              <a:rPr sz="2400">
                <a:solidFill>
                  <a:srgbClr val="000066"/>
                </a:solidFill>
              </a:rPr>
              <a:t>例：矩阵乘法程序SPECmatrix300有99%的时间运行在一行语句上，有些厂商用特殊编译器优化该语句，使性能达VAX11/780的729.8倍！</a:t>
            </a:r>
            <a:endParaRPr sz="2400">
              <a:solidFill>
                <a:srgbClr val="000066"/>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9937"/>
          <p:cNvSpPr>
            <a:spLocks noGrp="1"/>
          </p:cNvSpPr>
          <p:nvPr>
            <p:ph type="title" idx="4294967295"/>
          </p:nvPr>
        </p:nvSpPr>
        <p:spPr/>
        <p:txBody>
          <a:bodyPr anchor="b" anchorCtr="0"/>
          <a:p>
            <a:r>
              <a:rPr lang="zh-CN" altLang="zh-CN" sz="4000">
                <a:solidFill>
                  <a:schemeClr val="bg1"/>
                </a:solidFill>
                <a:ea typeface="华文新魏" panose="02010800040101010101" pitchFamily="2" charset="-122"/>
              </a:rPr>
              <a:t>课堂练习</a:t>
            </a:r>
            <a:endParaRPr lang="zh-CN" altLang="zh-CN" sz="4000">
              <a:solidFill>
                <a:schemeClr val="bg1"/>
              </a:solidFill>
              <a:ea typeface="华文新魏" panose="02010800040101010101" pitchFamily="2" charset="-122"/>
            </a:endParaRPr>
          </a:p>
        </p:txBody>
      </p:sp>
      <p:sp>
        <p:nvSpPr>
          <p:cNvPr id="36866" name="文本占位符 39938" descr="Rectangle: Click to edit Master text styles&#13;&#10;Second level&#13;&#10;Third level&#13;&#10;Fourth level&#13;&#10;Fifth level"/>
          <p:cNvSpPr>
            <a:spLocks noGrp="1"/>
          </p:cNvSpPr>
          <p:nvPr>
            <p:ph type="body" idx="4294967295"/>
          </p:nvPr>
        </p:nvSpPr>
        <p:spPr>
          <a:xfrm>
            <a:off x="757238" y="1844675"/>
            <a:ext cx="7773988" cy="2968625"/>
          </a:xfrm>
          <a:ln>
            <a:miter/>
          </a:ln>
        </p:spPr>
        <p:txBody>
          <a:bodyPr anchor="t"/>
          <a:p>
            <a:pPr marL="17780" lvl="0" indent="17780" fontAlgn="base">
              <a:lnSpc>
                <a:spcPct val="150000"/>
              </a:lnSpc>
              <a:spcBef>
                <a:spcPts val="0"/>
              </a:spcBef>
              <a:buNone/>
            </a:pPr>
            <a:r>
              <a:rPr lang="zh-CN" altLang="en-US" sz="2800" b="1" strike="noStrike" noProof="1" dirty="0">
                <a:sym typeface="+mn-ea"/>
              </a:rPr>
              <a:t>利用寄存器，编程实现：</a:t>
            </a:r>
            <a:endParaRPr lang="zh-CN" altLang="en-US" sz="2800" b="1" strike="noStrike" noProof="1" dirty="0"/>
          </a:p>
          <a:p>
            <a:pPr marL="17780" lvl="1" indent="379095" fontAlgn="base">
              <a:lnSpc>
                <a:spcPct val="150000"/>
              </a:lnSpc>
              <a:spcBef>
                <a:spcPts val="0"/>
              </a:spcBef>
              <a:buNone/>
            </a:pPr>
            <a:r>
              <a:rPr lang="en-US" altLang="zh-CN" sz="2800" b="1" strike="noStrike" noProof="1">
                <a:sym typeface="+mn-ea"/>
              </a:rPr>
              <a:t>12 + 34 – 26</a:t>
            </a:r>
            <a:endParaRPr lang="en-US" altLang="zh-CN" sz="2800" b="1" strike="noStrike" noProof="1"/>
          </a:p>
          <a:p>
            <a:pPr marL="17780" lvl="1" indent="361315" fontAlgn="base">
              <a:lnSpc>
                <a:spcPct val="150000"/>
              </a:lnSpc>
              <a:spcBef>
                <a:spcPts val="0"/>
              </a:spcBef>
              <a:buNone/>
            </a:pPr>
            <a:r>
              <a:rPr lang="zh-CN" altLang="en-US" sz="2800" b="1" strike="noStrike" noProof="1" dirty="0">
                <a:sym typeface="+mn-ea"/>
              </a:rPr>
              <a:t>结果放在寄存器</a:t>
            </a:r>
            <a:r>
              <a:rPr lang="en-US" altLang="zh-CN" sz="2800" b="1" strike="noStrike" noProof="1" dirty="0">
                <a:sym typeface="+mn-ea"/>
              </a:rPr>
              <a:t>AX</a:t>
            </a:r>
            <a:r>
              <a:rPr lang="zh-CN" altLang="en-US" sz="2800" b="1" strike="noStrike" noProof="1" dirty="0">
                <a:sym typeface="+mn-ea"/>
              </a:rPr>
              <a:t>中</a:t>
            </a:r>
            <a:endParaRPr lang="zh-CN" altLang="en-US" sz="2800" b="1" strike="noStrike" noProof="1" dirty="0">
              <a:sym typeface="+mn-ea"/>
            </a:endParaRPr>
          </a:p>
          <a:p>
            <a:pPr marL="17780" lvl="1" indent="17780" fontAlgn="base">
              <a:lnSpc>
                <a:spcPct val="150000"/>
              </a:lnSpc>
              <a:spcBef>
                <a:spcPts val="0"/>
              </a:spcBef>
              <a:buNone/>
            </a:pPr>
            <a:r>
              <a:rPr lang="zh-CN" altLang="en-US" sz="2800" b="1" strike="noStrike" noProof="1">
                <a:solidFill>
                  <a:srgbClr val="FF0000"/>
                </a:solidFill>
              </a:rPr>
              <a:t>注意填写：班级、姓名、学号</a:t>
            </a:r>
            <a:endParaRPr lang="zh-CN" altLang="en-US" sz="2800" b="1" strike="noStrike" noProof="1">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39937"/>
          <p:cNvSpPr>
            <a:spLocks noGrp="1"/>
          </p:cNvSpPr>
          <p:nvPr>
            <p:ph type="title" idx="4294967295"/>
          </p:nvPr>
        </p:nvSpPr>
        <p:spPr/>
        <p:txBody>
          <a:bodyPr anchor="b" anchorCtr="0"/>
          <a:p>
            <a:r>
              <a:rPr lang="zh-CN" altLang="zh-CN" sz="4000">
                <a:solidFill>
                  <a:schemeClr val="bg1"/>
                </a:solidFill>
                <a:ea typeface="华文新魏" panose="02010800040101010101" pitchFamily="2" charset="-122"/>
              </a:rPr>
              <a:t>作业</a:t>
            </a:r>
            <a:endParaRPr lang="zh-CN" altLang="zh-CN" sz="4000">
              <a:solidFill>
                <a:schemeClr val="bg1"/>
              </a:solidFill>
              <a:ea typeface="华文新魏" panose="02010800040101010101" pitchFamily="2" charset="-122"/>
            </a:endParaRPr>
          </a:p>
        </p:txBody>
      </p:sp>
      <p:sp>
        <p:nvSpPr>
          <p:cNvPr id="36866" name="文本占位符 39938" descr="Rectangle: Click to edit Master text styles&#13;&#10;Second level&#13;&#10;Third level&#13;&#10;Fourth level&#13;&#10;Fifth level"/>
          <p:cNvSpPr>
            <a:spLocks noGrp="1"/>
          </p:cNvSpPr>
          <p:nvPr>
            <p:ph type="body" idx="4294967295"/>
          </p:nvPr>
        </p:nvSpPr>
        <p:spPr>
          <a:xfrm>
            <a:off x="757238" y="1844675"/>
            <a:ext cx="7773988" cy="2968625"/>
          </a:xfrm>
          <a:ln>
            <a:miter/>
          </a:ln>
        </p:spPr>
        <p:txBody>
          <a:bodyPr anchor="t"/>
          <a:p>
            <a:pPr marL="17780" lvl="0" indent="17780" fontAlgn="base">
              <a:lnSpc>
                <a:spcPct val="150000"/>
              </a:lnSpc>
              <a:spcBef>
                <a:spcPts val="0"/>
              </a:spcBef>
              <a:buNone/>
            </a:pPr>
            <a:r>
              <a:rPr lang="zh-CN" altLang="en-US" sz="2800" b="1" strike="noStrike" noProof="1" dirty="0">
                <a:sym typeface="+mn-ea"/>
              </a:rPr>
              <a:t>1.</a:t>
            </a:r>
            <a:r>
              <a:rPr lang="en-US" altLang="zh-CN" sz="2800" b="1" strike="noStrike" noProof="1" dirty="0">
                <a:sym typeface="+mn-ea"/>
              </a:rPr>
              <a:t> </a:t>
            </a:r>
            <a:r>
              <a:rPr lang="zh-CN" altLang="en-US" sz="2800" b="1" strike="noStrike" noProof="1" dirty="0">
                <a:sym typeface="+mn-ea"/>
              </a:rPr>
              <a:t>80X86微处理器有哪些通用寄存器？各有什么用途？</a:t>
            </a:r>
            <a:endParaRPr lang="zh-CN" altLang="en-US" sz="2800" b="1" strike="noStrike" noProof="1" dirty="0">
              <a:sym typeface="+mn-ea"/>
            </a:endParaRPr>
          </a:p>
          <a:p>
            <a:pPr marL="17780" lvl="0" indent="17780" fontAlgn="base">
              <a:lnSpc>
                <a:spcPct val="150000"/>
              </a:lnSpc>
              <a:spcBef>
                <a:spcPts val="0"/>
              </a:spcBef>
              <a:buNone/>
            </a:pPr>
            <a:r>
              <a:rPr lang="zh-CN" altLang="en-US" sz="2800" b="1" strike="noStrike" noProof="1" dirty="0">
                <a:sym typeface="+mn-ea"/>
              </a:rPr>
              <a:t>2.</a:t>
            </a:r>
            <a:r>
              <a:rPr lang="en-US" altLang="zh-CN" sz="2800" b="1" strike="noStrike" noProof="1" dirty="0">
                <a:sym typeface="+mn-ea"/>
              </a:rPr>
              <a:t> </a:t>
            </a:r>
            <a:r>
              <a:rPr lang="zh-CN" altLang="en-US" sz="2800" b="1" strike="noStrike" noProof="1" dirty="0">
                <a:sym typeface="+mn-ea"/>
              </a:rPr>
              <a:t>请阐述指令指示器EIP的作用。</a:t>
            </a:r>
            <a:endParaRPr lang="zh-CN" altLang="en-US" sz="2800" b="1" strike="noStrike" noProof="1" dirty="0">
              <a:sym typeface="+mn-ea"/>
            </a:endParaRPr>
          </a:p>
          <a:p>
            <a:pPr marL="17780" lvl="0" indent="17780" fontAlgn="base">
              <a:lnSpc>
                <a:spcPct val="150000"/>
              </a:lnSpc>
              <a:spcBef>
                <a:spcPts val="0"/>
              </a:spcBef>
              <a:buNone/>
            </a:pPr>
            <a:r>
              <a:rPr lang="zh-CN" altLang="en-US" sz="2800" b="1" strike="noStrike" noProof="1" dirty="0">
                <a:sym typeface="+mn-ea"/>
              </a:rPr>
              <a:t>3.</a:t>
            </a:r>
            <a:r>
              <a:rPr lang="en-US" altLang="zh-CN" sz="2800" b="1" strike="noStrike" noProof="1" dirty="0">
                <a:sym typeface="+mn-ea"/>
              </a:rPr>
              <a:t> </a:t>
            </a:r>
            <a:r>
              <a:rPr lang="zh-CN" altLang="en-US" sz="2800" b="1" strike="noStrike" noProof="1" dirty="0">
                <a:sym typeface="+mn-ea"/>
              </a:rPr>
              <a:t>P28，</a:t>
            </a:r>
            <a:r>
              <a:rPr lang="zh-CN" altLang="en-US" sz="2800" b="1" strike="noStrike" noProof="1" dirty="0">
                <a:sym typeface="+mn-ea"/>
              </a:rPr>
              <a:t>第7</a:t>
            </a:r>
            <a:r>
              <a:rPr lang="zh-CN" altLang="en-US" sz="2800" b="1" strike="noStrike" noProof="1" dirty="0">
                <a:sym typeface="+mn-ea"/>
              </a:rPr>
              <a:t>题</a:t>
            </a:r>
            <a:endParaRPr lang="zh-CN" altLang="en-US" sz="2800" b="1" strike="noStrike" noProof="1"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p>
            <a:r>
              <a:rPr sz="3600">
                <a:solidFill>
                  <a:schemeClr val="bg1"/>
                </a:solidFill>
                <a:latin typeface="华文新魏" panose="02010800040101010101" pitchFamily="2" charset="-122"/>
                <a:ea typeface="华文新魏" panose="02010800040101010101" pitchFamily="2" charset="-122"/>
              </a:rPr>
              <a:t>第四代</a:t>
            </a:r>
            <a:endParaRPr sz="360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755650" y="1628775"/>
            <a:ext cx="7632700" cy="634365"/>
          </a:xfrm>
          <a:prstGeom prst="rect">
            <a:avLst/>
          </a:prstGeom>
          <a:noFill/>
          <a:ln w="9525">
            <a:noFill/>
          </a:ln>
        </p:spPr>
        <p:txBody>
          <a:bodyPr wrap="square" anchor="t" anchorCtr="0">
            <a:noAutofit/>
          </a:bodyPr>
          <a:p>
            <a:pPr indent="457200" algn="l">
              <a:lnSpc>
                <a:spcPct val="150000"/>
              </a:lnSpc>
              <a:buClrTx/>
              <a:buSzTx/>
            </a:pPr>
            <a:r>
              <a:rPr lang="zh-CN" altLang="en-US" sz="2400" dirty="0">
                <a:latin typeface="楷体_GB2312" pitchFamily="1" charset="-122"/>
                <a:ea typeface="楷体_GB2312" pitchFamily="1" charset="-122"/>
              </a:rPr>
              <a:t>超大规模集成电路</a:t>
            </a:r>
            <a:endParaRPr lang="zh-CN" altLang="en-US" sz="2400" dirty="0">
              <a:solidFill>
                <a:schemeClr val="tx1"/>
              </a:solidFill>
              <a:latin typeface="楷体_GB2312" pitchFamily="1" charset="-122"/>
              <a:ea typeface="楷体_GB2312" pitchFamily="1" charset="-122"/>
            </a:endParaRPr>
          </a:p>
        </p:txBody>
      </p:sp>
      <p:pic>
        <p:nvPicPr>
          <p:cNvPr id="2" name="图片 1"/>
          <p:cNvPicPr/>
          <p:nvPr>
            <p:custDataLst>
              <p:tags r:id="rId1"/>
            </p:custDataLst>
          </p:nvPr>
        </p:nvPicPr>
        <p:blipFill>
          <a:blip r:embed="rId2"/>
          <a:stretch>
            <a:fillRect/>
          </a:stretch>
        </p:blipFill>
        <p:spPr>
          <a:xfrm>
            <a:off x="899160" y="2263140"/>
            <a:ext cx="7308215" cy="39960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endParaRPr lang="zh-CN" altLang="en-US" sz="4000" b="1" dirty="0">
              <a:solidFill>
                <a:schemeClr val="bg1"/>
              </a:solidFill>
              <a:latin typeface="华文新魏" panose="02010800040101010101" pitchFamily="2" charset="-122"/>
              <a:ea typeface="华文新魏" panose="02010800040101010101" pitchFamily="2" charset="-122"/>
              <a:cs typeface="+mn-cs"/>
            </a:endParaRPr>
          </a:p>
        </p:txBody>
      </p:sp>
      <p:sp>
        <p:nvSpPr>
          <p:cNvPr id="4099" name="Rectangle 3"/>
          <p:cNvSpPr>
            <a:spLocks noGrp="1"/>
          </p:cNvSpPr>
          <p:nvPr>
            <p:ph type="body" idx="4294967295"/>
          </p:nvPr>
        </p:nvSpPr>
        <p:spPr>
          <a:xfrm>
            <a:off x="899795" y="1844675"/>
            <a:ext cx="7581900" cy="4207510"/>
          </a:xfrm>
        </p:spPr>
        <p:txBody>
          <a:bodyPr vert="horz" wrap="square" lIns="91440" tIns="45720" rIns="91440" bIns="45720" anchor="t" anchorCtr="0"/>
          <a:p>
            <a:pPr>
              <a:spcBef>
                <a:spcPts val="1600"/>
              </a:spcBef>
            </a:pPr>
            <a:r>
              <a:rPr lang="en-US" altLang="zh-CN" dirty="0">
                <a:solidFill>
                  <a:srgbClr val="FF0000"/>
                </a:solidFill>
                <a:ea typeface="黑体" panose="02010609060101010101" pitchFamily="2" charset="-122"/>
              </a:rPr>
              <a:t> </a:t>
            </a:r>
            <a:r>
              <a:rPr lang="en-US" altLang="zh-CN" dirty="0">
                <a:solidFill>
                  <a:srgbClr val="000066"/>
                </a:solidFill>
                <a:ea typeface="黑体" panose="02010609060101010101" pitchFamily="2" charset="-122"/>
              </a:rPr>
              <a:t>1.1 </a:t>
            </a:r>
            <a:r>
              <a:rPr lang="zh-CN" altLang="en-US" dirty="0">
                <a:solidFill>
                  <a:srgbClr val="000066"/>
                </a:solidFill>
                <a:ea typeface="黑体" panose="02010609060101010101" pitchFamily="2" charset="-122"/>
              </a:rPr>
              <a:t>计</a:t>
            </a:r>
            <a:r>
              <a:rPr lang="zh-CN" altLang="en-US" dirty="0">
                <a:solidFill>
                  <a:schemeClr val="tx1"/>
                </a:solidFill>
                <a:ea typeface="黑体" panose="02010609060101010101" pitchFamily="2" charset="-122"/>
              </a:rPr>
              <a:t>算机的发展历程</a:t>
            </a:r>
            <a:endParaRPr lang="zh-CN" altLang="en-US" dirty="0">
              <a:solidFill>
                <a:schemeClr val="tx1"/>
              </a:solidFill>
              <a:ea typeface="黑体" panose="02010609060101010101" pitchFamily="2" charset="-122"/>
            </a:endParaRPr>
          </a:p>
          <a:p>
            <a:pPr>
              <a:spcBef>
                <a:spcPts val="1600"/>
              </a:spcBef>
            </a:pPr>
            <a:r>
              <a:rPr lang="en-US" altLang="zh-CN" dirty="0">
                <a:ea typeface="黑体" panose="02010609060101010101" pitchFamily="2" charset="-122"/>
                <a:sym typeface="+mn-ea"/>
              </a:rPr>
              <a:t> </a:t>
            </a:r>
            <a:r>
              <a:rPr lang="en-US" altLang="zh-CN" dirty="0">
                <a:solidFill>
                  <a:srgbClr val="FF0000"/>
                </a:solidFill>
                <a:ea typeface="黑体" panose="02010609060101010101" pitchFamily="2" charset="-122"/>
                <a:sym typeface="+mn-ea"/>
              </a:rPr>
              <a:t>1.2 </a:t>
            </a:r>
            <a:r>
              <a:rPr lang="zh-CN" altLang="en-US" dirty="0">
                <a:solidFill>
                  <a:srgbClr val="FF0000"/>
                </a:solidFill>
                <a:ea typeface="黑体" panose="02010609060101010101" pitchFamily="2" charset="-122"/>
                <a:sym typeface="+mn-ea"/>
              </a:rPr>
              <a:t>计算机系统的基本组成和功能</a:t>
            </a:r>
            <a:endParaRPr lang="zh-CN" altLang="en-US" dirty="0">
              <a:solidFill>
                <a:srgbClr val="FF0000"/>
              </a:solidFill>
              <a:ea typeface="黑体" panose="02010609060101010101" pitchFamily="2" charset="-122"/>
              <a:sym typeface="+mn-ea"/>
            </a:endParaRPr>
          </a:p>
          <a:p>
            <a:pPr>
              <a:spcBef>
                <a:spcPts val="1600"/>
              </a:spcBef>
            </a:pPr>
            <a:r>
              <a:rPr lang="en-US" altLang="zh-CN" dirty="0">
                <a:ea typeface="黑体" panose="02010609060101010101" pitchFamily="2" charset="-122"/>
                <a:sym typeface="+mn-ea"/>
              </a:rPr>
              <a:t> 1.3 </a:t>
            </a:r>
            <a:r>
              <a:rPr lang="zh-CN" altLang="en-US" dirty="0">
                <a:ea typeface="黑体" panose="02010609060101010101" pitchFamily="2" charset="-122"/>
                <a:sym typeface="+mn-ea"/>
              </a:rPr>
              <a:t>软件开发和执行过程概述</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1.4 </a:t>
            </a:r>
            <a:r>
              <a:rPr lang="zh-CN" altLang="en-US" dirty="0">
                <a:ea typeface="黑体" panose="02010609060101010101" pitchFamily="2" charset="-122"/>
              </a:rPr>
              <a:t>计算机系统的层次</a:t>
            </a:r>
            <a:r>
              <a:rPr lang="zh-CN" altLang="en-US" dirty="0">
                <a:ea typeface="黑体" panose="02010609060101010101" pitchFamily="2" charset="-122"/>
              </a:rPr>
              <a:t>结构</a:t>
            </a:r>
            <a:endParaRPr lang="zh-CN" altLang="en-US" dirty="0">
              <a:ea typeface="黑体" panose="02010609060101010101" pitchFamily="2" charset="-122"/>
            </a:endParaRPr>
          </a:p>
          <a:p>
            <a:pPr>
              <a:spcBef>
                <a:spcPts val="1600"/>
              </a:spcBef>
            </a:pPr>
            <a:r>
              <a:rPr lang="en-US" altLang="zh-CN" dirty="0">
                <a:ea typeface="黑体" panose="02010609060101010101" pitchFamily="2" charset="-122"/>
              </a:rPr>
              <a:t> 1.5 </a:t>
            </a:r>
            <a:r>
              <a:rPr lang="zh-CN" altLang="en-US" dirty="0">
                <a:ea typeface="黑体" panose="02010609060101010101" pitchFamily="2" charset="-122"/>
              </a:rPr>
              <a:t>计算机系统性能</a:t>
            </a:r>
            <a:r>
              <a:rPr lang="zh-CN" altLang="en-US" dirty="0">
                <a:ea typeface="黑体" panose="02010609060101010101" pitchFamily="2" charset="-122"/>
              </a:rPr>
              <a:t>评价</a:t>
            </a:r>
            <a:endParaRPr lang="zh-CN" altLang="en-US" dirty="0">
              <a:ea typeface="黑体" panose="02010609060101010101" pitchFamily="2" charset="-122"/>
            </a:endParaRPr>
          </a:p>
          <a:p>
            <a:pPr>
              <a:spcBef>
                <a:spcPts val="1600"/>
              </a:spcBef>
            </a:pPr>
            <a:endParaRPr lang="zh-CN" altLang="en-US" dirty="0">
              <a:ea typeface="黑体" panose="02010609060101010101" pitchFamily="2"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 name="KSO_WM_UNIT_PLACING_PICTURE_USER_VIEWPORT" val="{&quot;height&quot;:2004,&quot;width&quot;:8172}"/>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 name="KSO_WM_UNIT_PLACING_PICTURE_USER_VIEWPORT" val="{&quot;height&quot;:4196,&quot;width&quot;:8106}"/>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 name="KSO_WM_UNIT_PLACING_PICTURE_USER_VIEWPORT" val="{&quot;height&quot;:3458,&quot;width&quot;:8306}"/>
</p:tagLst>
</file>

<file path=ppt/tags/tag53.xml><?xml version="1.0" encoding="utf-8"?>
<p:tagLst xmlns:p="http://schemas.openxmlformats.org/presentationml/2006/main">
  <p:tag name="KSO_WM_BEAUTIFY_FLAG" val=""/>
  <p:tag name="KSO_WM_UNIT_PLACING_PICTURE_USER_VIEWPORT" val="{&quot;height&quot;:3458,&quot;width&quot;:8306}"/>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TABLE_ENDDRAG_ORIGIN_RECT" val="564*220"/>
  <p:tag name="TABLE_ENDDRAG_RECT" val="87*207*564*220"/>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TABLE_ENDDRAG_ORIGIN_RECT" val="611*269"/>
  <p:tag name="TABLE_ENDDRAG_RECT" val="59*166*611*269"/>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COMMONDATA" val="eyJoZGlkIjoiYjg1NGU3MmE1Yjc5MDU5NjQ3ZjllNDQ2ZDhmZGY5NzIifQ=="/>
  <p:tag name="KSO_WPP_MARK_KEY" val="d49286c5-fd35-43ad-9bc0-1880cc3ef881"/>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4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4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4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4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4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4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4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5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5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5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5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5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1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5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5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5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3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5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6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6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6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6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6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6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6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6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6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6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7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7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7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7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7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7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7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7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4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4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7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1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1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1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1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2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2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2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2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2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6.xml><?xml version="1.0" encoding="utf-8"?>
<a:theme xmlns:a="http://schemas.openxmlformats.org/drawingml/2006/main" name="2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7.xml><?xml version="1.0" encoding="utf-8"?>
<a:theme xmlns:a="http://schemas.openxmlformats.org/drawingml/2006/main" name="2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8.xml><?xml version="1.0" encoding="utf-8"?>
<a:theme xmlns:a="http://schemas.openxmlformats.org/drawingml/2006/main" name="27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9.xml><?xml version="1.0" encoding="utf-8"?>
<a:theme xmlns:a="http://schemas.openxmlformats.org/drawingml/2006/main" name="28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1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0.xml><?xml version="1.0" encoding="utf-8"?>
<a:theme xmlns:a="http://schemas.openxmlformats.org/drawingml/2006/main" name="29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1.xml><?xml version="1.0" encoding="utf-8"?>
<a:theme xmlns:a="http://schemas.openxmlformats.org/drawingml/2006/main" name="3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2.xml><?xml version="1.0" encoding="utf-8"?>
<a:theme xmlns:a="http://schemas.openxmlformats.org/drawingml/2006/main" name="3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3.xml><?xml version="1.0" encoding="utf-8"?>
<a:theme xmlns:a="http://schemas.openxmlformats.org/drawingml/2006/main" name="3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4.xml><?xml version="1.0" encoding="utf-8"?>
<a:theme xmlns:a="http://schemas.openxmlformats.org/drawingml/2006/main" name="3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5.xml><?xml version="1.0" encoding="utf-8"?>
<a:theme xmlns:a="http://schemas.openxmlformats.org/drawingml/2006/main" name="3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6.xml><?xml version="1.0" encoding="utf-8"?>
<a:theme xmlns:a="http://schemas.openxmlformats.org/drawingml/2006/main" name="3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3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0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0</TotalTime>
  <Words>7287</Words>
  <Application>WPS 演示</Application>
  <PresentationFormat>在屏幕上显示</PresentationFormat>
  <Paragraphs>692</Paragraphs>
  <Slides>76</Slides>
  <Notes>0</Notes>
  <HiddenSlides>0</HiddenSlides>
  <MMClips>0</MMClips>
  <ScaleCrop>false</ScaleCrop>
  <HeadingPairs>
    <vt:vector size="6" baseType="variant">
      <vt:variant>
        <vt:lpstr>已用的字体</vt:lpstr>
      </vt:variant>
      <vt:variant>
        <vt:i4>13</vt:i4>
      </vt:variant>
      <vt:variant>
        <vt:lpstr>主题</vt:lpstr>
      </vt:variant>
      <vt:variant>
        <vt:i4>76</vt:i4>
      </vt:variant>
      <vt:variant>
        <vt:lpstr>幻灯片标题</vt:lpstr>
      </vt:variant>
      <vt:variant>
        <vt:i4>76</vt:i4>
      </vt:variant>
    </vt:vector>
  </HeadingPairs>
  <TitlesOfParts>
    <vt:vector size="165" baseType="lpstr">
      <vt:lpstr>Arial</vt:lpstr>
      <vt:lpstr>宋体</vt:lpstr>
      <vt:lpstr>Wingdings</vt:lpstr>
      <vt:lpstr>Tahoma</vt:lpstr>
      <vt:lpstr>黑体</vt:lpstr>
      <vt:lpstr>华文新魏</vt:lpstr>
      <vt:lpstr>楷体_GB2312</vt:lpstr>
      <vt:lpstr>新宋体</vt:lpstr>
      <vt:lpstr>微软雅黑</vt:lpstr>
      <vt:lpstr>Arial Unicode MS</vt:lpstr>
      <vt:lpstr>Calibri</vt:lpstr>
      <vt:lpstr>Wingdings</vt:lpstr>
      <vt:lpstr>Times New Roman</vt:lpstr>
      <vt:lpstr>1_model-3</vt:lpstr>
      <vt:lpstr>5_model-3</vt:lpstr>
      <vt:lpstr>6_model-3</vt:lpstr>
      <vt:lpstr>12_model-3</vt:lpstr>
      <vt:lpstr>15_model-3</vt:lpstr>
      <vt:lpstr>39_model-3</vt:lpstr>
      <vt:lpstr>11_model-3</vt:lpstr>
      <vt:lpstr>35_model-3</vt:lpstr>
      <vt:lpstr>40_model-3</vt:lpstr>
      <vt:lpstr>41_model-3</vt:lpstr>
      <vt:lpstr>42_model-3</vt:lpstr>
      <vt:lpstr>43_model-3</vt:lpstr>
      <vt:lpstr>44_model-3</vt:lpstr>
      <vt:lpstr>47_model-3</vt:lpstr>
      <vt:lpstr>48_model-3</vt:lpstr>
      <vt:lpstr>49_model-3</vt:lpstr>
      <vt:lpstr>50_model-3</vt:lpstr>
      <vt:lpstr>7_model-3</vt:lpstr>
      <vt:lpstr>9_model-3</vt:lpstr>
      <vt:lpstr>16_model-3</vt:lpstr>
      <vt:lpstr>18_model-3</vt:lpstr>
      <vt:lpstr>51_model-3</vt:lpstr>
      <vt:lpstr>52_model-3</vt:lpstr>
      <vt:lpstr>53_model-3</vt:lpstr>
      <vt:lpstr>54_model-3</vt:lpstr>
      <vt:lpstr>17_model-3</vt:lpstr>
      <vt:lpstr>55_model-3</vt:lpstr>
      <vt:lpstr>56_model-3</vt:lpstr>
      <vt:lpstr>57_model-3</vt:lpstr>
      <vt:lpstr>37_model-3</vt:lpstr>
      <vt:lpstr>59_model-3</vt:lpstr>
      <vt:lpstr>60_model-3</vt:lpstr>
      <vt:lpstr>61_model-3</vt:lpstr>
      <vt:lpstr>62_model-3</vt:lpstr>
      <vt:lpstr>63_model-3</vt:lpstr>
      <vt:lpstr>64_model-3</vt:lpstr>
      <vt:lpstr>65_model-3</vt:lpstr>
      <vt:lpstr>66_model-3</vt:lpstr>
      <vt:lpstr>67_model-3</vt:lpstr>
      <vt:lpstr>68_model-3</vt:lpstr>
      <vt:lpstr>69_model-3</vt:lpstr>
      <vt:lpstr>70_model-3</vt:lpstr>
      <vt:lpstr>71_model-3</vt:lpstr>
      <vt:lpstr>72_model-3</vt:lpstr>
      <vt:lpstr>73_model-3</vt:lpstr>
      <vt:lpstr>74_model-3</vt:lpstr>
      <vt:lpstr>75_model-3</vt:lpstr>
      <vt:lpstr>76_model-3</vt:lpstr>
      <vt:lpstr>77_model-3</vt:lpstr>
      <vt:lpstr>45_model-3</vt:lpstr>
      <vt:lpstr>46_model-3</vt:lpstr>
      <vt:lpstr>78_model-3</vt:lpstr>
      <vt:lpstr>2_model-3</vt:lpstr>
      <vt:lpstr>4_model-3</vt:lpstr>
      <vt:lpstr>8_model-3</vt:lpstr>
      <vt:lpstr>3_model-3</vt:lpstr>
      <vt:lpstr>10_model-3</vt:lpstr>
      <vt:lpstr>13_model-3</vt:lpstr>
      <vt:lpstr>14_model-3</vt:lpstr>
      <vt:lpstr>19_model-3</vt:lpstr>
      <vt:lpstr>20_model-3</vt:lpstr>
      <vt:lpstr>21_model-3</vt:lpstr>
      <vt:lpstr>22_model-3</vt:lpstr>
      <vt:lpstr>23_model-3</vt:lpstr>
      <vt:lpstr>24_model-3</vt:lpstr>
      <vt:lpstr>25_model-3</vt:lpstr>
      <vt:lpstr>26_model-3</vt:lpstr>
      <vt:lpstr>27_model-3</vt:lpstr>
      <vt:lpstr>28_model-3</vt:lpstr>
      <vt:lpstr>29_model-3</vt:lpstr>
      <vt:lpstr>30_model-3</vt:lpstr>
      <vt:lpstr>31_model-3</vt:lpstr>
      <vt:lpstr>32_model-3</vt:lpstr>
      <vt:lpstr>33_model-3</vt:lpstr>
      <vt:lpstr>34_model-3</vt:lpstr>
      <vt:lpstr>36_model-3</vt:lpstr>
      <vt:lpstr>第一章 计算机系统概述</vt:lpstr>
      <vt:lpstr>主要内容</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课堂练习</vt:lpstr>
      <vt:lpstr>作业</vt:lpstr>
    </vt:vector>
  </TitlesOfParts>
  <Company>soft.netnest.com.cn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李海波</cp:lastModifiedBy>
  <cp:revision>949</cp:revision>
  <dcterms:created xsi:type="dcterms:W3CDTF">2006-11-13T09:10:00Z</dcterms:created>
  <dcterms:modified xsi:type="dcterms:W3CDTF">2023-09-12T23:06:24Z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2052-12.1.0.15358</vt:lpwstr>
  </property>
  <property fmtid="{D5CDD505-2E9C-101B-9397-08002B2CF9AE}" pid="3" name="ICV">
    <vt:lpwstr>849A4ED79F6A4168823D8913AE8C4ED2</vt:lpwstr>
  </property>
</Properties>
</file>