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slideLayouts/slideLayout748.xml" ContentType="application/vnd.openxmlformats-officedocument.presentationml.slideLayout+xml"/>
  <Override PartName="/ppt/slideLayouts/slideLayout749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50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75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60.xml" ContentType="application/vnd.openxmlformats-officedocument.presentationml.slideLayout+xml"/>
  <Override PartName="/ppt/slideLayouts/slideLayout761.xml" ContentType="application/vnd.openxmlformats-officedocument.presentationml.slideLayout+xml"/>
  <Override PartName="/ppt/slideLayouts/slideLayout7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767.xml" ContentType="application/vnd.openxmlformats-officedocument.presentationml.slideLayout+xml"/>
  <Override PartName="/ppt/slideLayouts/slideLayout768.xml" ContentType="application/vnd.openxmlformats-officedocument.presentationml.slideLayout+xml"/>
  <Override PartName="/ppt/slideLayouts/slideLayout76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70.xml" ContentType="application/vnd.openxmlformats-officedocument.presentationml.slideLayout+xml"/>
  <Override PartName="/ppt/slideLayouts/slideLayout771.xml" ContentType="application/vnd.openxmlformats-officedocument.presentationml.slideLayout+xml"/>
  <Override PartName="/ppt/slideLayouts/slideLayout772.xml" ContentType="application/vnd.openxmlformats-officedocument.presentationml.slideLayout+xml"/>
  <Override PartName="/ppt/slideLayouts/slideLayout77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77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7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80.xml" ContentType="application/vnd.openxmlformats-officedocument.presentationml.slideLayout+xml"/>
  <Override PartName="/ppt/slideLayouts/slideLayout781.xml" ContentType="application/vnd.openxmlformats-officedocument.presentationml.slideLayout+xml"/>
  <Override PartName="/ppt/slideLayouts/slideLayout782.xml" ContentType="application/vnd.openxmlformats-officedocument.presentationml.slideLayout+xml"/>
  <Override PartName="/ppt/slideLayouts/slideLayout783.xml" ContentType="application/vnd.openxmlformats-officedocument.presentationml.slideLayout+xml"/>
  <Override PartName="/ppt/slideLayouts/slideLayout784.xml" ContentType="application/vnd.openxmlformats-officedocument.presentationml.slideLayout+xml"/>
  <Override PartName="/ppt/slideLayouts/slideLayout785.xml" ContentType="application/vnd.openxmlformats-officedocument.presentationml.slideLayout+xml"/>
  <Override PartName="/ppt/slideLayouts/slideLayout7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788.xml" ContentType="application/vnd.openxmlformats-officedocument.presentationml.slideLayout+xml"/>
  <Override PartName="/ppt/slideLayouts/slideLayout78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90.xml" ContentType="application/vnd.openxmlformats-officedocument.presentationml.slideLayout+xml"/>
  <Override PartName="/ppt/slideLayouts/slideLayout791.xml" ContentType="application/vnd.openxmlformats-officedocument.presentationml.slideLayout+xml"/>
  <Override PartName="/ppt/slideLayouts/slideLayout79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  <p:sldMasterId id="2147483984" r:id="rId30"/>
    <p:sldMasterId id="2147483996" r:id="rId31"/>
    <p:sldMasterId id="2147484008" r:id="rId32"/>
    <p:sldMasterId id="2147484020" r:id="rId33"/>
    <p:sldMasterId id="2147484032" r:id="rId34"/>
    <p:sldMasterId id="2147484044" r:id="rId35"/>
    <p:sldMasterId id="2147484056" r:id="rId36"/>
    <p:sldMasterId id="2147484068" r:id="rId37"/>
    <p:sldMasterId id="2147484080" r:id="rId38"/>
    <p:sldMasterId id="2147484092" r:id="rId39"/>
    <p:sldMasterId id="2147484104" r:id="rId40"/>
    <p:sldMasterId id="2147484116" r:id="rId41"/>
    <p:sldMasterId id="2147484128" r:id="rId42"/>
    <p:sldMasterId id="2147484140" r:id="rId43"/>
    <p:sldMasterId id="2147484152" r:id="rId44"/>
    <p:sldMasterId id="2147484164" r:id="rId45"/>
    <p:sldMasterId id="2147484176" r:id="rId46"/>
    <p:sldMasterId id="2147484188" r:id="rId47"/>
    <p:sldMasterId id="2147484200" r:id="rId48"/>
    <p:sldMasterId id="2147484212" r:id="rId49"/>
    <p:sldMasterId id="2147484224" r:id="rId50"/>
    <p:sldMasterId id="2147484236" r:id="rId51"/>
    <p:sldMasterId id="2147484248" r:id="rId52"/>
    <p:sldMasterId id="2147484260" r:id="rId53"/>
    <p:sldMasterId id="2147484272" r:id="rId54"/>
    <p:sldMasterId id="2147484284" r:id="rId55"/>
    <p:sldMasterId id="2147484296" r:id="rId56"/>
    <p:sldMasterId id="2147484308" r:id="rId57"/>
    <p:sldMasterId id="2147484320" r:id="rId58"/>
    <p:sldMasterId id="2147484332" r:id="rId59"/>
    <p:sldMasterId id="2147484344" r:id="rId60"/>
    <p:sldMasterId id="2147484356" r:id="rId61"/>
    <p:sldMasterId id="2147484368" r:id="rId62"/>
    <p:sldMasterId id="2147484380" r:id="rId63"/>
    <p:sldMasterId id="2147484392" r:id="rId64"/>
    <p:sldMasterId id="2147484404" r:id="rId65"/>
    <p:sldMasterId id="2147484416" r:id="rId66"/>
    <p:sldMasterId id="2147484428" r:id="rId67"/>
    <p:sldMasterId id="2147484440" r:id="rId68"/>
    <p:sldMasterId id="2147484452" r:id="rId69"/>
    <p:sldMasterId id="2147484464" r:id="rId70"/>
    <p:sldMasterId id="2147484476" r:id="rId71"/>
    <p:sldMasterId id="2147484488" r:id="rId72"/>
    <p:sldMasterId id="2147484500" r:id="rId73"/>
  </p:sldMasterIdLst>
  <p:notesMasterIdLst>
    <p:notesMasterId r:id="rId128"/>
  </p:notesMasterIdLst>
  <p:handoutMasterIdLst>
    <p:handoutMasterId r:id="rId150"/>
  </p:handoutMasterIdLst>
  <p:sldIdLst>
    <p:sldId id="256" r:id="rId74"/>
    <p:sldId id="1338" r:id="rId75"/>
    <p:sldId id="557" r:id="rId76"/>
    <p:sldId id="1448" r:id="rId77"/>
    <p:sldId id="1449" r:id="rId78"/>
    <p:sldId id="1450" r:id="rId79"/>
    <p:sldId id="960" r:id="rId80"/>
    <p:sldId id="1560" r:id="rId81"/>
    <p:sldId id="1561" r:id="rId82"/>
    <p:sldId id="1562" r:id="rId83"/>
    <p:sldId id="961" r:id="rId84"/>
    <p:sldId id="1563" r:id="rId85"/>
    <p:sldId id="962" r:id="rId86"/>
    <p:sldId id="1564" r:id="rId87"/>
    <p:sldId id="1565" r:id="rId88"/>
    <p:sldId id="964" r:id="rId89"/>
    <p:sldId id="1566" r:id="rId90"/>
    <p:sldId id="1567" r:id="rId91"/>
    <p:sldId id="963" r:id="rId92"/>
    <p:sldId id="1569" r:id="rId93"/>
    <p:sldId id="1570" r:id="rId94"/>
    <p:sldId id="1677" r:id="rId95"/>
    <p:sldId id="1678" r:id="rId96"/>
    <p:sldId id="1679" r:id="rId97"/>
    <p:sldId id="1680" r:id="rId98"/>
    <p:sldId id="1681" r:id="rId99"/>
    <p:sldId id="1682" r:id="rId100"/>
    <p:sldId id="1683" r:id="rId101"/>
    <p:sldId id="1684" r:id="rId102"/>
    <p:sldId id="1685" r:id="rId103"/>
    <p:sldId id="1686" r:id="rId104"/>
    <p:sldId id="1687" r:id="rId105"/>
    <p:sldId id="1688" r:id="rId106"/>
    <p:sldId id="1689" r:id="rId107"/>
    <p:sldId id="1690" r:id="rId108"/>
    <p:sldId id="1691" r:id="rId109"/>
    <p:sldId id="1795" r:id="rId110"/>
    <p:sldId id="1798" r:id="rId111"/>
    <p:sldId id="1796" r:id="rId112"/>
    <p:sldId id="1797" r:id="rId113"/>
    <p:sldId id="1799" r:id="rId114"/>
    <p:sldId id="1800" r:id="rId115"/>
    <p:sldId id="1801" r:id="rId116"/>
    <p:sldId id="1802" r:id="rId117"/>
    <p:sldId id="1803" r:id="rId118"/>
    <p:sldId id="1804" r:id="rId119"/>
    <p:sldId id="1805" r:id="rId120"/>
    <p:sldId id="1806" r:id="rId121"/>
    <p:sldId id="1807" r:id="rId122"/>
    <p:sldId id="1808" r:id="rId123"/>
    <p:sldId id="1809" r:id="rId124"/>
    <p:sldId id="1810" r:id="rId125"/>
    <p:sldId id="1811" r:id="rId126"/>
    <p:sldId id="1812" r:id="rId127"/>
    <p:sldId id="1813" r:id="rId129"/>
    <p:sldId id="1814" r:id="rId130"/>
    <p:sldId id="1815" r:id="rId131"/>
    <p:sldId id="1816" r:id="rId132"/>
    <p:sldId id="1817" r:id="rId133"/>
    <p:sldId id="1818" r:id="rId134"/>
    <p:sldId id="1820" r:id="rId135"/>
    <p:sldId id="1819" r:id="rId136"/>
    <p:sldId id="1821" r:id="rId137"/>
    <p:sldId id="1822" r:id="rId138"/>
    <p:sldId id="1823" r:id="rId139"/>
    <p:sldId id="1824" r:id="rId140"/>
    <p:sldId id="1825" r:id="rId141"/>
    <p:sldId id="1826" r:id="rId142"/>
    <p:sldId id="1827" r:id="rId143"/>
    <p:sldId id="1828" r:id="rId144"/>
    <p:sldId id="1829" r:id="rId145"/>
    <p:sldId id="1830" r:id="rId146"/>
    <p:sldId id="1834" r:id="rId147"/>
    <p:sldId id="1835" r:id="rId148"/>
    <p:sldId id="1836" r:id="rId149"/>
  </p:sldIdLst>
  <p:sldSz cx="9144000" cy="6858000" type="screen4x3"/>
  <p:notesSz cx="6858000" cy="9144000"/>
  <p:custDataLst>
    <p:tags r:id="rId15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2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26.xml"/><Relationship Id="rId98" Type="http://schemas.openxmlformats.org/officeDocument/2006/relationships/slide" Target="slides/slide25.xml"/><Relationship Id="rId97" Type="http://schemas.openxmlformats.org/officeDocument/2006/relationships/slide" Target="slides/slide24.xml"/><Relationship Id="rId96" Type="http://schemas.openxmlformats.org/officeDocument/2006/relationships/slide" Target="slides/slide23.xml"/><Relationship Id="rId95" Type="http://schemas.openxmlformats.org/officeDocument/2006/relationships/slide" Target="slides/slide22.xml"/><Relationship Id="rId94" Type="http://schemas.openxmlformats.org/officeDocument/2006/relationships/slide" Target="slides/slide21.xml"/><Relationship Id="rId93" Type="http://schemas.openxmlformats.org/officeDocument/2006/relationships/slide" Target="slides/slide20.xml"/><Relationship Id="rId92" Type="http://schemas.openxmlformats.org/officeDocument/2006/relationships/slide" Target="slides/slide19.xml"/><Relationship Id="rId91" Type="http://schemas.openxmlformats.org/officeDocument/2006/relationships/slide" Target="slides/slide18.xml"/><Relationship Id="rId90" Type="http://schemas.openxmlformats.org/officeDocument/2006/relationships/slide" Target="slides/slide17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16.xml"/><Relationship Id="rId88" Type="http://schemas.openxmlformats.org/officeDocument/2006/relationships/slide" Target="slides/slide15.xml"/><Relationship Id="rId87" Type="http://schemas.openxmlformats.org/officeDocument/2006/relationships/slide" Target="slides/slide14.xml"/><Relationship Id="rId86" Type="http://schemas.openxmlformats.org/officeDocument/2006/relationships/slide" Target="slides/slide13.xml"/><Relationship Id="rId85" Type="http://schemas.openxmlformats.org/officeDocument/2006/relationships/slide" Target="slides/slide12.xml"/><Relationship Id="rId84" Type="http://schemas.openxmlformats.org/officeDocument/2006/relationships/slide" Target="slides/slide11.xml"/><Relationship Id="rId83" Type="http://schemas.openxmlformats.org/officeDocument/2006/relationships/slide" Target="slides/slide10.xml"/><Relationship Id="rId82" Type="http://schemas.openxmlformats.org/officeDocument/2006/relationships/slide" Target="slides/slide9.xml"/><Relationship Id="rId81" Type="http://schemas.openxmlformats.org/officeDocument/2006/relationships/slide" Target="slides/slide8.xml"/><Relationship Id="rId80" Type="http://schemas.openxmlformats.org/officeDocument/2006/relationships/slide" Target="slides/slide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.xml"/><Relationship Id="rId78" Type="http://schemas.openxmlformats.org/officeDocument/2006/relationships/slide" Target="slides/slide5.xml"/><Relationship Id="rId77" Type="http://schemas.openxmlformats.org/officeDocument/2006/relationships/slide" Target="slides/slide4.xml"/><Relationship Id="rId76" Type="http://schemas.openxmlformats.org/officeDocument/2006/relationships/slide" Target="slides/slide3.xml"/><Relationship Id="rId75" Type="http://schemas.openxmlformats.org/officeDocument/2006/relationships/slide" Target="slides/slide2.xml"/><Relationship Id="rId74" Type="http://schemas.openxmlformats.org/officeDocument/2006/relationships/slide" Target="slides/slide1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5" Type="http://schemas.openxmlformats.org/officeDocument/2006/relationships/tags" Target="tags/tag95.xml"/><Relationship Id="rId154" Type="http://schemas.openxmlformats.org/officeDocument/2006/relationships/commentAuthors" Target="commentAuthors.xml"/><Relationship Id="rId153" Type="http://schemas.openxmlformats.org/officeDocument/2006/relationships/tableStyles" Target="tableStyles.xml"/><Relationship Id="rId152" Type="http://schemas.openxmlformats.org/officeDocument/2006/relationships/viewProps" Target="viewProps.xml"/><Relationship Id="rId151" Type="http://schemas.openxmlformats.org/officeDocument/2006/relationships/presProps" Target="presProps.xml"/><Relationship Id="rId150" Type="http://schemas.openxmlformats.org/officeDocument/2006/relationships/handoutMaster" Target="handoutMasters/handoutMaster1.xml"/><Relationship Id="rId15" Type="http://schemas.openxmlformats.org/officeDocument/2006/relationships/slideMaster" Target="slideMasters/slideMaster14.xml"/><Relationship Id="rId149" Type="http://schemas.openxmlformats.org/officeDocument/2006/relationships/slide" Target="slides/slide75.xml"/><Relationship Id="rId148" Type="http://schemas.openxmlformats.org/officeDocument/2006/relationships/slide" Target="slides/slide74.xml"/><Relationship Id="rId147" Type="http://schemas.openxmlformats.org/officeDocument/2006/relationships/slide" Target="slides/slide73.xml"/><Relationship Id="rId146" Type="http://schemas.openxmlformats.org/officeDocument/2006/relationships/slide" Target="slides/slide72.xml"/><Relationship Id="rId145" Type="http://schemas.openxmlformats.org/officeDocument/2006/relationships/slide" Target="slides/slide71.xml"/><Relationship Id="rId144" Type="http://schemas.openxmlformats.org/officeDocument/2006/relationships/slide" Target="slides/slide70.xml"/><Relationship Id="rId143" Type="http://schemas.openxmlformats.org/officeDocument/2006/relationships/slide" Target="slides/slide69.xml"/><Relationship Id="rId142" Type="http://schemas.openxmlformats.org/officeDocument/2006/relationships/slide" Target="slides/slide68.xml"/><Relationship Id="rId141" Type="http://schemas.openxmlformats.org/officeDocument/2006/relationships/slide" Target="slides/slide67.xml"/><Relationship Id="rId140" Type="http://schemas.openxmlformats.org/officeDocument/2006/relationships/slide" Target="slides/slide66.xml"/><Relationship Id="rId14" Type="http://schemas.openxmlformats.org/officeDocument/2006/relationships/slideMaster" Target="slideMasters/slideMaster13.xml"/><Relationship Id="rId139" Type="http://schemas.openxmlformats.org/officeDocument/2006/relationships/slide" Target="slides/slide65.xml"/><Relationship Id="rId138" Type="http://schemas.openxmlformats.org/officeDocument/2006/relationships/slide" Target="slides/slide64.xml"/><Relationship Id="rId137" Type="http://schemas.openxmlformats.org/officeDocument/2006/relationships/slide" Target="slides/slide63.xml"/><Relationship Id="rId136" Type="http://schemas.openxmlformats.org/officeDocument/2006/relationships/slide" Target="slides/slide62.xml"/><Relationship Id="rId135" Type="http://schemas.openxmlformats.org/officeDocument/2006/relationships/slide" Target="slides/slide61.xml"/><Relationship Id="rId134" Type="http://schemas.openxmlformats.org/officeDocument/2006/relationships/slide" Target="slides/slide60.xml"/><Relationship Id="rId133" Type="http://schemas.openxmlformats.org/officeDocument/2006/relationships/slide" Target="slides/slide59.xml"/><Relationship Id="rId132" Type="http://schemas.openxmlformats.org/officeDocument/2006/relationships/slide" Target="slides/slide58.xml"/><Relationship Id="rId131" Type="http://schemas.openxmlformats.org/officeDocument/2006/relationships/slide" Target="slides/slide57.xml"/><Relationship Id="rId130" Type="http://schemas.openxmlformats.org/officeDocument/2006/relationships/slide" Target="slides/slide56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55.xml"/><Relationship Id="rId128" Type="http://schemas.openxmlformats.org/officeDocument/2006/relationships/notesMaster" Target="notesMasters/notesMaster1.xml"/><Relationship Id="rId127" Type="http://schemas.openxmlformats.org/officeDocument/2006/relationships/slide" Target="slides/slide54.xml"/><Relationship Id="rId126" Type="http://schemas.openxmlformats.org/officeDocument/2006/relationships/slide" Target="slides/slide53.xml"/><Relationship Id="rId125" Type="http://schemas.openxmlformats.org/officeDocument/2006/relationships/slide" Target="slides/slide52.xml"/><Relationship Id="rId124" Type="http://schemas.openxmlformats.org/officeDocument/2006/relationships/slide" Target="slides/slide51.xml"/><Relationship Id="rId123" Type="http://schemas.openxmlformats.org/officeDocument/2006/relationships/slide" Target="slides/slide50.xml"/><Relationship Id="rId122" Type="http://schemas.openxmlformats.org/officeDocument/2006/relationships/slide" Target="slides/slide49.xml"/><Relationship Id="rId121" Type="http://schemas.openxmlformats.org/officeDocument/2006/relationships/slide" Target="slides/slide48.xml"/><Relationship Id="rId120" Type="http://schemas.openxmlformats.org/officeDocument/2006/relationships/slide" Target="slides/slide47.xml"/><Relationship Id="rId12" Type="http://schemas.openxmlformats.org/officeDocument/2006/relationships/slideMaster" Target="slideMasters/slideMaster11.xml"/><Relationship Id="rId119" Type="http://schemas.openxmlformats.org/officeDocument/2006/relationships/slide" Target="slides/slide46.xml"/><Relationship Id="rId118" Type="http://schemas.openxmlformats.org/officeDocument/2006/relationships/slide" Target="slides/slide45.xml"/><Relationship Id="rId117" Type="http://schemas.openxmlformats.org/officeDocument/2006/relationships/slide" Target="slides/slide44.xml"/><Relationship Id="rId116" Type="http://schemas.openxmlformats.org/officeDocument/2006/relationships/slide" Target="slides/slide43.xml"/><Relationship Id="rId115" Type="http://schemas.openxmlformats.org/officeDocument/2006/relationships/slide" Target="slides/slide42.xml"/><Relationship Id="rId114" Type="http://schemas.openxmlformats.org/officeDocument/2006/relationships/slide" Target="slides/slide41.xml"/><Relationship Id="rId113" Type="http://schemas.openxmlformats.org/officeDocument/2006/relationships/slide" Target="slides/slide40.xml"/><Relationship Id="rId112" Type="http://schemas.openxmlformats.org/officeDocument/2006/relationships/slide" Target="slides/slide39.xml"/><Relationship Id="rId111" Type="http://schemas.openxmlformats.org/officeDocument/2006/relationships/slide" Target="slides/slide38.xml"/><Relationship Id="rId110" Type="http://schemas.openxmlformats.org/officeDocument/2006/relationships/slide" Target="slides/slide37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36.xml"/><Relationship Id="rId108" Type="http://schemas.openxmlformats.org/officeDocument/2006/relationships/slide" Target="slides/slide35.xml"/><Relationship Id="rId107" Type="http://schemas.openxmlformats.org/officeDocument/2006/relationships/slide" Target="slides/slide34.xml"/><Relationship Id="rId106" Type="http://schemas.openxmlformats.org/officeDocument/2006/relationships/slide" Target="slides/slide33.xml"/><Relationship Id="rId105" Type="http://schemas.openxmlformats.org/officeDocument/2006/relationships/slide" Target="slides/slide32.xml"/><Relationship Id="rId104" Type="http://schemas.openxmlformats.org/officeDocument/2006/relationships/slide" Target="slides/slide31.xml"/><Relationship Id="rId103" Type="http://schemas.openxmlformats.org/officeDocument/2006/relationships/slide" Target="slides/slide30.xml"/><Relationship Id="rId102" Type="http://schemas.openxmlformats.org/officeDocument/2006/relationships/slide" Target="slides/slide29.xml"/><Relationship Id="rId101" Type="http://schemas.openxmlformats.org/officeDocument/2006/relationships/slide" Target="slides/slide28.xml"/><Relationship Id="rId100" Type="http://schemas.openxmlformats.org/officeDocument/2006/relationships/slide" Target="slides/slide27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6" Type="http://schemas.openxmlformats.org/officeDocument/2006/relationships/theme" Target="../theme/theme1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6" Type="http://schemas.openxmlformats.org/officeDocument/2006/relationships/theme" Target="../theme/theme1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6" Type="http://schemas.openxmlformats.org/officeDocument/2006/relationships/theme" Target="../theme/theme1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6" Type="http://schemas.openxmlformats.org/officeDocument/2006/relationships/theme" Target="../theme/theme1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6" Type="http://schemas.openxmlformats.org/officeDocument/2006/relationships/theme" Target="../theme/theme1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6" Type="http://schemas.openxmlformats.org/officeDocument/2006/relationships/theme" Target="../theme/theme1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6" Type="http://schemas.openxmlformats.org/officeDocument/2006/relationships/theme" Target="../theme/theme1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6" Type="http://schemas.openxmlformats.org/officeDocument/2006/relationships/theme" Target="../theme/theme1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6" Type="http://schemas.openxmlformats.org/officeDocument/2006/relationships/theme" Target="../theme/theme1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6" Type="http://schemas.openxmlformats.org/officeDocument/2006/relationships/theme" Target="../theme/theme1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6" Type="http://schemas.openxmlformats.org/officeDocument/2006/relationships/theme" Target="../theme/theme2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6" Type="http://schemas.openxmlformats.org/officeDocument/2006/relationships/theme" Target="../theme/theme2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6" Type="http://schemas.openxmlformats.org/officeDocument/2006/relationships/theme" Target="../theme/theme2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6" Type="http://schemas.openxmlformats.org/officeDocument/2006/relationships/theme" Target="../theme/theme2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6" Type="http://schemas.openxmlformats.org/officeDocument/2006/relationships/theme" Target="../theme/theme2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6" Type="http://schemas.openxmlformats.org/officeDocument/2006/relationships/theme" Target="../theme/theme2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6" Type="http://schemas.openxmlformats.org/officeDocument/2006/relationships/theme" Target="../theme/theme2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6" Type="http://schemas.openxmlformats.org/officeDocument/2006/relationships/theme" Target="../theme/theme2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6" Type="http://schemas.openxmlformats.org/officeDocument/2006/relationships/theme" Target="../theme/theme2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310.xml"/><Relationship Id="rId16" Type="http://schemas.openxmlformats.org/officeDocument/2006/relationships/theme" Target="../theme/theme2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8.xml"/><Relationship Id="rId8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21.xml"/><Relationship Id="rId16" Type="http://schemas.openxmlformats.org/officeDocument/2006/relationships/theme" Target="../theme/theme3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9.xml"/><Relationship Id="rId8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35.xml"/><Relationship Id="rId4" Type="http://schemas.openxmlformats.org/officeDocument/2006/relationships/slideLayout" Target="../slideLayouts/slideLayout334.xml"/><Relationship Id="rId3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332.xml"/><Relationship Id="rId16" Type="http://schemas.openxmlformats.org/officeDocument/2006/relationships/theme" Target="../theme/theme3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0.xml"/><Relationship Id="rId1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6" Type="http://schemas.openxmlformats.org/officeDocument/2006/relationships/theme" Target="../theme/theme3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1.xml"/><Relationship Id="rId8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59.xml"/><Relationship Id="rId6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6.xml"/><Relationship Id="rId3" Type="http://schemas.openxmlformats.org/officeDocument/2006/relationships/slideLayout" Target="../slideLayouts/slideLayout355.xml"/><Relationship Id="rId2" Type="http://schemas.openxmlformats.org/officeDocument/2006/relationships/slideLayout" Target="../slideLayouts/slideLayout354.xml"/><Relationship Id="rId16" Type="http://schemas.openxmlformats.org/officeDocument/2006/relationships/theme" Target="../theme/theme3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63.xml"/><Relationship Id="rId10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53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2.xml"/><Relationship Id="rId8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69.xml"/><Relationship Id="rId5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7.xml"/><Relationship Id="rId3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65.xml"/><Relationship Id="rId16" Type="http://schemas.openxmlformats.org/officeDocument/2006/relationships/theme" Target="../theme/theme3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73.xml"/><Relationship Id="rId1" Type="http://schemas.openxmlformats.org/officeDocument/2006/relationships/slideLayout" Target="../slideLayouts/slideLayout364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3.xml"/><Relationship Id="rId8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1.xml"/><Relationship Id="rId6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77.xml"/><Relationship Id="rId2" Type="http://schemas.openxmlformats.org/officeDocument/2006/relationships/slideLayout" Target="../slideLayouts/slideLayout376.xml"/><Relationship Id="rId16" Type="http://schemas.openxmlformats.org/officeDocument/2006/relationships/theme" Target="../theme/theme3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84.xml"/><Relationship Id="rId1" Type="http://schemas.openxmlformats.org/officeDocument/2006/relationships/slideLayout" Target="../slideLayouts/slideLayout375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4.xml"/><Relationship Id="rId8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4" Type="http://schemas.openxmlformats.org/officeDocument/2006/relationships/slideLayout" Target="../slideLayouts/slideLayout389.xml"/><Relationship Id="rId3" Type="http://schemas.openxmlformats.org/officeDocument/2006/relationships/slideLayout" Target="../slideLayouts/slideLayout388.xml"/><Relationship Id="rId2" Type="http://schemas.openxmlformats.org/officeDocument/2006/relationships/slideLayout" Target="../slideLayouts/slideLayout387.xml"/><Relationship Id="rId16" Type="http://schemas.openxmlformats.org/officeDocument/2006/relationships/theme" Target="../theme/theme3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96.xml"/><Relationship Id="rId10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86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5.xml"/><Relationship Id="rId8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98.xml"/><Relationship Id="rId16" Type="http://schemas.openxmlformats.org/officeDocument/2006/relationships/theme" Target="../theme/theme3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6.xml"/><Relationship Id="rId1" Type="http://schemas.openxmlformats.org/officeDocument/2006/relationships/slideLayout" Target="../slideLayouts/slideLayout397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6.xml"/><Relationship Id="rId8" Type="http://schemas.openxmlformats.org/officeDocument/2006/relationships/slideLayout" Target="../slideLayouts/slideLayout415.xml"/><Relationship Id="rId7" Type="http://schemas.openxmlformats.org/officeDocument/2006/relationships/slideLayout" Target="../slideLayouts/slideLayout414.xml"/><Relationship Id="rId6" Type="http://schemas.openxmlformats.org/officeDocument/2006/relationships/slideLayout" Target="../slideLayouts/slideLayout413.xml"/><Relationship Id="rId5" Type="http://schemas.openxmlformats.org/officeDocument/2006/relationships/slideLayout" Target="../slideLayouts/slideLayout412.xml"/><Relationship Id="rId4" Type="http://schemas.openxmlformats.org/officeDocument/2006/relationships/slideLayout" Target="../slideLayouts/slideLayout411.xml"/><Relationship Id="rId3" Type="http://schemas.openxmlformats.org/officeDocument/2006/relationships/slideLayout" Target="../slideLayouts/slideLayout410.xml"/><Relationship Id="rId2" Type="http://schemas.openxmlformats.org/officeDocument/2006/relationships/slideLayout" Target="../slideLayouts/slideLayout409.xml"/><Relationship Id="rId16" Type="http://schemas.openxmlformats.org/officeDocument/2006/relationships/theme" Target="../theme/theme3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18.xml"/><Relationship Id="rId10" Type="http://schemas.openxmlformats.org/officeDocument/2006/relationships/slideLayout" Target="../slideLayouts/slideLayout417.xml"/><Relationship Id="rId1" Type="http://schemas.openxmlformats.org/officeDocument/2006/relationships/slideLayout" Target="../slideLayouts/slideLayout408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7.xml"/><Relationship Id="rId8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24.xml"/><Relationship Id="rId5" Type="http://schemas.openxmlformats.org/officeDocument/2006/relationships/slideLayout" Target="../slideLayouts/slideLayout423.xml"/><Relationship Id="rId4" Type="http://schemas.openxmlformats.org/officeDocument/2006/relationships/slideLayout" Target="../slideLayouts/slideLayout422.xml"/><Relationship Id="rId3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420.xml"/><Relationship Id="rId16" Type="http://schemas.openxmlformats.org/officeDocument/2006/relationships/theme" Target="../theme/theme3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28.xml"/><Relationship Id="rId1" Type="http://schemas.openxmlformats.org/officeDocument/2006/relationships/slideLayout" Target="../slideLayouts/slideLayout41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2.xml"/><Relationship Id="rId2" Type="http://schemas.openxmlformats.org/officeDocument/2006/relationships/slideLayout" Target="../slideLayouts/slideLayout431.xml"/><Relationship Id="rId16" Type="http://schemas.openxmlformats.org/officeDocument/2006/relationships/theme" Target="../theme/theme4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39.xml"/><Relationship Id="rId1" Type="http://schemas.openxmlformats.org/officeDocument/2006/relationships/slideLayout" Target="../slideLayouts/slideLayout430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9.xml"/><Relationship Id="rId8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47.xml"/><Relationship Id="rId6" Type="http://schemas.openxmlformats.org/officeDocument/2006/relationships/slideLayout" Target="../slideLayouts/slideLayout446.xml"/><Relationship Id="rId5" Type="http://schemas.openxmlformats.org/officeDocument/2006/relationships/slideLayout" Target="../slideLayouts/slideLayout445.xml"/><Relationship Id="rId4" Type="http://schemas.openxmlformats.org/officeDocument/2006/relationships/slideLayout" Target="../slideLayouts/slideLayout444.xml"/><Relationship Id="rId3" Type="http://schemas.openxmlformats.org/officeDocument/2006/relationships/slideLayout" Target="../slideLayouts/slideLayout443.xml"/><Relationship Id="rId2" Type="http://schemas.openxmlformats.org/officeDocument/2006/relationships/slideLayout" Target="../slideLayouts/slideLayout442.xml"/><Relationship Id="rId16" Type="http://schemas.openxmlformats.org/officeDocument/2006/relationships/theme" Target="../theme/theme4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51.xml"/><Relationship Id="rId10" Type="http://schemas.openxmlformats.org/officeDocument/2006/relationships/slideLayout" Target="../slideLayouts/slideLayout450.xml"/><Relationship Id="rId1" Type="http://schemas.openxmlformats.org/officeDocument/2006/relationships/slideLayout" Target="../slideLayouts/slideLayout441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0.xml"/><Relationship Id="rId8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57.xml"/><Relationship Id="rId5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53.xml"/><Relationship Id="rId16" Type="http://schemas.openxmlformats.org/officeDocument/2006/relationships/theme" Target="../theme/theme4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62.xml"/><Relationship Id="rId10" Type="http://schemas.openxmlformats.org/officeDocument/2006/relationships/slideLayout" Target="../slideLayouts/slideLayout461.xml"/><Relationship Id="rId1" Type="http://schemas.openxmlformats.org/officeDocument/2006/relationships/slideLayout" Target="../slideLayouts/slideLayout452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1.xml"/><Relationship Id="rId8" Type="http://schemas.openxmlformats.org/officeDocument/2006/relationships/slideLayout" Target="../slideLayouts/slideLayout470.xml"/><Relationship Id="rId7" Type="http://schemas.openxmlformats.org/officeDocument/2006/relationships/slideLayout" Target="../slideLayouts/slideLayout469.xml"/><Relationship Id="rId6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7.xml"/><Relationship Id="rId4" Type="http://schemas.openxmlformats.org/officeDocument/2006/relationships/slideLayout" Target="../slideLayouts/slideLayout466.xml"/><Relationship Id="rId3" Type="http://schemas.openxmlformats.org/officeDocument/2006/relationships/slideLayout" Target="../slideLayouts/slideLayout465.xml"/><Relationship Id="rId2" Type="http://schemas.openxmlformats.org/officeDocument/2006/relationships/slideLayout" Target="../slideLayouts/slideLayout464.xml"/><Relationship Id="rId16" Type="http://schemas.openxmlformats.org/officeDocument/2006/relationships/theme" Target="../theme/theme4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73.xml"/><Relationship Id="rId10" Type="http://schemas.openxmlformats.org/officeDocument/2006/relationships/slideLayout" Target="../slideLayouts/slideLayout472.xml"/><Relationship Id="rId1" Type="http://schemas.openxmlformats.org/officeDocument/2006/relationships/slideLayout" Target="../slideLayouts/slideLayout463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2.xml"/><Relationship Id="rId8" Type="http://schemas.openxmlformats.org/officeDocument/2006/relationships/slideLayout" Target="../slideLayouts/slideLayout481.xml"/><Relationship Id="rId7" Type="http://schemas.openxmlformats.org/officeDocument/2006/relationships/slideLayout" Target="../slideLayouts/slideLayout480.xml"/><Relationship Id="rId6" Type="http://schemas.openxmlformats.org/officeDocument/2006/relationships/slideLayout" Target="../slideLayouts/slideLayout479.xml"/><Relationship Id="rId5" Type="http://schemas.openxmlformats.org/officeDocument/2006/relationships/slideLayout" Target="../slideLayouts/slideLayout478.xml"/><Relationship Id="rId4" Type="http://schemas.openxmlformats.org/officeDocument/2006/relationships/slideLayout" Target="../slideLayouts/slideLayout477.xml"/><Relationship Id="rId3" Type="http://schemas.openxmlformats.org/officeDocument/2006/relationships/slideLayout" Target="../slideLayouts/slideLayout476.xml"/><Relationship Id="rId2" Type="http://schemas.openxmlformats.org/officeDocument/2006/relationships/slideLayout" Target="../slideLayouts/slideLayout475.xml"/><Relationship Id="rId16" Type="http://schemas.openxmlformats.org/officeDocument/2006/relationships/theme" Target="../theme/theme4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84.xml"/><Relationship Id="rId10" Type="http://schemas.openxmlformats.org/officeDocument/2006/relationships/slideLayout" Target="../slideLayouts/slideLayout483.xml"/><Relationship Id="rId1" Type="http://schemas.openxmlformats.org/officeDocument/2006/relationships/slideLayout" Target="../slideLayouts/slideLayout474.xml"/></Relationships>
</file>

<file path=ppt/slideMasters/_rels/slideMaster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3.xml"/><Relationship Id="rId8" Type="http://schemas.openxmlformats.org/officeDocument/2006/relationships/slideLayout" Target="../slideLayouts/slideLayout492.xml"/><Relationship Id="rId7" Type="http://schemas.openxmlformats.org/officeDocument/2006/relationships/slideLayout" Target="../slideLayouts/slideLayout491.xml"/><Relationship Id="rId6" Type="http://schemas.openxmlformats.org/officeDocument/2006/relationships/slideLayout" Target="../slideLayouts/slideLayout490.xml"/><Relationship Id="rId5" Type="http://schemas.openxmlformats.org/officeDocument/2006/relationships/slideLayout" Target="../slideLayouts/slideLayout489.xml"/><Relationship Id="rId4" Type="http://schemas.openxmlformats.org/officeDocument/2006/relationships/slideLayout" Target="../slideLayouts/slideLayout488.xml"/><Relationship Id="rId3" Type="http://schemas.openxmlformats.org/officeDocument/2006/relationships/slideLayout" Target="../slideLayouts/slideLayout487.xml"/><Relationship Id="rId2" Type="http://schemas.openxmlformats.org/officeDocument/2006/relationships/slideLayout" Target="../slideLayouts/slideLayout486.xml"/><Relationship Id="rId16" Type="http://schemas.openxmlformats.org/officeDocument/2006/relationships/theme" Target="../theme/theme4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494.xml"/><Relationship Id="rId1" Type="http://schemas.openxmlformats.org/officeDocument/2006/relationships/slideLayout" Target="../slideLayouts/slideLayout485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4.xml"/><Relationship Id="rId8" Type="http://schemas.openxmlformats.org/officeDocument/2006/relationships/slideLayout" Target="../slideLayouts/slideLayout503.xml"/><Relationship Id="rId7" Type="http://schemas.openxmlformats.org/officeDocument/2006/relationships/slideLayout" Target="../slideLayouts/slideLayout502.xml"/><Relationship Id="rId6" Type="http://schemas.openxmlformats.org/officeDocument/2006/relationships/slideLayout" Target="../slideLayouts/slideLayout501.xml"/><Relationship Id="rId5" Type="http://schemas.openxmlformats.org/officeDocument/2006/relationships/slideLayout" Target="../slideLayouts/slideLayout500.xml"/><Relationship Id="rId4" Type="http://schemas.openxmlformats.org/officeDocument/2006/relationships/slideLayout" Target="../slideLayouts/slideLayout499.xml"/><Relationship Id="rId3" Type="http://schemas.openxmlformats.org/officeDocument/2006/relationships/slideLayout" Target="../slideLayouts/slideLayout498.xml"/><Relationship Id="rId2" Type="http://schemas.openxmlformats.org/officeDocument/2006/relationships/slideLayout" Target="../slideLayouts/slideLayout497.xml"/><Relationship Id="rId16" Type="http://schemas.openxmlformats.org/officeDocument/2006/relationships/theme" Target="../theme/theme4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06.xml"/><Relationship Id="rId10" Type="http://schemas.openxmlformats.org/officeDocument/2006/relationships/slideLayout" Target="../slideLayouts/slideLayout505.xml"/><Relationship Id="rId1" Type="http://schemas.openxmlformats.org/officeDocument/2006/relationships/slideLayout" Target="../slideLayouts/slideLayout496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5.xml"/><Relationship Id="rId8" Type="http://schemas.openxmlformats.org/officeDocument/2006/relationships/slideLayout" Target="../slideLayouts/slideLayout514.xml"/><Relationship Id="rId7" Type="http://schemas.openxmlformats.org/officeDocument/2006/relationships/slideLayout" Target="../slideLayouts/slideLayout513.xml"/><Relationship Id="rId6" Type="http://schemas.openxmlformats.org/officeDocument/2006/relationships/slideLayout" Target="../slideLayouts/slideLayout512.xml"/><Relationship Id="rId5" Type="http://schemas.openxmlformats.org/officeDocument/2006/relationships/slideLayout" Target="../slideLayouts/slideLayout511.xml"/><Relationship Id="rId4" Type="http://schemas.openxmlformats.org/officeDocument/2006/relationships/slideLayout" Target="../slideLayouts/slideLayout510.xml"/><Relationship Id="rId3" Type="http://schemas.openxmlformats.org/officeDocument/2006/relationships/slideLayout" Target="../slideLayouts/slideLayout509.xml"/><Relationship Id="rId2" Type="http://schemas.openxmlformats.org/officeDocument/2006/relationships/slideLayout" Target="../slideLayouts/slideLayout508.xml"/><Relationship Id="rId16" Type="http://schemas.openxmlformats.org/officeDocument/2006/relationships/theme" Target="../theme/theme4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17.xml"/><Relationship Id="rId10" Type="http://schemas.openxmlformats.org/officeDocument/2006/relationships/slideLayout" Target="../slideLayouts/slideLayout516.xml"/><Relationship Id="rId1" Type="http://schemas.openxmlformats.org/officeDocument/2006/relationships/slideLayout" Target="../slideLayouts/slideLayout507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6.xml"/><Relationship Id="rId8" Type="http://schemas.openxmlformats.org/officeDocument/2006/relationships/slideLayout" Target="../slideLayouts/slideLayout525.xml"/><Relationship Id="rId7" Type="http://schemas.openxmlformats.org/officeDocument/2006/relationships/slideLayout" Target="../slideLayouts/slideLayout524.xml"/><Relationship Id="rId6" Type="http://schemas.openxmlformats.org/officeDocument/2006/relationships/slideLayout" Target="../slideLayouts/slideLayout523.xml"/><Relationship Id="rId5" Type="http://schemas.openxmlformats.org/officeDocument/2006/relationships/slideLayout" Target="../slideLayouts/slideLayout522.xml"/><Relationship Id="rId4" Type="http://schemas.openxmlformats.org/officeDocument/2006/relationships/slideLayout" Target="../slideLayouts/slideLayout521.xml"/><Relationship Id="rId3" Type="http://schemas.openxmlformats.org/officeDocument/2006/relationships/slideLayout" Target="../slideLayouts/slideLayout520.xml"/><Relationship Id="rId2" Type="http://schemas.openxmlformats.org/officeDocument/2006/relationships/slideLayout" Target="../slideLayouts/slideLayout519.xml"/><Relationship Id="rId16" Type="http://schemas.openxmlformats.org/officeDocument/2006/relationships/theme" Target="../theme/theme4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28.xml"/><Relationship Id="rId10" Type="http://schemas.openxmlformats.org/officeDocument/2006/relationships/slideLayout" Target="../slideLayouts/slideLayout527.xml"/><Relationship Id="rId1" Type="http://schemas.openxmlformats.org/officeDocument/2006/relationships/slideLayout" Target="../slideLayouts/slideLayout518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7.xml"/><Relationship Id="rId8" Type="http://schemas.openxmlformats.org/officeDocument/2006/relationships/slideLayout" Target="../slideLayouts/slideLayout536.xml"/><Relationship Id="rId7" Type="http://schemas.openxmlformats.org/officeDocument/2006/relationships/slideLayout" Target="../slideLayouts/slideLayout535.xml"/><Relationship Id="rId6" Type="http://schemas.openxmlformats.org/officeDocument/2006/relationships/slideLayout" Target="../slideLayouts/slideLayout534.xml"/><Relationship Id="rId5" Type="http://schemas.openxmlformats.org/officeDocument/2006/relationships/slideLayout" Target="../slideLayouts/slideLayout533.xml"/><Relationship Id="rId4" Type="http://schemas.openxmlformats.org/officeDocument/2006/relationships/slideLayout" Target="../slideLayouts/slideLayout532.xml"/><Relationship Id="rId3" Type="http://schemas.openxmlformats.org/officeDocument/2006/relationships/slideLayout" Target="../slideLayouts/slideLayout531.xml"/><Relationship Id="rId2" Type="http://schemas.openxmlformats.org/officeDocument/2006/relationships/slideLayout" Target="../slideLayouts/slideLayout530.xml"/><Relationship Id="rId16" Type="http://schemas.openxmlformats.org/officeDocument/2006/relationships/theme" Target="../theme/theme4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39.xml"/><Relationship Id="rId10" Type="http://schemas.openxmlformats.org/officeDocument/2006/relationships/slideLayout" Target="../slideLayouts/slideLayout538.xml"/><Relationship Id="rId1" Type="http://schemas.openxmlformats.org/officeDocument/2006/relationships/slideLayout" Target="../slideLayouts/slideLayout52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8.xml"/><Relationship Id="rId8" Type="http://schemas.openxmlformats.org/officeDocument/2006/relationships/slideLayout" Target="../slideLayouts/slideLayout547.xml"/><Relationship Id="rId7" Type="http://schemas.openxmlformats.org/officeDocument/2006/relationships/slideLayout" Target="../slideLayouts/slideLayout546.xml"/><Relationship Id="rId6" Type="http://schemas.openxmlformats.org/officeDocument/2006/relationships/slideLayout" Target="../slideLayouts/slideLayout545.xml"/><Relationship Id="rId5" Type="http://schemas.openxmlformats.org/officeDocument/2006/relationships/slideLayout" Target="../slideLayouts/slideLayout544.xml"/><Relationship Id="rId4" Type="http://schemas.openxmlformats.org/officeDocument/2006/relationships/slideLayout" Target="../slideLayouts/slideLayout543.xml"/><Relationship Id="rId3" Type="http://schemas.openxmlformats.org/officeDocument/2006/relationships/slideLayout" Target="../slideLayouts/slideLayout542.xml"/><Relationship Id="rId2" Type="http://schemas.openxmlformats.org/officeDocument/2006/relationships/slideLayout" Target="../slideLayouts/slideLayout541.xml"/><Relationship Id="rId16" Type="http://schemas.openxmlformats.org/officeDocument/2006/relationships/theme" Target="../theme/theme5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0.xml"/><Relationship Id="rId10" Type="http://schemas.openxmlformats.org/officeDocument/2006/relationships/slideLayout" Target="../slideLayouts/slideLayout549.xml"/><Relationship Id="rId1" Type="http://schemas.openxmlformats.org/officeDocument/2006/relationships/slideLayout" Target="../slideLayouts/slideLayout540.xml"/></Relationships>
</file>

<file path=ppt/slideMasters/_rels/slideMaster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9.xml"/><Relationship Id="rId8" Type="http://schemas.openxmlformats.org/officeDocument/2006/relationships/slideLayout" Target="../slideLayouts/slideLayout558.xml"/><Relationship Id="rId7" Type="http://schemas.openxmlformats.org/officeDocument/2006/relationships/slideLayout" Target="../slideLayouts/slideLayout557.xml"/><Relationship Id="rId6" Type="http://schemas.openxmlformats.org/officeDocument/2006/relationships/slideLayout" Target="../slideLayouts/slideLayout556.xml"/><Relationship Id="rId5" Type="http://schemas.openxmlformats.org/officeDocument/2006/relationships/slideLayout" Target="../slideLayouts/slideLayout555.xml"/><Relationship Id="rId4" Type="http://schemas.openxmlformats.org/officeDocument/2006/relationships/slideLayout" Target="../slideLayouts/slideLayout554.xml"/><Relationship Id="rId3" Type="http://schemas.openxmlformats.org/officeDocument/2006/relationships/slideLayout" Target="../slideLayouts/slideLayout553.xml"/><Relationship Id="rId2" Type="http://schemas.openxmlformats.org/officeDocument/2006/relationships/slideLayout" Target="../slideLayouts/slideLayout552.xml"/><Relationship Id="rId16" Type="http://schemas.openxmlformats.org/officeDocument/2006/relationships/theme" Target="../theme/theme5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61.xml"/><Relationship Id="rId10" Type="http://schemas.openxmlformats.org/officeDocument/2006/relationships/slideLayout" Target="../slideLayouts/slideLayout560.xml"/><Relationship Id="rId1" Type="http://schemas.openxmlformats.org/officeDocument/2006/relationships/slideLayout" Target="../slideLayouts/slideLayout551.xml"/></Relationships>
</file>

<file path=ppt/slideMasters/_rels/slideMaster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0.xml"/><Relationship Id="rId8" Type="http://schemas.openxmlformats.org/officeDocument/2006/relationships/slideLayout" Target="../slideLayouts/slideLayout569.xml"/><Relationship Id="rId7" Type="http://schemas.openxmlformats.org/officeDocument/2006/relationships/slideLayout" Target="../slideLayouts/slideLayout568.xml"/><Relationship Id="rId6" Type="http://schemas.openxmlformats.org/officeDocument/2006/relationships/slideLayout" Target="../slideLayouts/slideLayout567.xml"/><Relationship Id="rId5" Type="http://schemas.openxmlformats.org/officeDocument/2006/relationships/slideLayout" Target="../slideLayouts/slideLayout566.xml"/><Relationship Id="rId4" Type="http://schemas.openxmlformats.org/officeDocument/2006/relationships/slideLayout" Target="../slideLayouts/slideLayout565.xml"/><Relationship Id="rId3" Type="http://schemas.openxmlformats.org/officeDocument/2006/relationships/slideLayout" Target="../slideLayouts/slideLayout564.xml"/><Relationship Id="rId2" Type="http://schemas.openxmlformats.org/officeDocument/2006/relationships/slideLayout" Target="../slideLayouts/slideLayout563.xml"/><Relationship Id="rId16" Type="http://schemas.openxmlformats.org/officeDocument/2006/relationships/theme" Target="../theme/theme5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72.xml"/><Relationship Id="rId10" Type="http://schemas.openxmlformats.org/officeDocument/2006/relationships/slideLayout" Target="../slideLayouts/slideLayout571.xml"/><Relationship Id="rId1" Type="http://schemas.openxmlformats.org/officeDocument/2006/relationships/slideLayout" Target="../slideLayouts/slideLayout562.xml"/></Relationships>
</file>

<file path=ppt/slideMasters/_rels/slideMaster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1.xml"/><Relationship Id="rId8" Type="http://schemas.openxmlformats.org/officeDocument/2006/relationships/slideLayout" Target="../slideLayouts/slideLayout580.xml"/><Relationship Id="rId7" Type="http://schemas.openxmlformats.org/officeDocument/2006/relationships/slideLayout" Target="../slideLayouts/slideLayout579.xml"/><Relationship Id="rId6" Type="http://schemas.openxmlformats.org/officeDocument/2006/relationships/slideLayout" Target="../slideLayouts/slideLayout578.xml"/><Relationship Id="rId5" Type="http://schemas.openxmlformats.org/officeDocument/2006/relationships/slideLayout" Target="../slideLayouts/slideLayout577.xml"/><Relationship Id="rId4" Type="http://schemas.openxmlformats.org/officeDocument/2006/relationships/slideLayout" Target="../slideLayouts/slideLayout576.xml"/><Relationship Id="rId3" Type="http://schemas.openxmlformats.org/officeDocument/2006/relationships/slideLayout" Target="../slideLayouts/slideLayout575.xml"/><Relationship Id="rId2" Type="http://schemas.openxmlformats.org/officeDocument/2006/relationships/slideLayout" Target="../slideLayouts/slideLayout574.xml"/><Relationship Id="rId16" Type="http://schemas.openxmlformats.org/officeDocument/2006/relationships/theme" Target="../theme/theme5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83.xml"/><Relationship Id="rId10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73.xml"/></Relationships>
</file>

<file path=ppt/slideMasters/_rels/slideMaster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2.xml"/><Relationship Id="rId8" Type="http://schemas.openxmlformats.org/officeDocument/2006/relationships/slideLayout" Target="../slideLayouts/slideLayout591.xml"/><Relationship Id="rId7" Type="http://schemas.openxmlformats.org/officeDocument/2006/relationships/slideLayout" Target="../slideLayouts/slideLayout590.xml"/><Relationship Id="rId6" Type="http://schemas.openxmlformats.org/officeDocument/2006/relationships/slideLayout" Target="../slideLayouts/slideLayout589.xml"/><Relationship Id="rId5" Type="http://schemas.openxmlformats.org/officeDocument/2006/relationships/slideLayout" Target="../slideLayouts/slideLayout588.xml"/><Relationship Id="rId4" Type="http://schemas.openxmlformats.org/officeDocument/2006/relationships/slideLayout" Target="../slideLayouts/slideLayout587.xml"/><Relationship Id="rId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85.xml"/><Relationship Id="rId16" Type="http://schemas.openxmlformats.org/officeDocument/2006/relationships/theme" Target="../theme/theme5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94.xml"/><Relationship Id="rId10" Type="http://schemas.openxmlformats.org/officeDocument/2006/relationships/slideLayout" Target="../slideLayouts/slideLayout593.xml"/><Relationship Id="rId1" Type="http://schemas.openxmlformats.org/officeDocument/2006/relationships/slideLayout" Target="../slideLayouts/slideLayout584.xml"/></Relationships>
</file>

<file path=ppt/slideMasters/_rels/slideMaster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3.xml"/><Relationship Id="rId8" Type="http://schemas.openxmlformats.org/officeDocument/2006/relationships/slideLayout" Target="../slideLayouts/slideLayout602.xml"/><Relationship Id="rId7" Type="http://schemas.openxmlformats.org/officeDocument/2006/relationships/slideLayout" Target="../slideLayouts/slideLayout601.xml"/><Relationship Id="rId6" Type="http://schemas.openxmlformats.org/officeDocument/2006/relationships/slideLayout" Target="../slideLayouts/slideLayout600.xml"/><Relationship Id="rId5" Type="http://schemas.openxmlformats.org/officeDocument/2006/relationships/slideLayout" Target="../slideLayouts/slideLayout599.xml"/><Relationship Id="rId4" Type="http://schemas.openxmlformats.org/officeDocument/2006/relationships/slideLayout" Target="../slideLayouts/slideLayout598.xml"/><Relationship Id="rId3" Type="http://schemas.openxmlformats.org/officeDocument/2006/relationships/slideLayout" Target="../slideLayouts/slideLayout597.xml"/><Relationship Id="rId2" Type="http://schemas.openxmlformats.org/officeDocument/2006/relationships/slideLayout" Target="../slideLayouts/slideLayout596.xml"/><Relationship Id="rId16" Type="http://schemas.openxmlformats.org/officeDocument/2006/relationships/theme" Target="../theme/theme5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05.xml"/><Relationship Id="rId10" Type="http://schemas.openxmlformats.org/officeDocument/2006/relationships/slideLayout" Target="../slideLayouts/slideLayout604.xml"/><Relationship Id="rId1" Type="http://schemas.openxmlformats.org/officeDocument/2006/relationships/slideLayout" Target="../slideLayouts/slideLayout595.xml"/></Relationships>
</file>

<file path=ppt/slideMasters/_rels/slideMaster5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4.xml"/><Relationship Id="rId8" Type="http://schemas.openxmlformats.org/officeDocument/2006/relationships/slideLayout" Target="../slideLayouts/slideLayout613.xml"/><Relationship Id="rId7" Type="http://schemas.openxmlformats.org/officeDocument/2006/relationships/slideLayout" Target="../slideLayouts/slideLayout612.xml"/><Relationship Id="rId6" Type="http://schemas.openxmlformats.org/officeDocument/2006/relationships/slideLayout" Target="../slideLayouts/slideLayout611.xml"/><Relationship Id="rId5" Type="http://schemas.openxmlformats.org/officeDocument/2006/relationships/slideLayout" Target="../slideLayouts/slideLayout610.xml"/><Relationship Id="rId4" Type="http://schemas.openxmlformats.org/officeDocument/2006/relationships/slideLayout" Target="../slideLayouts/slideLayout609.xml"/><Relationship Id="rId3" Type="http://schemas.openxmlformats.org/officeDocument/2006/relationships/slideLayout" Target="../slideLayouts/slideLayout608.xml"/><Relationship Id="rId2" Type="http://schemas.openxmlformats.org/officeDocument/2006/relationships/slideLayout" Target="../slideLayouts/slideLayout607.xml"/><Relationship Id="rId16" Type="http://schemas.openxmlformats.org/officeDocument/2006/relationships/theme" Target="../theme/theme5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16.xml"/><Relationship Id="rId10" Type="http://schemas.openxmlformats.org/officeDocument/2006/relationships/slideLayout" Target="../slideLayouts/slideLayout615.xml"/><Relationship Id="rId1" Type="http://schemas.openxmlformats.org/officeDocument/2006/relationships/slideLayout" Target="../slideLayouts/slideLayout606.xml"/></Relationships>
</file>

<file path=ppt/slideMasters/_rels/slideMaster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5.xml"/><Relationship Id="rId8" Type="http://schemas.openxmlformats.org/officeDocument/2006/relationships/slideLayout" Target="../slideLayouts/slideLayout624.xml"/><Relationship Id="rId7" Type="http://schemas.openxmlformats.org/officeDocument/2006/relationships/slideLayout" Target="../slideLayouts/slideLayout623.xml"/><Relationship Id="rId6" Type="http://schemas.openxmlformats.org/officeDocument/2006/relationships/slideLayout" Target="../slideLayouts/slideLayout622.xml"/><Relationship Id="rId5" Type="http://schemas.openxmlformats.org/officeDocument/2006/relationships/slideLayout" Target="../slideLayouts/slideLayout621.xml"/><Relationship Id="rId4" Type="http://schemas.openxmlformats.org/officeDocument/2006/relationships/slideLayout" Target="../slideLayouts/slideLayout620.xml"/><Relationship Id="rId3" Type="http://schemas.openxmlformats.org/officeDocument/2006/relationships/slideLayout" Target="../slideLayouts/slideLayout619.xml"/><Relationship Id="rId2" Type="http://schemas.openxmlformats.org/officeDocument/2006/relationships/slideLayout" Target="../slideLayouts/slideLayout618.xml"/><Relationship Id="rId16" Type="http://schemas.openxmlformats.org/officeDocument/2006/relationships/theme" Target="../theme/theme5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27.xml"/><Relationship Id="rId10" Type="http://schemas.openxmlformats.org/officeDocument/2006/relationships/slideLayout" Target="../slideLayouts/slideLayout626.xml"/><Relationship Id="rId1" Type="http://schemas.openxmlformats.org/officeDocument/2006/relationships/slideLayout" Target="../slideLayouts/slideLayout617.xml"/></Relationships>
</file>

<file path=ppt/slideMasters/_rels/slideMaster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6.xml"/><Relationship Id="rId8" Type="http://schemas.openxmlformats.org/officeDocument/2006/relationships/slideLayout" Target="../slideLayouts/slideLayout635.xml"/><Relationship Id="rId7" Type="http://schemas.openxmlformats.org/officeDocument/2006/relationships/slideLayout" Target="../slideLayouts/slideLayout634.xml"/><Relationship Id="rId6" Type="http://schemas.openxmlformats.org/officeDocument/2006/relationships/slideLayout" Target="../slideLayouts/slideLayout633.xml"/><Relationship Id="rId5" Type="http://schemas.openxmlformats.org/officeDocument/2006/relationships/slideLayout" Target="../slideLayouts/slideLayout632.xml"/><Relationship Id="rId4" Type="http://schemas.openxmlformats.org/officeDocument/2006/relationships/slideLayout" Target="../slideLayouts/slideLayout631.xml"/><Relationship Id="rId3" Type="http://schemas.openxmlformats.org/officeDocument/2006/relationships/slideLayout" Target="../slideLayouts/slideLayout630.xml"/><Relationship Id="rId2" Type="http://schemas.openxmlformats.org/officeDocument/2006/relationships/slideLayout" Target="../slideLayouts/slideLayout629.xml"/><Relationship Id="rId16" Type="http://schemas.openxmlformats.org/officeDocument/2006/relationships/theme" Target="../theme/theme5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38.xml"/><Relationship Id="rId10" Type="http://schemas.openxmlformats.org/officeDocument/2006/relationships/slideLayout" Target="../slideLayouts/slideLayout637.xml"/><Relationship Id="rId1" Type="http://schemas.openxmlformats.org/officeDocument/2006/relationships/slideLayout" Target="../slideLayouts/slideLayout628.xml"/></Relationships>
</file>

<file path=ppt/slideMasters/_rels/slideMaster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7.xml"/><Relationship Id="rId8" Type="http://schemas.openxmlformats.org/officeDocument/2006/relationships/slideLayout" Target="../slideLayouts/slideLayout646.xml"/><Relationship Id="rId7" Type="http://schemas.openxmlformats.org/officeDocument/2006/relationships/slideLayout" Target="../slideLayouts/slideLayout645.xml"/><Relationship Id="rId6" Type="http://schemas.openxmlformats.org/officeDocument/2006/relationships/slideLayout" Target="../slideLayouts/slideLayout644.xml"/><Relationship Id="rId5" Type="http://schemas.openxmlformats.org/officeDocument/2006/relationships/slideLayout" Target="../slideLayouts/slideLayout643.xml"/><Relationship Id="rId4" Type="http://schemas.openxmlformats.org/officeDocument/2006/relationships/slideLayout" Target="../slideLayouts/slideLayout642.xml"/><Relationship Id="rId3" Type="http://schemas.openxmlformats.org/officeDocument/2006/relationships/slideLayout" Target="../slideLayouts/slideLayout641.xml"/><Relationship Id="rId2" Type="http://schemas.openxmlformats.org/officeDocument/2006/relationships/slideLayout" Target="../slideLayouts/slideLayout640.xml"/><Relationship Id="rId16" Type="http://schemas.openxmlformats.org/officeDocument/2006/relationships/theme" Target="../theme/theme5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49.xml"/><Relationship Id="rId10" Type="http://schemas.openxmlformats.org/officeDocument/2006/relationships/slideLayout" Target="../slideLayouts/slideLayout648.xml"/><Relationship Id="rId1" Type="http://schemas.openxmlformats.org/officeDocument/2006/relationships/slideLayout" Target="../slideLayouts/slideLayout63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8.xml"/><Relationship Id="rId8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56.xml"/><Relationship Id="rId6" Type="http://schemas.openxmlformats.org/officeDocument/2006/relationships/slideLayout" Target="../slideLayouts/slideLayout655.xml"/><Relationship Id="rId5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53.xml"/><Relationship Id="rId3" Type="http://schemas.openxmlformats.org/officeDocument/2006/relationships/slideLayout" Target="../slideLayouts/slideLayout652.xml"/><Relationship Id="rId2" Type="http://schemas.openxmlformats.org/officeDocument/2006/relationships/slideLayout" Target="../slideLayouts/slideLayout651.xml"/><Relationship Id="rId16" Type="http://schemas.openxmlformats.org/officeDocument/2006/relationships/theme" Target="../theme/theme6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60.xml"/><Relationship Id="rId10" Type="http://schemas.openxmlformats.org/officeDocument/2006/relationships/slideLayout" Target="../slideLayouts/slideLayout659.xml"/><Relationship Id="rId1" Type="http://schemas.openxmlformats.org/officeDocument/2006/relationships/slideLayout" Target="../slideLayouts/slideLayout650.xml"/></Relationships>
</file>

<file path=ppt/slideMasters/_rels/slideMaster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69.xml"/><Relationship Id="rId8" Type="http://schemas.openxmlformats.org/officeDocument/2006/relationships/slideLayout" Target="../slideLayouts/slideLayout668.xml"/><Relationship Id="rId7" Type="http://schemas.openxmlformats.org/officeDocument/2006/relationships/slideLayout" Target="../slideLayouts/slideLayout667.xml"/><Relationship Id="rId6" Type="http://schemas.openxmlformats.org/officeDocument/2006/relationships/slideLayout" Target="../slideLayouts/slideLayout666.xml"/><Relationship Id="rId5" Type="http://schemas.openxmlformats.org/officeDocument/2006/relationships/slideLayout" Target="../slideLayouts/slideLayout665.xml"/><Relationship Id="rId4" Type="http://schemas.openxmlformats.org/officeDocument/2006/relationships/slideLayout" Target="../slideLayouts/slideLayout664.xml"/><Relationship Id="rId3" Type="http://schemas.openxmlformats.org/officeDocument/2006/relationships/slideLayout" Target="../slideLayouts/slideLayout663.xml"/><Relationship Id="rId2" Type="http://schemas.openxmlformats.org/officeDocument/2006/relationships/slideLayout" Target="../slideLayouts/slideLayout662.xml"/><Relationship Id="rId16" Type="http://schemas.openxmlformats.org/officeDocument/2006/relationships/theme" Target="../theme/theme6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71.xml"/><Relationship Id="rId10" Type="http://schemas.openxmlformats.org/officeDocument/2006/relationships/slideLayout" Target="../slideLayouts/slideLayout670.xml"/><Relationship Id="rId1" Type="http://schemas.openxmlformats.org/officeDocument/2006/relationships/slideLayout" Target="../slideLayouts/slideLayout661.xml"/></Relationships>
</file>

<file path=ppt/slideMasters/_rels/slideMaster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0.xml"/><Relationship Id="rId8" Type="http://schemas.openxmlformats.org/officeDocument/2006/relationships/slideLayout" Target="../slideLayouts/slideLayout679.xml"/><Relationship Id="rId7" Type="http://schemas.openxmlformats.org/officeDocument/2006/relationships/slideLayout" Target="../slideLayouts/slideLayout678.xml"/><Relationship Id="rId6" Type="http://schemas.openxmlformats.org/officeDocument/2006/relationships/slideLayout" Target="../slideLayouts/slideLayout677.xml"/><Relationship Id="rId5" Type="http://schemas.openxmlformats.org/officeDocument/2006/relationships/slideLayout" Target="../slideLayouts/slideLayout676.xml"/><Relationship Id="rId4" Type="http://schemas.openxmlformats.org/officeDocument/2006/relationships/slideLayout" Target="../slideLayouts/slideLayout675.xml"/><Relationship Id="rId3" Type="http://schemas.openxmlformats.org/officeDocument/2006/relationships/slideLayout" Target="../slideLayouts/slideLayout674.xml"/><Relationship Id="rId2" Type="http://schemas.openxmlformats.org/officeDocument/2006/relationships/slideLayout" Target="../slideLayouts/slideLayout673.xml"/><Relationship Id="rId16" Type="http://schemas.openxmlformats.org/officeDocument/2006/relationships/theme" Target="../theme/theme6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82.xml"/><Relationship Id="rId10" Type="http://schemas.openxmlformats.org/officeDocument/2006/relationships/slideLayout" Target="../slideLayouts/slideLayout681.xml"/><Relationship Id="rId1" Type="http://schemas.openxmlformats.org/officeDocument/2006/relationships/slideLayout" Target="../slideLayouts/slideLayout672.xml"/></Relationships>
</file>

<file path=ppt/slideMasters/_rels/slideMaster6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1.xml"/><Relationship Id="rId8" Type="http://schemas.openxmlformats.org/officeDocument/2006/relationships/slideLayout" Target="../slideLayouts/slideLayout690.xml"/><Relationship Id="rId7" Type="http://schemas.openxmlformats.org/officeDocument/2006/relationships/slideLayout" Target="../slideLayouts/slideLayout689.xml"/><Relationship Id="rId6" Type="http://schemas.openxmlformats.org/officeDocument/2006/relationships/slideLayout" Target="../slideLayouts/slideLayout688.xml"/><Relationship Id="rId5" Type="http://schemas.openxmlformats.org/officeDocument/2006/relationships/slideLayout" Target="../slideLayouts/slideLayout687.xml"/><Relationship Id="rId4" Type="http://schemas.openxmlformats.org/officeDocument/2006/relationships/slideLayout" Target="../slideLayouts/slideLayout686.xml"/><Relationship Id="rId3" Type="http://schemas.openxmlformats.org/officeDocument/2006/relationships/slideLayout" Target="../slideLayouts/slideLayout685.xml"/><Relationship Id="rId2" Type="http://schemas.openxmlformats.org/officeDocument/2006/relationships/slideLayout" Target="../slideLayouts/slideLayout684.xml"/><Relationship Id="rId16" Type="http://schemas.openxmlformats.org/officeDocument/2006/relationships/theme" Target="../theme/theme6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93.xml"/><Relationship Id="rId10" Type="http://schemas.openxmlformats.org/officeDocument/2006/relationships/slideLayout" Target="../slideLayouts/slideLayout692.xml"/><Relationship Id="rId1" Type="http://schemas.openxmlformats.org/officeDocument/2006/relationships/slideLayout" Target="../slideLayouts/slideLayout683.xml"/></Relationships>
</file>

<file path=ppt/slideMasters/_rels/slideMaster6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2.xml"/><Relationship Id="rId8" Type="http://schemas.openxmlformats.org/officeDocument/2006/relationships/slideLayout" Target="../slideLayouts/slideLayout701.xml"/><Relationship Id="rId7" Type="http://schemas.openxmlformats.org/officeDocument/2006/relationships/slideLayout" Target="../slideLayouts/slideLayout700.xml"/><Relationship Id="rId6" Type="http://schemas.openxmlformats.org/officeDocument/2006/relationships/slideLayout" Target="../slideLayouts/slideLayout699.xml"/><Relationship Id="rId5" Type="http://schemas.openxmlformats.org/officeDocument/2006/relationships/slideLayout" Target="../slideLayouts/slideLayout698.xml"/><Relationship Id="rId4" Type="http://schemas.openxmlformats.org/officeDocument/2006/relationships/slideLayout" Target="../slideLayouts/slideLayout697.xml"/><Relationship Id="rId3" Type="http://schemas.openxmlformats.org/officeDocument/2006/relationships/slideLayout" Target="../slideLayouts/slideLayout696.xml"/><Relationship Id="rId2" Type="http://schemas.openxmlformats.org/officeDocument/2006/relationships/slideLayout" Target="../slideLayouts/slideLayout695.xml"/><Relationship Id="rId16" Type="http://schemas.openxmlformats.org/officeDocument/2006/relationships/theme" Target="../theme/theme6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04.xml"/><Relationship Id="rId10" Type="http://schemas.openxmlformats.org/officeDocument/2006/relationships/slideLayout" Target="../slideLayouts/slideLayout703.xml"/><Relationship Id="rId1" Type="http://schemas.openxmlformats.org/officeDocument/2006/relationships/slideLayout" Target="../slideLayouts/slideLayout694.xml"/></Relationships>
</file>

<file path=ppt/slideMasters/_rels/slideMaster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13.xml"/><Relationship Id="rId8" Type="http://schemas.openxmlformats.org/officeDocument/2006/relationships/slideLayout" Target="../slideLayouts/slideLayout712.xml"/><Relationship Id="rId7" Type="http://schemas.openxmlformats.org/officeDocument/2006/relationships/slideLayout" Target="../slideLayouts/slideLayout711.xml"/><Relationship Id="rId6" Type="http://schemas.openxmlformats.org/officeDocument/2006/relationships/slideLayout" Target="../slideLayouts/slideLayout710.xml"/><Relationship Id="rId5" Type="http://schemas.openxmlformats.org/officeDocument/2006/relationships/slideLayout" Target="../slideLayouts/slideLayout709.xml"/><Relationship Id="rId4" Type="http://schemas.openxmlformats.org/officeDocument/2006/relationships/slideLayout" Target="../slideLayouts/slideLayout708.xml"/><Relationship Id="rId3" Type="http://schemas.openxmlformats.org/officeDocument/2006/relationships/slideLayout" Target="../slideLayouts/slideLayout707.xml"/><Relationship Id="rId2" Type="http://schemas.openxmlformats.org/officeDocument/2006/relationships/slideLayout" Target="../slideLayouts/slideLayout706.xml"/><Relationship Id="rId16" Type="http://schemas.openxmlformats.org/officeDocument/2006/relationships/theme" Target="../theme/theme6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15.xml"/><Relationship Id="rId10" Type="http://schemas.openxmlformats.org/officeDocument/2006/relationships/slideLayout" Target="../slideLayouts/slideLayout714.xml"/><Relationship Id="rId1" Type="http://schemas.openxmlformats.org/officeDocument/2006/relationships/slideLayout" Target="../slideLayouts/slideLayout705.xml"/></Relationships>
</file>

<file path=ppt/slideMasters/_rels/slideMaster6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4.xml"/><Relationship Id="rId8" Type="http://schemas.openxmlformats.org/officeDocument/2006/relationships/slideLayout" Target="../slideLayouts/slideLayout723.xml"/><Relationship Id="rId7" Type="http://schemas.openxmlformats.org/officeDocument/2006/relationships/slideLayout" Target="../slideLayouts/slideLayout722.xml"/><Relationship Id="rId6" Type="http://schemas.openxmlformats.org/officeDocument/2006/relationships/slideLayout" Target="../slideLayouts/slideLayout721.xml"/><Relationship Id="rId5" Type="http://schemas.openxmlformats.org/officeDocument/2006/relationships/slideLayout" Target="../slideLayouts/slideLayout720.xml"/><Relationship Id="rId4" Type="http://schemas.openxmlformats.org/officeDocument/2006/relationships/slideLayout" Target="../slideLayouts/slideLayout719.xml"/><Relationship Id="rId3" Type="http://schemas.openxmlformats.org/officeDocument/2006/relationships/slideLayout" Target="../slideLayouts/slideLayout718.xml"/><Relationship Id="rId2" Type="http://schemas.openxmlformats.org/officeDocument/2006/relationships/slideLayout" Target="../slideLayouts/slideLayout717.xml"/><Relationship Id="rId16" Type="http://schemas.openxmlformats.org/officeDocument/2006/relationships/theme" Target="../theme/theme6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26.xml"/><Relationship Id="rId10" Type="http://schemas.openxmlformats.org/officeDocument/2006/relationships/slideLayout" Target="../slideLayouts/slideLayout725.xml"/><Relationship Id="rId1" Type="http://schemas.openxmlformats.org/officeDocument/2006/relationships/slideLayout" Target="../slideLayouts/slideLayout716.xml"/></Relationships>
</file>

<file path=ppt/slideMasters/_rels/slideMaster6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5.xml"/><Relationship Id="rId8" Type="http://schemas.openxmlformats.org/officeDocument/2006/relationships/slideLayout" Target="../slideLayouts/slideLayout734.xml"/><Relationship Id="rId7" Type="http://schemas.openxmlformats.org/officeDocument/2006/relationships/slideLayout" Target="../slideLayouts/slideLayout733.xml"/><Relationship Id="rId6" Type="http://schemas.openxmlformats.org/officeDocument/2006/relationships/slideLayout" Target="../slideLayouts/slideLayout732.xml"/><Relationship Id="rId5" Type="http://schemas.openxmlformats.org/officeDocument/2006/relationships/slideLayout" Target="../slideLayouts/slideLayout731.xml"/><Relationship Id="rId4" Type="http://schemas.openxmlformats.org/officeDocument/2006/relationships/slideLayout" Target="../slideLayouts/slideLayout730.xml"/><Relationship Id="rId3" Type="http://schemas.openxmlformats.org/officeDocument/2006/relationships/slideLayout" Target="../slideLayouts/slideLayout729.xml"/><Relationship Id="rId2" Type="http://schemas.openxmlformats.org/officeDocument/2006/relationships/slideLayout" Target="../slideLayouts/slideLayout728.xml"/><Relationship Id="rId16" Type="http://schemas.openxmlformats.org/officeDocument/2006/relationships/theme" Target="../theme/theme6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37.xml"/><Relationship Id="rId10" Type="http://schemas.openxmlformats.org/officeDocument/2006/relationships/slideLayout" Target="../slideLayouts/slideLayout736.xml"/><Relationship Id="rId1" Type="http://schemas.openxmlformats.org/officeDocument/2006/relationships/slideLayout" Target="../slideLayouts/slideLayout727.xml"/></Relationships>
</file>

<file path=ppt/slideMasters/_rels/slideMaster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6.xml"/><Relationship Id="rId8" Type="http://schemas.openxmlformats.org/officeDocument/2006/relationships/slideLayout" Target="../slideLayouts/slideLayout745.xml"/><Relationship Id="rId7" Type="http://schemas.openxmlformats.org/officeDocument/2006/relationships/slideLayout" Target="../slideLayouts/slideLayout744.xml"/><Relationship Id="rId6" Type="http://schemas.openxmlformats.org/officeDocument/2006/relationships/slideLayout" Target="../slideLayouts/slideLayout743.xml"/><Relationship Id="rId5" Type="http://schemas.openxmlformats.org/officeDocument/2006/relationships/slideLayout" Target="../slideLayouts/slideLayout742.xml"/><Relationship Id="rId4" Type="http://schemas.openxmlformats.org/officeDocument/2006/relationships/slideLayout" Target="../slideLayouts/slideLayout741.xml"/><Relationship Id="rId3" Type="http://schemas.openxmlformats.org/officeDocument/2006/relationships/slideLayout" Target="../slideLayouts/slideLayout740.xml"/><Relationship Id="rId2" Type="http://schemas.openxmlformats.org/officeDocument/2006/relationships/slideLayout" Target="../slideLayouts/slideLayout739.xml"/><Relationship Id="rId16" Type="http://schemas.openxmlformats.org/officeDocument/2006/relationships/theme" Target="../theme/theme6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48.xml"/><Relationship Id="rId10" Type="http://schemas.openxmlformats.org/officeDocument/2006/relationships/slideLayout" Target="../slideLayouts/slideLayout747.xml"/><Relationship Id="rId1" Type="http://schemas.openxmlformats.org/officeDocument/2006/relationships/slideLayout" Target="../slideLayouts/slideLayout738.xml"/></Relationships>
</file>

<file path=ppt/slideMasters/_rels/slideMaster6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7.xml"/><Relationship Id="rId8" Type="http://schemas.openxmlformats.org/officeDocument/2006/relationships/slideLayout" Target="../slideLayouts/slideLayout756.xml"/><Relationship Id="rId7" Type="http://schemas.openxmlformats.org/officeDocument/2006/relationships/slideLayout" Target="../slideLayouts/slideLayout755.xml"/><Relationship Id="rId6" Type="http://schemas.openxmlformats.org/officeDocument/2006/relationships/slideLayout" Target="../slideLayouts/slideLayout754.xml"/><Relationship Id="rId5" Type="http://schemas.openxmlformats.org/officeDocument/2006/relationships/slideLayout" Target="../slideLayouts/slideLayout753.xml"/><Relationship Id="rId4" Type="http://schemas.openxmlformats.org/officeDocument/2006/relationships/slideLayout" Target="../slideLayouts/slideLayout752.xml"/><Relationship Id="rId3" Type="http://schemas.openxmlformats.org/officeDocument/2006/relationships/slideLayout" Target="../slideLayouts/slideLayout751.xml"/><Relationship Id="rId2" Type="http://schemas.openxmlformats.org/officeDocument/2006/relationships/slideLayout" Target="../slideLayouts/slideLayout750.xml"/><Relationship Id="rId16" Type="http://schemas.openxmlformats.org/officeDocument/2006/relationships/theme" Target="../theme/theme6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59.xml"/><Relationship Id="rId10" Type="http://schemas.openxmlformats.org/officeDocument/2006/relationships/slideLayout" Target="../slideLayouts/slideLayout758.xml"/><Relationship Id="rId1" Type="http://schemas.openxmlformats.org/officeDocument/2006/relationships/slideLayout" Target="../slideLayouts/slideLayout749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7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8.xml"/><Relationship Id="rId8" Type="http://schemas.openxmlformats.org/officeDocument/2006/relationships/slideLayout" Target="../slideLayouts/slideLayout767.xml"/><Relationship Id="rId7" Type="http://schemas.openxmlformats.org/officeDocument/2006/relationships/slideLayout" Target="../slideLayouts/slideLayout766.xml"/><Relationship Id="rId6" Type="http://schemas.openxmlformats.org/officeDocument/2006/relationships/slideLayout" Target="../slideLayouts/slideLayout765.xml"/><Relationship Id="rId5" Type="http://schemas.openxmlformats.org/officeDocument/2006/relationships/slideLayout" Target="../slideLayouts/slideLayout764.xml"/><Relationship Id="rId4" Type="http://schemas.openxmlformats.org/officeDocument/2006/relationships/slideLayout" Target="../slideLayouts/slideLayout763.xml"/><Relationship Id="rId3" Type="http://schemas.openxmlformats.org/officeDocument/2006/relationships/slideLayout" Target="../slideLayouts/slideLayout762.xml"/><Relationship Id="rId2" Type="http://schemas.openxmlformats.org/officeDocument/2006/relationships/slideLayout" Target="../slideLayouts/slideLayout761.xml"/><Relationship Id="rId16" Type="http://schemas.openxmlformats.org/officeDocument/2006/relationships/theme" Target="../theme/theme7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70.xml"/><Relationship Id="rId10" Type="http://schemas.openxmlformats.org/officeDocument/2006/relationships/slideLayout" Target="../slideLayouts/slideLayout769.xml"/><Relationship Id="rId1" Type="http://schemas.openxmlformats.org/officeDocument/2006/relationships/slideLayout" Target="../slideLayouts/slideLayout760.xml"/></Relationships>
</file>

<file path=ppt/slideMasters/_rels/slideMaster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9.xml"/><Relationship Id="rId8" Type="http://schemas.openxmlformats.org/officeDocument/2006/relationships/slideLayout" Target="../slideLayouts/slideLayout778.xml"/><Relationship Id="rId7" Type="http://schemas.openxmlformats.org/officeDocument/2006/relationships/slideLayout" Target="../slideLayouts/slideLayout777.xml"/><Relationship Id="rId6" Type="http://schemas.openxmlformats.org/officeDocument/2006/relationships/slideLayout" Target="../slideLayouts/slideLayout776.xml"/><Relationship Id="rId5" Type="http://schemas.openxmlformats.org/officeDocument/2006/relationships/slideLayout" Target="../slideLayouts/slideLayout775.xml"/><Relationship Id="rId4" Type="http://schemas.openxmlformats.org/officeDocument/2006/relationships/slideLayout" Target="../slideLayouts/slideLayout774.xml"/><Relationship Id="rId3" Type="http://schemas.openxmlformats.org/officeDocument/2006/relationships/slideLayout" Target="../slideLayouts/slideLayout773.xml"/><Relationship Id="rId2" Type="http://schemas.openxmlformats.org/officeDocument/2006/relationships/slideLayout" Target="../slideLayouts/slideLayout772.xml"/><Relationship Id="rId16" Type="http://schemas.openxmlformats.org/officeDocument/2006/relationships/theme" Target="../theme/theme7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81.xml"/><Relationship Id="rId10" Type="http://schemas.openxmlformats.org/officeDocument/2006/relationships/slideLayout" Target="../slideLayouts/slideLayout780.xml"/><Relationship Id="rId1" Type="http://schemas.openxmlformats.org/officeDocument/2006/relationships/slideLayout" Target="../slideLayouts/slideLayout771.xml"/></Relationships>
</file>

<file path=ppt/slideMasters/_rels/slideMaster7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0.xml"/><Relationship Id="rId8" Type="http://schemas.openxmlformats.org/officeDocument/2006/relationships/slideLayout" Target="../slideLayouts/slideLayout789.xml"/><Relationship Id="rId7" Type="http://schemas.openxmlformats.org/officeDocument/2006/relationships/slideLayout" Target="../slideLayouts/slideLayout788.xml"/><Relationship Id="rId6" Type="http://schemas.openxmlformats.org/officeDocument/2006/relationships/slideLayout" Target="../slideLayouts/slideLayout787.xml"/><Relationship Id="rId5" Type="http://schemas.openxmlformats.org/officeDocument/2006/relationships/slideLayout" Target="../slideLayouts/slideLayout786.xml"/><Relationship Id="rId4" Type="http://schemas.openxmlformats.org/officeDocument/2006/relationships/slideLayout" Target="../slideLayouts/slideLayout785.xml"/><Relationship Id="rId3" Type="http://schemas.openxmlformats.org/officeDocument/2006/relationships/slideLayout" Target="../slideLayouts/slideLayout784.xml"/><Relationship Id="rId2" Type="http://schemas.openxmlformats.org/officeDocument/2006/relationships/slideLayout" Target="../slideLayouts/slideLayout783.xml"/><Relationship Id="rId16" Type="http://schemas.openxmlformats.org/officeDocument/2006/relationships/theme" Target="../theme/theme7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92.xml"/><Relationship Id="rId10" Type="http://schemas.openxmlformats.org/officeDocument/2006/relationships/slideLayout" Target="../slideLayouts/slideLayout791.xml"/><Relationship Id="rId1" Type="http://schemas.openxmlformats.org/officeDocument/2006/relationships/slideLayout" Target="../slideLayouts/slideLayout78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6" Type="http://schemas.openxmlformats.org/officeDocument/2006/relationships/theme" Target="../theme/theme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0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2.xml"/><Relationship Id="rId2" Type="http://schemas.openxmlformats.org/officeDocument/2006/relationships/image" Target="../media/image9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3.xml"/><Relationship Id="rId3" Type="http://schemas.openxmlformats.org/officeDocument/2006/relationships/tags" Target="../tags/tag15.xml"/><Relationship Id="rId2" Type="http://schemas.openxmlformats.org/officeDocument/2006/relationships/image" Target="../media/image11.pn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4.xml"/><Relationship Id="rId3" Type="http://schemas.openxmlformats.org/officeDocument/2006/relationships/image" Target="../media/image12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13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5.xml"/><Relationship Id="rId3" Type="http://schemas.openxmlformats.org/officeDocument/2006/relationships/image" Target="../media/image1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6.xml"/><Relationship Id="rId3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7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8.xml"/><Relationship Id="rId3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17.png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0.xml"/><Relationship Id="rId4" Type="http://schemas.openxmlformats.org/officeDocument/2006/relationships/tags" Target="../tags/tag31.xml"/><Relationship Id="rId3" Type="http://schemas.openxmlformats.org/officeDocument/2006/relationships/image" Target="../media/image1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2.xml"/><Relationship Id="rId3" Type="http://schemas.openxmlformats.org/officeDocument/2006/relationships/image" Target="../media/image19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3.xml"/><Relationship Id="rId3" Type="http://schemas.openxmlformats.org/officeDocument/2006/relationships/image" Target="../media/image19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04.xml"/><Relationship Id="rId4" Type="http://schemas.openxmlformats.org/officeDocument/2006/relationships/tags" Target="../tags/tag39.xml"/><Relationship Id="rId3" Type="http://schemas.openxmlformats.org/officeDocument/2006/relationships/image" Target="../media/image20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5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6.xml"/><Relationship Id="rId3" Type="http://schemas.openxmlformats.org/officeDocument/2006/relationships/image" Target="../media/image21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37.xml"/><Relationship Id="rId3" Type="http://schemas.openxmlformats.org/officeDocument/2006/relationships/image" Target="../media/image21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8.xml"/><Relationship Id="rId3" Type="http://schemas.openxmlformats.org/officeDocument/2006/relationships/image" Target="../media/image21.png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9.xml"/><Relationship Id="rId3" Type="http://schemas.openxmlformats.org/officeDocument/2006/relationships/image" Target="../media/image22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0.xml"/><Relationship Id="rId3" Type="http://schemas.openxmlformats.org/officeDocument/2006/relationships/image" Target="../media/image22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1.xml"/><Relationship Id="rId1" Type="http://schemas.openxmlformats.org/officeDocument/2006/relationships/tags" Target="../tags/tag5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2.xml"/><Relationship Id="rId3" Type="http://schemas.openxmlformats.org/officeDocument/2006/relationships/tags" Target="../tags/tag53.xml"/><Relationship Id="rId2" Type="http://schemas.openxmlformats.org/officeDocument/2006/relationships/image" Target="../media/image23.png"/><Relationship Id="rId1" Type="http://schemas.openxmlformats.org/officeDocument/2006/relationships/tags" Target="../tags/tag5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5.xml"/><Relationship Id="rId3" Type="http://schemas.openxmlformats.org/officeDocument/2006/relationships/tags" Target="../tags/tag55.xml"/><Relationship Id="rId2" Type="http://schemas.openxmlformats.org/officeDocument/2006/relationships/image" Target="../media/image23.png"/><Relationship Id="rId1" Type="http://schemas.openxmlformats.org/officeDocument/2006/relationships/tags" Target="../tags/tag54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03.xml"/><Relationship Id="rId3" Type="http://schemas.openxmlformats.org/officeDocument/2006/relationships/image" Target="../media/image24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4.xml"/><Relationship Id="rId3" Type="http://schemas.openxmlformats.org/officeDocument/2006/relationships/image" Target="../media/image24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6.xml"/><Relationship Id="rId3" Type="http://schemas.openxmlformats.org/officeDocument/2006/relationships/image" Target="../media/image25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47.xml"/><Relationship Id="rId3" Type="http://schemas.openxmlformats.org/officeDocument/2006/relationships/image" Target="../media/image25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8.xml"/><Relationship Id="rId1" Type="http://schemas.openxmlformats.org/officeDocument/2006/relationships/tags" Target="../tags/tag64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9.xml"/><Relationship Id="rId3" Type="http://schemas.openxmlformats.org/officeDocument/2006/relationships/image" Target="../media/image26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80.xml"/><Relationship Id="rId3" Type="http://schemas.openxmlformats.org/officeDocument/2006/relationships/image" Target="../media/image26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91.xml"/><Relationship Id="rId3" Type="http://schemas.openxmlformats.org/officeDocument/2006/relationships/image" Target="../media/image27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02.xml"/><Relationship Id="rId3" Type="http://schemas.openxmlformats.org/officeDocument/2006/relationships/tags" Target="../tags/tag72.xml"/><Relationship Id="rId2" Type="http://schemas.openxmlformats.org/officeDocument/2006/relationships/image" Target="../media/image27.png"/><Relationship Id="rId1" Type="http://schemas.openxmlformats.org/officeDocument/2006/relationships/tags" Target="../tags/tag7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3.xml"/><Relationship Id="rId1" Type="http://schemas.openxmlformats.org/officeDocument/2006/relationships/tags" Target="../tags/tag7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4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5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35.xml"/><Relationship Id="rId1" Type="http://schemas.openxmlformats.org/officeDocument/2006/relationships/tags" Target="../tags/tag7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6.xml"/><Relationship Id="rId2" Type="http://schemas.openxmlformats.org/officeDocument/2006/relationships/image" Target="../media/image28.png"/><Relationship Id="rId1" Type="http://schemas.openxmlformats.org/officeDocument/2006/relationships/tags" Target="../tags/tag7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57.xml"/><Relationship Id="rId1" Type="http://schemas.openxmlformats.org/officeDocument/2006/relationships/tags" Target="../tags/tag77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68.xml"/><Relationship Id="rId3" Type="http://schemas.openxmlformats.org/officeDocument/2006/relationships/image" Target="../media/image29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79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90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01.xml"/><Relationship Id="rId1" Type="http://schemas.openxmlformats.org/officeDocument/2006/relationships/tags" Target="../tags/tag8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2.xml"/><Relationship Id="rId2" Type="http://schemas.openxmlformats.org/officeDocument/2006/relationships/image" Target="../media/image30.png"/><Relationship Id="rId1" Type="http://schemas.openxmlformats.org/officeDocument/2006/relationships/tags" Target="../tags/tag9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3.xml"/><Relationship Id="rId2" Type="http://schemas.openxmlformats.org/officeDocument/2006/relationships/image" Target="../media/image31.png"/><Relationship Id="rId1" Type="http://schemas.openxmlformats.org/officeDocument/2006/relationships/tags" Target="../tags/tag9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6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9.xml"/><Relationship Id="rId1" Type="http://schemas.openxmlformats.org/officeDocument/2006/relationships/tags" Target="../tags/tag9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1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22.xml"/><Relationship Id="rId4" Type="http://schemas.openxmlformats.org/officeDocument/2006/relationships/image" Target="../media/image33.png"/><Relationship Id="rId3" Type="http://schemas.openxmlformats.org/officeDocument/2006/relationships/tags" Target="../tags/tag94.xml"/><Relationship Id="rId2" Type="http://schemas.openxmlformats.org/officeDocument/2006/relationships/image" Target="../media/image32.png"/><Relationship Id="rId1" Type="http://schemas.openxmlformats.org/officeDocument/2006/relationships/tags" Target="../tags/tag9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第三章 程序的转换及机器级表示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大小端</a:t>
            </a:r>
            <a:endParaRPr lang="zh-CN" altLang="en-US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899160" y="1337310"/>
            <a:ext cx="6492875" cy="779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低字节放低位，高字节放高位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6905" y="2204720"/>
            <a:ext cx="4647565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2.存储器物理地址的形成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179070" y="1341120"/>
            <a:ext cx="8555990" cy="50730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早期的8086微处理：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20位地址总线，寻址范围：2^20 = 1M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与地址相关的寄存器均为16位(SP，BP，SI，DI)，寻址范围：2^16 = 64K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问题：如何通过16位寄存器访问1MB的内存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解决：将1M字节主存分段，每段最多64K字节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用CS、DS、SS、ES保存当前可用段的段首地址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计算物理地址时，应将段寄存器内容左移4位，然后再与偏移地址相加，得到待访问单元的物理地址。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2.存储器物理地址的形成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12875"/>
            <a:ext cx="8555990" cy="725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PA = 段首址 * 16 + 偏移地址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9219" name="图片 4270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1640" y="2277110"/>
            <a:ext cx="5473700" cy="392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3.保护模式下的内存管理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895" y="1628775"/>
            <a:ext cx="7632700" cy="39382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80x86的寻址范围：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80x86地址总线32位，寻址范围4G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80x86通用寄存器32位，寻址范围也是4G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所以80x86的一个通用寄存器能够存放一个完整的32位地址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3.保护模式下的内存管理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76885" y="1388110"/>
            <a:ext cx="8265795" cy="5133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要为每个进程提供一个独立的4G大小的虚拟地址空间。逻辑地址空间（多个进程的地址空间总和）大于物理地址空间。采用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分页机制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来实现：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将物理地址映射到进程的逻辑地址空间上；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只有映射了物理内存的逻辑地址空间才能访问；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每次映射的物理内存不大，且用完后可释放，再重新映射到新的逻辑地址空间上，因此能够让多个进程同时运行；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分页由系统基于页目录和页表，自动完成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3.保护模式下的内存管理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1557020"/>
            <a:ext cx="7498080" cy="4758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特权级与</a:t>
            </a:r>
            <a:r>
              <a:rPr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分段机制</a:t>
            </a:r>
            <a:endParaRPr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12875"/>
            <a:ext cx="8079105" cy="1082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(1) 80x86有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4个特权级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：0,1,2,3（0级最高，3级最低），能够在虚拟内存的基础上实现进一步的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内存保护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机制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5362" name="图片 10737440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4530" y="2637790"/>
            <a:ext cx="7727315" cy="3275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特权级与分段机制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12875"/>
            <a:ext cx="7933055" cy="1513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(2) 80x86通过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分段机制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来实现特权级的访问控制。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用“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段选择符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：EA”的形式表示逻辑地址，段选择符（16位）存放在段寄存器中，指向一个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段描述符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（64位）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6387" name="图片 1638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3069590"/>
            <a:ext cx="7610475" cy="1991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611505" y="5205095"/>
            <a:ext cx="7802245" cy="1082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用逻辑地址访问内存时，段选择符中的特权级需要高于段描述符中的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特权级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特权级与分段机制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628140"/>
            <a:ext cx="7933055" cy="784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(3) 由逻辑地址生成物理地址的过程：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755650" y="4437380"/>
            <a:ext cx="7645400" cy="1082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EA要小于“段界限 * 4K”。一般应用程序中，段基址为0，段界限为0FFFFFH。所以对线性地址的形成不产生影响。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7405" y="2493010"/>
            <a:ext cx="7684770" cy="1595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4.具体寻址方式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1628775"/>
            <a:ext cx="7427595" cy="4398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84467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3.1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程序转换概述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3.2 IA-32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指令系统概述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3.3 IA-32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常用指令类型及其操作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3.4 C</a:t>
            </a:r>
            <a:r>
              <a:rPr lang="zh-CN" altLang="en-US" dirty="0">
                <a:ea typeface="黑体" panose="02010609060101010101" pitchFamily="2" charset="-122"/>
              </a:rPr>
              <a:t>语言的机器级表示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3.5 </a:t>
            </a:r>
            <a:r>
              <a:rPr lang="zh-CN" altLang="en-US" dirty="0">
                <a:ea typeface="黑体" panose="02010609060101010101" pitchFamily="2" charset="-122"/>
              </a:rPr>
              <a:t>复杂数据类型的分配</a:t>
            </a:r>
            <a:r>
              <a:rPr lang="zh-CN" altLang="en-US" dirty="0">
                <a:ea typeface="黑体" panose="02010609060101010101" pitchFamily="2" charset="-122"/>
              </a:rPr>
              <a:t>和访问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3.6 </a:t>
            </a:r>
            <a:r>
              <a:rPr lang="zh-CN" altLang="en-US" dirty="0">
                <a:ea typeface="黑体" panose="02010609060101010101" pitchFamily="2" charset="-122"/>
              </a:rPr>
              <a:t>越界访问和缓冲区</a:t>
            </a:r>
            <a:r>
              <a:rPr lang="zh-CN" altLang="en-US" dirty="0">
                <a:ea typeface="黑体" panose="02010609060101010101" pitchFamily="2" charset="-122"/>
              </a:rPr>
              <a:t>攻击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4.具体寻址方式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467360" y="1412875"/>
            <a:ext cx="7933055" cy="27057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立即寻址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操作数直接存放在指令中，紧跟在操作码之后，它作为指令的一部分存放在代码段里，这种操作数称为立即数。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汇编格式：$n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功能：指令的下一单元的内容为操作数n，即：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33470" y="4291965"/>
            <a:ext cx="2143760" cy="18878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(1)立即寻址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215" y="1412875"/>
            <a:ext cx="7933055" cy="1731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例:  movl  $0x3064,  %eax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目的操作数采用寄存器寻址，为寄存器eax。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源操作数采用立即寻址。即：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6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35375" y="3283585"/>
            <a:ext cx="1370330" cy="29425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(1)立即寻址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556385"/>
            <a:ext cx="7933055" cy="4253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立即数只能作为双操作数指令的源操作数，不能作为目的操作数；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如：movl  %ax,  $100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;  error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立即数不能作为单操作数指令的操作数；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如：incl  $50	  	;  error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立即数只有大小，没有类型，未分配内存单元；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寄存器寻址</a:t>
            </a:r>
            <a:endParaRPr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215" y="1412875"/>
            <a:ext cx="8122920" cy="1731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在这种寻址方式中，指令所指明的寄存器中存放操作数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汇编格式：%R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功能：寄存器R的内容就是操作数。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9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23440" y="3716655"/>
            <a:ext cx="4841240" cy="1986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3640" y="2565400"/>
            <a:ext cx="4686935" cy="1940560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(2)寄存器寻址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3"/>
            </p:custDataLst>
          </p:nvPr>
        </p:nvSpPr>
        <p:spPr>
          <a:xfrm>
            <a:off x="323215" y="1412875"/>
            <a:ext cx="8122920" cy="1261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例:  incl  %eax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  操作数在EAX中。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4"/>
            </p:custDataLst>
          </p:nvPr>
        </p:nvSpPr>
        <p:spPr>
          <a:xfrm>
            <a:off x="1043305" y="4438650"/>
            <a:ext cx="7203440" cy="1735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执行前：EAX=12H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执行：EAX+1 → EAX。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执行后：EAX= 13H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(2)寄存器寻址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215" y="1412875"/>
            <a:ext cx="8122920" cy="1261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例:  add  %ebx, %eax 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  EAX为目的操作数地址，EBX为源操作数地址。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8" name="图片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5830" y="2466975"/>
            <a:ext cx="4762500" cy="1924050"/>
          </a:xfrm>
          <a:prstGeom prst="rect">
            <a:avLst/>
          </a:prstGeom>
        </p:spPr>
      </p:pic>
      <p:sp>
        <p:nvSpPr>
          <p:cNvPr id="2" name="文本框 8194"/>
          <p:cNvSpPr txBox="1"/>
          <p:nvPr>
            <p:custDataLst>
              <p:tags r:id="rId4"/>
            </p:custDataLst>
          </p:nvPr>
        </p:nvSpPr>
        <p:spPr>
          <a:xfrm>
            <a:off x="971550" y="4364990"/>
            <a:ext cx="7086600" cy="2149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执行前：EAX=1234H，EBX=5620H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EAX+EBX→ EAX。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执行后：EAX=6854H，EBX=5620H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目的操作数、源操作数都是用寄存器寻址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(2)寄存器寻址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5605" y="1700530"/>
            <a:ext cx="7804150" cy="3855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采用寄存器寻址方式，指令执行速度快。特别是加法指令，如果目的操作数为AX，指令执行快一些。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采用寄存器寻址方式，目的、源操作数类型必须一致。如：movw  %bx, %ah;  ERROR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(3)直接寻址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5605" y="1341120"/>
            <a:ext cx="7804150" cy="2430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直接寻址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方式中，操作数的偏移地址就在指令操作码后面，而操作数则存放在内存中。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汇编格式：EA 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或：地址表达式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功能：指令下一字单元的内容是操作数的偏移地址。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30" name="图片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5830" y="3716655"/>
            <a:ext cx="4845685" cy="26174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(3)直接寻址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899795" y="4725035"/>
            <a:ext cx="7467600" cy="1471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段基址为0时，EA等于操作数的线性地址。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操作数的线性地址到物理地址的转换，由系统自动完成。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因此在实际应用中，只需要着重考虑操作数的偏移地址。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30" name="图片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75740" y="1629410"/>
            <a:ext cx="5382260" cy="29070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(3)直接寻址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5605" y="1341120"/>
            <a:ext cx="7804150" cy="1084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例:  movl  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0x2000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, %eax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执行前：（0x2000）= 1234H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31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75740" y="2349500"/>
            <a:ext cx="5274310" cy="2867660"/>
          </a:xfrm>
          <a:prstGeom prst="rect">
            <a:avLst/>
          </a:prstGeom>
        </p:spPr>
      </p:pic>
      <p:sp>
        <p:nvSpPr>
          <p:cNvPr id="2" name="文本框 8194"/>
          <p:cNvSpPr txBox="1"/>
          <p:nvPr>
            <p:custDataLst>
              <p:tags r:id="rId4"/>
            </p:custDataLst>
          </p:nvPr>
        </p:nvSpPr>
        <p:spPr>
          <a:xfrm>
            <a:off x="755650" y="5229225"/>
            <a:ext cx="7804150" cy="1084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（2000H）→ EAX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执行后：EAX= 0x1234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一、数据类型及其格式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895" y="1700530"/>
            <a:ext cx="7827645" cy="4137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IA-32指令系统中，操作数可以按存储方式分为：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457200" lvl="3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立即数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457200" lvl="3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寄存器操作数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457200" lvl="3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存储器操作数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457200" lvl="3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0" lvl="1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注：IA-32指令系统中，操作数被看作0/1序列。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(3)直接寻址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0870" y="1484630"/>
            <a:ext cx="7878445" cy="46494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“EA”格式表示的操作数无类型。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“地址表达式”格式中，若还有变量，则表示的操作数有类型。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例： 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movw  0x20, %ax	; 源操作数无类型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movw  %ax, buf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; 目的操作数为直接寻址，其中buf为已定义的字类型的变量。则目的操作数有类型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</a:t>
            </a:r>
            <a:r>
              <a:rPr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间接寻址</a:t>
            </a:r>
            <a:endParaRPr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341120"/>
            <a:ext cx="8039735" cy="1774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操作数的偏移地址在寄存器中，而操作数则在存贮器中。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格式：(%R)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功能：R的内容为操作数的偏移地址EA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1640" y="3068955"/>
            <a:ext cx="5885180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341120"/>
            <a:ext cx="8039735" cy="1774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操作数的偏移地址在寄存器中，而操作数则在存贮器中。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(%R)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功能：R的内容为操作数的偏移地址EA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1640" y="3068955"/>
            <a:ext cx="5885180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83895" y="4822825"/>
            <a:ext cx="7708265" cy="1275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R可以是EAX、EBX、ECX、EDX、ESI、EDI、EBP、ESP之一。EBP和ESP默认所指的段为堆栈段。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3455" y="1484630"/>
            <a:ext cx="636270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341120"/>
            <a:ext cx="8039735" cy="1774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例:  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  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(%esi)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,  %eax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假定执行前：EAX= 5，ESI=1000H，（1000H）=50A0H。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7540" y="2996565"/>
            <a:ext cx="5274310" cy="31191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5085080"/>
            <a:ext cx="7841615" cy="995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执行：（1000H）→ EAX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执行后：EAX=50A0H，ESI、DS、（1000H）不变。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1595" y="1557020"/>
            <a:ext cx="581406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628775"/>
            <a:ext cx="7841615" cy="3172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当R是EBP、ESP, 则操作对象在堆栈段中；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当R为其他寄存器，则操作对象在数据段中。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此种寻址无类型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76" name="图片 153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8130" y="3500755"/>
            <a:ext cx="6135370" cy="2854960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  <a:endParaRPr lang="zh-CN"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3"/>
            </p:custDataLst>
          </p:nvPr>
        </p:nvSpPr>
        <p:spPr>
          <a:xfrm>
            <a:off x="611505" y="1340485"/>
            <a:ext cx="7841615" cy="2370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操作数的偏移地址EA是指令中指明的寄存器的内容与指令中给出的位移量之和。操作数在存贮器中。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汇编格式：X(%R) (或：X(, %R, S))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功能：R的内容与X相加，和为操作数的偏移地址EA。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76" name="图片 153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840" y="1484630"/>
            <a:ext cx="6135370" cy="2854960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3"/>
            </p:custDataLst>
          </p:nvPr>
        </p:nvSpPr>
        <p:spPr>
          <a:xfrm>
            <a:off x="755650" y="4293235"/>
            <a:ext cx="7757160" cy="1736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寄存器的选择同寄存器间接寻址一样，可以用EAX、EBX、ECX、EDX、ESI、EDI、EBP、ESP之一。EBP和ESP所指的段默认为堆栈段。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340485"/>
            <a:ext cx="7841615" cy="2370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例: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movl  count(%esi),  eax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源操作数采用变址寻址方式。操作数EA=ESI + COUNT。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假定执行前：ESI=2000H，COUNT=3000H，EAX=0，（5000H）=1234H。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5377" name="图片 153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8175" y="3284855"/>
            <a:ext cx="5274310" cy="2912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AT&amp;T格式指令格式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99795" y="2205355"/>
          <a:ext cx="6856730" cy="3136900"/>
        </p:xfrm>
        <a:graphic>
          <a:graphicData uri="http://schemas.openxmlformats.org/drawingml/2006/table">
            <a:tbl>
              <a:tblPr/>
              <a:tblGrid>
                <a:gridCol w="3353435"/>
                <a:gridCol w="3503295"/>
              </a:tblGrid>
              <a:tr h="7842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Intel格式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AT&amp;T格式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MOV EAX, 0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movl $0, %eax</a:t>
                      </a:r>
                      <a:endParaRPr lang="en-US" altLang="en-US" sz="2400" b="1"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ADD EAX, EBX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addl</a:t>
                      </a: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 %ebx, %eax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INC ECX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incl</a:t>
                      </a: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 %ecx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8194"/>
          <p:cNvSpPr txBox="1"/>
          <p:nvPr>
            <p:custDataLst>
              <p:tags r:id="rId2"/>
            </p:custDataLst>
          </p:nvPr>
        </p:nvSpPr>
        <p:spPr>
          <a:xfrm>
            <a:off x="612140" y="1412875"/>
            <a:ext cx="7827645" cy="793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AT&amp;T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Intel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格式的汇编指令对比：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" name="文本框 8194"/>
          <p:cNvSpPr txBox="1"/>
          <p:nvPr>
            <p:custDataLst>
              <p:tags r:id="rId3"/>
            </p:custDataLst>
          </p:nvPr>
        </p:nvSpPr>
        <p:spPr>
          <a:xfrm>
            <a:off x="514985" y="5517515"/>
            <a:ext cx="7827645" cy="793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注：两者目的操作数和源操作数的顺序不同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83260" y="4653280"/>
            <a:ext cx="7841615" cy="1565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执行：（0x5000）→ EAX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执行后：EAX= 0x1234，ESI、DS、（5000H）内容不变。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5377" name="图片 153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1595" y="1484630"/>
            <a:ext cx="5625465" cy="31057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484630"/>
            <a:ext cx="7451725" cy="1565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采用变址寻址可以方便地访问数组中的任一元素，使得编程更加方便。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例：一唯数组a，其存放如图所示。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0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63845" y="2493010"/>
            <a:ext cx="264668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6240" y="1412875"/>
            <a:ext cx="4920615" cy="51504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访问数组元素的源码如下：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; 定义数据段：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.section   .data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count	.byte  a0, a1,…, an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.section   .text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...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mov   offset count,  %ebx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; 若要将a8放到ah中，可用：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movb   </a:t>
            </a:r>
            <a:r>
              <a:rPr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8(%ebx)</a:t>
            </a:r>
            <a:r>
              <a:rPr sz="1800" dirty="0">
                <a:latin typeface="楷体_GB2312" pitchFamily="1" charset="-122"/>
                <a:ea typeface="楷体_GB2312" pitchFamily="1" charset="-122"/>
              </a:rPr>
              <a:t>,  %ah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; 若要将第 i 个元素放到AH中，可用：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movb   i(%ebx),  %ah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1800" dirty="0">
                <a:latin typeface="楷体_GB2312" pitchFamily="1" charset="-122"/>
                <a:ea typeface="楷体_GB2312" pitchFamily="1" charset="-122"/>
              </a:rPr>
              <a:t>...</a:t>
            </a:r>
            <a:endParaRPr sz="18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0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07990" y="1628775"/>
            <a:ext cx="264668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539750" y="1484630"/>
            <a:ext cx="7966075" cy="51504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说明：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段属性问题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X为常数或数值表达式时，操作对象的段由R决定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X为变量或标号时，操作数对象所在的段就是变量或标号所在的段。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类型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当X为常量时，此种寻址无类型；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当X为含有变量或者标号的表达式时，则有类型。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如： movw  buf(%ebx), %cx;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若BUF是已定义的字类型变量， 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buf(%ebx)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类型为字类型。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若BUF定义为字节类型，则buf(%ebx)与%cx类型不一致。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</a:t>
            </a:r>
            <a:endParaRPr lang="zh-CN"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412240"/>
            <a:ext cx="7841615" cy="2370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操作数的偏移地址EA是指令中指定的基址寄存器内容、变址寄存器内容及位移量X三者之和。操作数存放在主存之中。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X(%BR, %IR, S)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功能：BR的内容加上IR * S，再加上X，得到操作数的偏移地址。也就是：EA =BR+IR*S + X。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1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940" y="3860800"/>
            <a:ext cx="7544435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755650" y="3573145"/>
            <a:ext cx="7841615" cy="2370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其中：BR表示基址寄存器，IR表示变址寄存器。BR和IR可以是EAX、EBX、ECX、EDX、ESI、EDI、EBP、ESP之一。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若BR为空，则简化为变址寻址。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基址寄存器决定操作数所在的段。如果选用EBP或ESP，则操作数在堆栈段中；否则操作数在数据段中。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1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260" y="1484630"/>
            <a:ext cx="7544435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484630"/>
            <a:ext cx="7909560" cy="19900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movw  mask(%ebx, %esi, ),  %ax;  mask为一个符号常量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源操作数采用基址加变址寻址，EA = EBX + ESI + mask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执行前：EBX=0x2000，ESI= 0x1000，MASK= 0x250，（0x3250）= 0x1234。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5378" name="图片 1537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1550" y="3573145"/>
            <a:ext cx="7571740" cy="20485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78" name="图片 153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483995"/>
            <a:ext cx="7571740" cy="2048510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3"/>
            </p:custDataLst>
          </p:nvPr>
        </p:nvSpPr>
        <p:spPr>
          <a:xfrm>
            <a:off x="755650" y="3716655"/>
            <a:ext cx="7841615" cy="1579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执行：（3250H）→ AX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执行后：AX=0x1234，EBX、ESI、DS、（0x3250）不变。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加变址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755650" y="1701165"/>
            <a:ext cx="7575550" cy="366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段的默认情况：当X为常数时，BR为BP默认段为SS,其它默认段为DS。操作数无类型。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当X为变量或标号表达式时，操作对象所在的段就是变量或标号所在的段。操作数有类型，且与变量或标号类型相同。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带有</a:t>
            </a:r>
            <a:r>
              <a:rPr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比例因子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的寻址方式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83260" y="1604010"/>
            <a:ext cx="7801610" cy="4871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X(%BR, %IR, S)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(1) 只在变址寄存器IR上可以加比例因子S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(2) 比例因子S可以为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1，2，4，8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CPU提供的指令和寻址方式，需要能够将高级语言翻译成高效的机器代码。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AT&amp;T指令长度后缀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27405" y="2277745"/>
          <a:ext cx="6865620" cy="2745740"/>
        </p:xfrm>
        <a:graphic>
          <a:graphicData uri="http://schemas.openxmlformats.org/drawingml/2006/table">
            <a:tbl>
              <a:tblPr/>
              <a:tblGrid>
                <a:gridCol w="1645920"/>
                <a:gridCol w="2211705"/>
                <a:gridCol w="3007995"/>
              </a:tblGrid>
              <a:tr h="686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后缀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操作数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例</a:t>
                      </a:r>
                      <a:r>
                        <a:rPr lang="zh-CN" altLang="en-US" sz="2400" b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子</a:t>
                      </a:r>
                      <a:endParaRPr lang="zh-CN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b</a:t>
                      </a:r>
                      <a:endParaRPr lang="en-US" altLang="en-US" sz="2400" b="1"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8位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movb  $0</a:t>
                      </a:r>
                      <a:r>
                        <a:rPr lang="zh-CN" altLang="en-US" sz="24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，</a:t>
                      </a:r>
                      <a:r>
                        <a:rPr lang="en-US" altLang="zh-CN" sz="2400" b="1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%</a:t>
                      </a:r>
                      <a:r>
                        <a:rPr lang="en-US" altLang="en-US" sz="2400" b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al, 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w</a:t>
                      </a:r>
                      <a:endParaRPr lang="en-US" altLang="en-US" sz="2400" b="1"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16位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movw $0, buf</a:t>
                      </a:r>
                      <a:endParaRPr lang="en-US" altLang="zh-CN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l</a:t>
                      </a:r>
                      <a:endParaRPr lang="en-US" altLang="en-US" sz="2400" b="1"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32位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movl $0,  %eax 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8194"/>
          <p:cNvSpPr txBox="1"/>
          <p:nvPr>
            <p:custDataLst>
              <p:tags r:id="rId2"/>
            </p:custDataLst>
          </p:nvPr>
        </p:nvSpPr>
        <p:spPr>
          <a:xfrm>
            <a:off x="612140" y="1413510"/>
            <a:ext cx="7827645" cy="793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AT&amp;T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格式汇编指令，可以有操作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数长度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后缀：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" name="文本框 8194"/>
          <p:cNvSpPr txBox="1"/>
          <p:nvPr>
            <p:custDataLst>
              <p:tags r:id="rId3"/>
            </p:custDataLst>
          </p:nvPr>
        </p:nvSpPr>
        <p:spPr>
          <a:xfrm>
            <a:off x="612140" y="5229860"/>
            <a:ext cx="7772400" cy="1214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注：若指令中有一个操作数是寄存器，则操作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数长度已确定，长度后缀可省略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带有比例因子的寻址方式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83895" y="1628775"/>
            <a:ext cx="7801610" cy="2154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movw  buf(%ebx, %esi, 2), 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ax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则EA = EBX + 2 * ESI + BUF的偏移地址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(7)寻址方式的有关问题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772920"/>
            <a:ext cx="7425690" cy="434403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(7)寻址方式的有关问题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412875"/>
            <a:ext cx="7801610" cy="5085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某些指令的执行要涉及到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缺省的操作数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，其寻址方式也是隐含的。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例：	cbw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隐含源和目的操作数。源操作数为AL,寄存器寻址；目的操作数为AX,寄存器寻址。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双操作数指令中，源和目的操作数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不能同为存储器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寻址方式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例：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movb  (%esi), (%edi)	;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ERROR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addl  10(%ebx, %edi, 4), count	;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ERROR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(8)寻址方式举例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412875"/>
            <a:ext cx="5401310" cy="5085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例：已知数据段定义和存储示意图如下：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# 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.section  .data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buf:	.byte  10, 20, 40, 80, 30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buf1:	.byte  0, 0, 0, 0, 0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1)分别利用直接寻址，寄存器间接寻址，变址寻址和基址加变址寻址，将该段中BUF+3单元中的内容送到AL中。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68035" y="2009140"/>
            <a:ext cx="2903220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(8)寻址方式举例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484630"/>
            <a:ext cx="7801610" cy="1015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1)分别利用直接寻址，寄存器间接寻址，变址寻址和基址加变址寻址，将该段中BUF+3单元中的内容送到AL中。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683895" y="2564765"/>
            <a:ext cx="2341245" cy="1015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a) 直接寻址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  buf(3), %al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3"/>
            </p:custDataLst>
          </p:nvPr>
        </p:nvSpPr>
        <p:spPr>
          <a:xfrm>
            <a:off x="683895" y="3646805"/>
            <a:ext cx="3346450" cy="2919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b) 寄存器间接寻址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lea  buf(3),  %ebx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;将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BUF+3相对于段首地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址的偏移地址EA=3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送入BX中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  (%ebx), %al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" name="文本框 8194"/>
          <p:cNvSpPr txBox="1"/>
          <p:nvPr>
            <p:custDataLst>
              <p:tags r:id="rId4"/>
            </p:custDataLst>
          </p:nvPr>
        </p:nvSpPr>
        <p:spPr>
          <a:xfrm>
            <a:off x="4788535" y="2493010"/>
            <a:ext cx="3111500" cy="155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c) 寄存器变址寻址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leal  buf, %ebx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movb  3(%ebx), %al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" name="文本框 8194"/>
          <p:cNvSpPr txBox="1"/>
          <p:nvPr>
            <p:custDataLst>
              <p:tags r:id="rId5"/>
            </p:custDataLst>
          </p:nvPr>
        </p:nvSpPr>
        <p:spPr>
          <a:xfrm>
            <a:off x="4788535" y="4077335"/>
            <a:ext cx="3586480" cy="1921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d) 基址加变址寻址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leal  buf, %ebx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movl  $3, %esi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movb  (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ebx, 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esi, ),  %al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(8)寻址方式举例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539750" y="1413510"/>
            <a:ext cx="7801610" cy="1015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2)利用寄存器间接寻址，变址寻址和基址加变址寻址，将BUF为首址的连续字节单元的内容分别送到以BUF1为首址的连续字节单元中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467995" y="2205990"/>
            <a:ext cx="2658745" cy="6991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a) 寄存器间接寻址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leal  buf, %esi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leal  buf1,  %edi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$5,  %ecx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l1: 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movb  (%esi), %al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movb  %al, (%edi)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inc 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esi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inc 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edi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dec 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ecx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jnz  l1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3"/>
            </p:custDataLst>
          </p:nvPr>
        </p:nvSpPr>
        <p:spPr>
          <a:xfrm>
            <a:off x="3060700" y="2205990"/>
            <a:ext cx="3346450" cy="2919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b) 变址寻址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$0,  %esi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$5,  %ecx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l1: 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movb  buf(%esi), %al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movb  %al,  buf1(%esi)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inc 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esi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dec 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ecx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jnz  l1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" name="文本框 8194"/>
          <p:cNvSpPr txBox="1"/>
          <p:nvPr>
            <p:custDataLst>
              <p:tags r:id="rId4"/>
            </p:custDataLst>
          </p:nvPr>
        </p:nvSpPr>
        <p:spPr>
          <a:xfrm>
            <a:off x="5941695" y="2134235"/>
            <a:ext cx="3284220" cy="4564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c) 基址加变址寻址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leal  buf, 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ebx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leal  buf1,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ebp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$0, 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esi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$5, 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ecx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l1:  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movb  (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ebx,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esi, 1), %al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movb  %al,  (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ebp, 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esi, 1)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inc  %esi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dec  %ecx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jnz  l1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(8)寻址方式举例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539750" y="1556385"/>
            <a:ext cx="7801610" cy="3502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2)利用寄存器间接寻址，变址寻址和基址加变址寻址，将BUF为首址的连续字节单元的内容分别送到以BUF1为首址的连续字节单元中。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说明：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存器间接寻址，变址寻址和基址加变址寻址都能用来传送一片连续存储区的内容。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a),b),c)三种连续寻址中，b)的寻址最直观，可读性最好。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8040" y="2421255"/>
            <a:ext cx="7228205" cy="2642235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5.常量和变量的定义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09600" y="1412875"/>
            <a:ext cx="7832090" cy="1301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汇编程序的语句中具体的操作数，可以分为常量和变量两种：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5085715"/>
            <a:ext cx="75330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表达式：由常数、寄存器、标号、变量加上运算符构成的式子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(1)常量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09600" y="1412875"/>
            <a:ext cx="7832090" cy="1301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常量：汇编时已有确定数值的量。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用途：赋值、作立即数、位移量。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5085715"/>
            <a:ext cx="75330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表达式：由常数、寄存器、标号、变量加上运算符构成的式子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3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1595" y="2924810"/>
            <a:ext cx="655701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符号常量的定义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343535" y="1341120"/>
            <a:ext cx="8188960" cy="5148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等价伪指令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.equ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等号伪指令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=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使用：定义后直接引用符号名。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注意：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符号常量不分配存贮单元，只建立等价代换关系, 可出现在任何段。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用.equ语句定义的符号常量在该程序中不能再重新赋值，而用“=”定义的符号常量可多次重新赋值，使用时，以最后一次定义的值为准。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组织</a:t>
            </a:r>
            <a:endParaRPr lang="zh-CN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7450" y="1628775"/>
            <a:ext cx="6544945" cy="4725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(2)数值表达式 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09600" y="1412875"/>
            <a:ext cx="7925435" cy="4650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常量与运算符组成的式子。数值表达式在汇编期间进行运算，结果为常量。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算术运算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+、–、*、/、MOD(模除, 取余数)、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SHR(右移)、SHL(左移)。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逻辑运算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逻辑乘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AND  (与)，逻辑加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O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R (或) ，按位加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XOR  (异或) ，逻辑非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NOT (非)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(2)数值表达式 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09600" y="1484630"/>
            <a:ext cx="7925435" cy="7462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关系运算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相等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EQ、不等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NE、小于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LT、大于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GT、小于等于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LE、大于等于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GE 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运算结果：关系不成立，结果为0；关系成立，结果为–1（0FFFFH）。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</a:t>
            </a:r>
            <a:endParaRPr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76250" y="1772920"/>
            <a:ext cx="7785100" cy="1917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77190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数据段或附加数据段中一个数据存贮单元的名字, 是这个存储单元的地址的符号表示。可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代表一批存储单元的首址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。 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1) 变量的属性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76250" y="1772920"/>
            <a:ext cx="7785100" cy="3783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段属性：定义变量所在段;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偏移地址：该变量所占存储单元到所在段的段首址的字节距离;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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类型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：类型是指存取该变量中的数据所需要的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字节数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, 变量的类型由定义该变量时所使用的伪指令确定;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2) 变量的定义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12875"/>
            <a:ext cx="7785100" cy="939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格式: [变量名:]  变量定义伪指令  表达式[，…]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变量定义伪指令：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43940" y="2492375"/>
          <a:ext cx="7044055" cy="3854450"/>
        </p:xfrm>
        <a:graphic>
          <a:graphicData uri="http://schemas.openxmlformats.org/drawingml/2006/table">
            <a:tbl>
              <a:tblPr/>
              <a:tblGrid>
                <a:gridCol w="2880360"/>
                <a:gridCol w="41636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伪指令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.ascii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文本字符串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.asciiz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/.string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以0结尾的文本字符串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.byte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8位字节变量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.word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/.short/.hword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16位字变量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.long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/.int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32位双字变量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.quad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64位四字变量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.octa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128位八字变量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.float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/.single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32位单精度浮点数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.double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64位双精度浮点数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2) 变量的定义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323850" y="1412875"/>
            <a:ext cx="7966710" cy="3933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格式: [变量名:]  变量定义伪指令  表达式[，…]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表达式：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a) 数值表达式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b) ASCII字符串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c) 地址表达式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上述(a)～(c)组成的系列，各表达式之间用逗号隔开。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323850" y="1484630"/>
            <a:ext cx="7966710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数据段定义如下： 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# var_def.s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.section  .data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msg:	.ascii  “abc”, “123”, “\n\0”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.equ  con, 0x500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a1:	.word  0xffaa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mark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= 0x100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b1:	.long 1122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buf:	.byte  1, 2, 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‘1’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, ‘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a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’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d1:	.long  b1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请画出数据段中的数据在主存中的存储形式。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1484630"/>
            <a:ext cx="5347970" cy="3704590"/>
          </a:xfrm>
          <a:prstGeom prst="rect">
            <a:avLst/>
          </a:prstGeom>
        </p:spPr>
      </p:pic>
      <p:pic>
        <p:nvPicPr>
          <p:cNvPr id="21" name="图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0520" y="5300980"/>
            <a:ext cx="6493510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323850" y="1484630"/>
            <a:ext cx="7966710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在上例中分别执行语句后AL的结果。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movb  buf, %al	; %al = 0x01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movw  buf + 2, %ax	; %ax = 0x3103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指令 mov  buf,  %edx 是否正确？ 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正确，执行 </a:t>
            </a: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movl buf, %edx</a:t>
            </a:r>
            <a:endParaRPr sz="20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注意：   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伪指令EQU及“=”不分配存贮单元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；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使用</a:t>
            </a: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直接寻址方式时，变量的类型必须与指令的要求相符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；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(4)地址表达式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484630"/>
            <a:ext cx="7966710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由变量、标号、常量、寄存器(名加括号)及一些运算符(数值表达式的运算符和特殊运算符)所组成的有意义的式子。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地址表达式也具有段、EA、类型等三个属性。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简单的地址表达式：直接寻址、间接寻址、变址、基址加变址等。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三、寻址方式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12140" y="1485265"/>
            <a:ext cx="7632700" cy="787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1.主存储器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endParaRPr lang="zh-CN" altLang="en-US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47495" y="2637155"/>
          <a:ext cx="5967095" cy="2905760"/>
        </p:xfrm>
        <a:graphic>
          <a:graphicData uri="http://schemas.openxmlformats.org/drawingml/2006/table">
            <a:tbl>
              <a:tblPr/>
              <a:tblGrid>
                <a:gridCol w="1807845"/>
                <a:gridCol w="2169160"/>
                <a:gridCol w="1990090"/>
              </a:tblGrid>
              <a:tr h="72644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主存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辅存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容量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存取速度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慢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价格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(4)地址表达式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484630"/>
            <a:ext cx="7966710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取偏移地址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$地址表达式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功能：分离出变量、标号的偏移地址。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movl  $buf,  </a:t>
            </a:r>
            <a:r>
              <a:rPr 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%</a:t>
            </a:r>
            <a:r>
              <a:rPr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esi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将变量</a:t>
            </a:r>
            <a:r>
              <a:rPr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buf的偏移地址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，传送到esi中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$buf是一个常量</a:t>
            </a:r>
            <a:endParaRPr sz="24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(4)地址表达式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341120"/>
            <a:ext cx="7966710" cy="507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当前即将分配的地址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功能：表示汇编程序当前即将分配的地址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格式：.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例: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.section  .data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buf:  .ascii  “12345”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con	= . - buf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“.“表示当前即将分配的地址，“</a:t>
            </a: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 - buf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”表示当前地址减去buf的偏移地址，结果即为</a:t>
            </a: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变量buf的字节长度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“. - buf”在汇编时计算，</a:t>
            </a: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结果为一个常数值</a:t>
            </a:r>
            <a:endParaRPr sz="20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(4)地址表达式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484630"/>
            <a:ext cx="7966710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填充伪指令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.fill repeat, size, value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功能：使用初始值，重复repeat次填充size个字节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.fill  10, 2, 0x5656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分配20个字节，用word值0x5656，填充10次。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小结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主存物理地址的形成</a:t>
            </a:r>
            <a:r>
              <a:rPr lang="en-US" altLang="zh-CN" sz="2800" dirty="0">
                <a:ea typeface="黑体" panose="02010609060101010101" pitchFamily="2" charset="-122"/>
                <a:sym typeface="+mn-ea"/>
              </a:rPr>
              <a:t>	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寻址</a:t>
            </a:r>
            <a:r>
              <a:rPr lang="zh-CN" altLang="en-US" dirty="0">
                <a:ea typeface="黑体" panose="02010609060101010101" pitchFamily="2" charset="-122"/>
              </a:rPr>
              <a:t>方式 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常量和变量的</a:t>
            </a:r>
            <a:r>
              <a:rPr lang="zh-CN" altLang="en-US" dirty="0">
                <a:ea typeface="黑体" panose="02010609060101010101" pitchFamily="2" charset="-122"/>
              </a:rPr>
              <a:t>定义</a:t>
            </a:r>
            <a:endParaRPr lang="zh-CN" altLang="en-US" dirty="0">
              <a:ea typeface="黑体" panose="02010609060101010101" pitchFamily="2" charset="-122"/>
            </a:endParaRPr>
          </a:p>
          <a:p>
            <a:pPr marL="457200" lvl="1" indent="0">
              <a:spcBef>
                <a:spcPts val="1600"/>
              </a:spcBef>
              <a:buNone/>
            </a:pPr>
            <a:r>
              <a:rPr lang="zh-CN" altLang="en-US" dirty="0">
                <a:ea typeface="黑体" panose="02010609060101010101" pitchFamily="2" charset="-122"/>
              </a:rPr>
              <a:t>内存</a:t>
            </a:r>
            <a:r>
              <a:rPr lang="zh-CN" altLang="en-US" dirty="0">
                <a:ea typeface="黑体" panose="02010609060101010101" pitchFamily="2" charset="-122"/>
              </a:rPr>
              <a:t>示意图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小结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18434" name="组合 278546"/>
          <p:cNvGrpSpPr/>
          <p:nvPr/>
        </p:nvGrpSpPr>
        <p:grpSpPr>
          <a:xfrm>
            <a:off x="1116013" y="1773238"/>
            <a:ext cx="7070725" cy="3962400"/>
            <a:chOff x="0" y="0"/>
            <a:chExt cx="3308" cy="1636"/>
          </a:xfrm>
        </p:grpSpPr>
        <p:sp>
          <p:nvSpPr>
            <p:cNvPr id="18435" name="文本框 278531"/>
            <p:cNvSpPr txBox="1"/>
            <p:nvPr/>
          </p:nvSpPr>
          <p:spPr>
            <a:xfrm>
              <a:off x="0" y="547"/>
              <a:ext cx="76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寻址方法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6" name="左大括号 278540"/>
            <p:cNvSpPr/>
            <p:nvPr/>
          </p:nvSpPr>
          <p:spPr>
            <a:xfrm>
              <a:off x="1086" y="184"/>
              <a:ext cx="45" cy="907"/>
            </a:xfrm>
            <a:prstGeom prst="leftBrace">
              <a:avLst>
                <a:gd name="adj1" fmla="val 16628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文本框 278534"/>
            <p:cNvSpPr txBox="1"/>
            <p:nvPr/>
          </p:nvSpPr>
          <p:spPr>
            <a:xfrm>
              <a:off x="1403" y="0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立即寻址方式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8" name="文本框 278535"/>
            <p:cNvSpPr txBox="1"/>
            <p:nvPr/>
          </p:nvSpPr>
          <p:spPr>
            <a:xfrm>
              <a:off x="1403" y="273"/>
              <a:ext cx="1344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9" name="文本框 278536"/>
            <p:cNvSpPr txBox="1"/>
            <p:nvPr/>
          </p:nvSpPr>
          <p:spPr>
            <a:xfrm>
              <a:off x="1584" y="545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直接寻址方式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0" name="文本框 278537"/>
            <p:cNvSpPr txBox="1"/>
            <p:nvPr/>
          </p:nvSpPr>
          <p:spPr>
            <a:xfrm>
              <a:off x="1580" y="907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寄存器间接寻址方式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1" name="文本框 278538"/>
            <p:cNvSpPr txBox="1"/>
            <p:nvPr/>
          </p:nvSpPr>
          <p:spPr>
            <a:xfrm>
              <a:off x="1580" y="1179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变址寻址方式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2" name="文本框 278539"/>
            <p:cNvSpPr txBox="1"/>
            <p:nvPr/>
          </p:nvSpPr>
          <p:spPr>
            <a:xfrm>
              <a:off x="1580" y="1451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基址加变址寻址方式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3" name="左大括号 278542"/>
            <p:cNvSpPr/>
            <p:nvPr/>
          </p:nvSpPr>
          <p:spPr>
            <a:xfrm>
              <a:off x="1494" y="592"/>
              <a:ext cx="45" cy="1044"/>
            </a:xfrm>
            <a:prstGeom prst="leftBrace">
              <a:avLst>
                <a:gd name="adj1" fmla="val 191399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407553"/>
          <p:cNvSpPr>
            <a:spLocks noGrp="1"/>
          </p:cNvSpPr>
          <p:nvPr>
            <p:ph type="title" idx="4294967295"/>
          </p:nvPr>
        </p:nvSpPr>
        <p:spPr>
          <a:xfrm>
            <a:off x="466725" y="117475"/>
            <a:ext cx="7772400" cy="838200"/>
          </a:xfrm>
        </p:spPr>
        <p:txBody>
          <a:bodyPr anchor="b" anchorCtr="0"/>
          <a:p>
            <a:r>
              <a:rPr lang="zh-CN" altLang="en-US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练习题</a:t>
            </a:r>
            <a:endParaRPr lang="zh-CN" altLang="en-US" sz="40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5778" name="文本占位符 407554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381000" y="1739265"/>
            <a:ext cx="8382000" cy="3647440"/>
          </a:xfrm>
        </p:spPr>
        <p:txBody>
          <a:bodyPr anchor="t" anchorCtr="0"/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见</a:t>
            </a:r>
            <a:r>
              <a:rPr lang="zh-CN" altLang="en-US">
                <a:sym typeface="+mn-ea"/>
              </a:rPr>
              <a:t>习题</a:t>
            </a:r>
            <a:r>
              <a:rPr lang="en-US" altLang="zh-CN">
                <a:sym typeface="+mn-ea"/>
              </a:rPr>
              <a:t>3.docx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主存储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器</a:t>
            </a:r>
            <a:endParaRPr lang="zh-CN" altLang="en-US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826770" y="1696085"/>
            <a:ext cx="7684770" cy="4142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主存贮器的基本存贮单位是“位”（bit）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每8位组合成一个“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字节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”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每相邻的两个字节称为“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字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”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相邻的四个字节称为“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双字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”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为了区别各个存贮单元，给每个单元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编号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，称为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地址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</a:t>
            </a:r>
            <a:endParaRPr lang="zh-CN" altLang="en-US"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826770" y="1409065"/>
            <a:ext cx="7684770" cy="779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字节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单元的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编号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，也称为物理地址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65045" y="2279015"/>
            <a:ext cx="4445635" cy="367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539*246"/>
  <p:tag name="TABLE_ENDDRAG_RECT" val="76*138*539*246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540*216"/>
  <p:tag name="TABLE_ENDDRAG_RECT" val="78*224*540*216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469*228"/>
  <p:tag name="TABLE_ENDDRAG_RECT" val="121*224*469*228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TABLE_ENDDRAG_ORIGIN_RECT" val="573*303"/>
  <p:tag name="TABLE_ENDDRAG_RECT" val="69*201*573*303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8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8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8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8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8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8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8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9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9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9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9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9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9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9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9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9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9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0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10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10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10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10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10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10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10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10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10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11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1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1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1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1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1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1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1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1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11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12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12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1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12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12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1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1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12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12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12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13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13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13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13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13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1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13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13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13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13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14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7553</Words>
  <Application>WPS 演示</Application>
  <PresentationFormat>在屏幕上显示</PresentationFormat>
  <Paragraphs>672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72</vt:i4>
      </vt:variant>
      <vt:variant>
        <vt:lpstr>幻灯片标题</vt:lpstr>
      </vt:variant>
      <vt:variant>
        <vt:i4>75</vt:i4>
      </vt:variant>
    </vt:vector>
  </HeadingPairs>
  <TitlesOfParts>
    <vt:vector size="160" baseType="lpstr">
      <vt:lpstr>Arial</vt:lpstr>
      <vt:lpstr>宋体</vt:lpstr>
      <vt:lpstr>Wingdings</vt:lpstr>
      <vt:lpstr>Tahoma</vt:lpstr>
      <vt:lpstr>黑体</vt:lpstr>
      <vt:lpstr>华文新魏</vt:lpstr>
      <vt:lpstr>楷体_GB2312</vt:lpstr>
      <vt:lpstr>新宋体</vt:lpstr>
      <vt:lpstr>Wingdings</vt:lpstr>
      <vt:lpstr>Times New Roman</vt:lpstr>
      <vt:lpstr>微软雅黑</vt:lpstr>
      <vt:lpstr>Arial Unicode MS</vt:lpstr>
      <vt:lpstr>Calibri</vt:lpstr>
      <vt:lpstr>1_model-3</vt:lpstr>
      <vt:lpstr>6_model-3</vt:lpstr>
      <vt:lpstr>11_model-3</vt:lpstr>
      <vt:lpstr>35_model-3</vt:lpstr>
      <vt:lpstr>40_model-3</vt:lpstr>
      <vt:lpstr>41_model-3</vt:lpstr>
      <vt:lpstr>42_model-3</vt:lpstr>
      <vt:lpstr>5_model-3</vt:lpstr>
      <vt:lpstr>78_model-3</vt:lpstr>
      <vt:lpstr>79_model-3</vt:lpstr>
      <vt:lpstr>81_model-3</vt:lpstr>
      <vt:lpstr>80_model-3</vt:lpstr>
      <vt:lpstr>82_model-3</vt:lpstr>
      <vt:lpstr>83_model-3</vt:lpstr>
      <vt:lpstr>84_model-3</vt:lpstr>
      <vt:lpstr>85_model-3</vt:lpstr>
      <vt:lpstr>86_model-3</vt:lpstr>
      <vt:lpstr>87_model-3</vt:lpstr>
      <vt:lpstr>89_model-3</vt:lpstr>
      <vt:lpstr>88_model-3</vt:lpstr>
      <vt:lpstr>90_model-3</vt:lpstr>
      <vt:lpstr>91_model-3</vt:lpstr>
      <vt:lpstr>92_model-3</vt:lpstr>
      <vt:lpstr>93_model-3</vt:lpstr>
      <vt:lpstr>94_model-3</vt:lpstr>
      <vt:lpstr>95_model-3</vt:lpstr>
      <vt:lpstr>96_model-3</vt:lpstr>
      <vt:lpstr>97_model-3</vt:lpstr>
      <vt:lpstr>98_model-3</vt:lpstr>
      <vt:lpstr>99_model-3</vt:lpstr>
      <vt:lpstr>100_model-3</vt:lpstr>
      <vt:lpstr>101_model-3</vt:lpstr>
      <vt:lpstr>102_model-3</vt:lpstr>
      <vt:lpstr>103_model-3</vt:lpstr>
      <vt:lpstr>104_model-3</vt:lpstr>
      <vt:lpstr>105_model-3</vt:lpstr>
      <vt:lpstr>106_model-3</vt:lpstr>
      <vt:lpstr>107_model-3</vt:lpstr>
      <vt:lpstr>108_model-3</vt:lpstr>
      <vt:lpstr>109_model-3</vt:lpstr>
      <vt:lpstr>110_model-3</vt:lpstr>
      <vt:lpstr>111_model-3</vt:lpstr>
      <vt:lpstr>112_model-3</vt:lpstr>
      <vt:lpstr>113_model-3</vt:lpstr>
      <vt:lpstr>114_model-3</vt:lpstr>
      <vt:lpstr>115_model-3</vt:lpstr>
      <vt:lpstr>116_model-3</vt:lpstr>
      <vt:lpstr>117_model-3</vt:lpstr>
      <vt:lpstr>118_model-3</vt:lpstr>
      <vt:lpstr>119_model-3</vt:lpstr>
      <vt:lpstr>120_model-3</vt:lpstr>
      <vt:lpstr>121_model-3</vt:lpstr>
      <vt:lpstr>122_model-3</vt:lpstr>
      <vt:lpstr>123_model-3</vt:lpstr>
      <vt:lpstr>124_model-3</vt:lpstr>
      <vt:lpstr>125_model-3</vt:lpstr>
      <vt:lpstr>126_model-3</vt:lpstr>
      <vt:lpstr>127_model-3</vt:lpstr>
      <vt:lpstr>128_model-3</vt:lpstr>
      <vt:lpstr>129_model-3</vt:lpstr>
      <vt:lpstr>130_model-3</vt:lpstr>
      <vt:lpstr>131_model-3</vt:lpstr>
      <vt:lpstr>132_model-3</vt:lpstr>
      <vt:lpstr>133_model-3</vt:lpstr>
      <vt:lpstr>134_model-3</vt:lpstr>
      <vt:lpstr>135_model-3</vt:lpstr>
      <vt:lpstr>136_model-3</vt:lpstr>
      <vt:lpstr>137_model-3</vt:lpstr>
      <vt:lpstr>138_model-3</vt:lpstr>
      <vt:lpstr>139_model-3</vt:lpstr>
      <vt:lpstr>140_model-3</vt:lpstr>
      <vt:lpstr>2_model-3</vt:lpstr>
      <vt:lpstr>第三章 程序的转换及机器级表示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练习题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1137</cp:revision>
  <dcterms:created xsi:type="dcterms:W3CDTF">2006-11-13T09:10:00Z</dcterms:created>
  <dcterms:modified xsi:type="dcterms:W3CDTF">2023-10-08T03:22:19Z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849A4ED79F6A4168823D8913AE8C4ED2</vt:lpwstr>
  </property>
</Properties>
</file>