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  <p:sldMasterId id="2147483768" r:id="rId12"/>
    <p:sldMasterId id="2147483780" r:id="rId13"/>
    <p:sldMasterId id="2147483792" r:id="rId14"/>
    <p:sldMasterId id="2147483804" r:id="rId15"/>
    <p:sldMasterId id="2147483816" r:id="rId16"/>
    <p:sldMasterId id="2147483828" r:id="rId17"/>
    <p:sldMasterId id="2147483840" r:id="rId18"/>
    <p:sldMasterId id="2147483852" r:id="rId19"/>
    <p:sldMasterId id="2147483864" r:id="rId20"/>
    <p:sldMasterId id="2147483876" r:id="rId21"/>
    <p:sldMasterId id="2147483888" r:id="rId22"/>
    <p:sldMasterId id="2147483900" r:id="rId23"/>
    <p:sldMasterId id="2147483912" r:id="rId24"/>
    <p:sldMasterId id="2147483924" r:id="rId25"/>
    <p:sldMasterId id="2147483936" r:id="rId26"/>
    <p:sldMasterId id="2147483948" r:id="rId27"/>
    <p:sldMasterId id="2147483960" r:id="rId28"/>
    <p:sldMasterId id="2147483972" r:id="rId29"/>
    <p:sldMasterId id="2147483984" r:id="rId30"/>
    <p:sldMasterId id="2147483996" r:id="rId31"/>
    <p:sldMasterId id="2147484008" r:id="rId32"/>
    <p:sldMasterId id="2147484020" r:id="rId33"/>
    <p:sldMasterId id="2147484032" r:id="rId34"/>
    <p:sldMasterId id="2147484044" r:id="rId35"/>
    <p:sldMasterId id="2147484056" r:id="rId36"/>
    <p:sldMasterId id="2147484068" r:id="rId37"/>
    <p:sldMasterId id="2147484080" r:id="rId38"/>
    <p:sldMasterId id="2147484092" r:id="rId39"/>
    <p:sldMasterId id="2147484104" r:id="rId40"/>
    <p:sldMasterId id="2147484116" r:id="rId41"/>
    <p:sldMasterId id="2147484128" r:id="rId42"/>
    <p:sldMasterId id="2147484140" r:id="rId43"/>
  </p:sldMasterIdLst>
  <p:notesMasterIdLst>
    <p:notesMasterId r:id="rId87"/>
  </p:notesMasterIdLst>
  <p:sldIdLst>
    <p:sldId id="256" r:id="rId44"/>
    <p:sldId id="1338" r:id="rId45"/>
    <p:sldId id="557" r:id="rId46"/>
    <p:sldId id="2115" r:id="rId47"/>
    <p:sldId id="2116" r:id="rId48"/>
    <p:sldId id="2117" r:id="rId49"/>
    <p:sldId id="2118" r:id="rId50"/>
    <p:sldId id="2119" r:id="rId51"/>
    <p:sldId id="2120" r:id="rId52"/>
    <p:sldId id="2121" r:id="rId53"/>
    <p:sldId id="2122" r:id="rId54"/>
    <p:sldId id="2123" r:id="rId55"/>
    <p:sldId id="2124" r:id="rId56"/>
    <p:sldId id="2125" r:id="rId57"/>
    <p:sldId id="2126" r:id="rId58"/>
    <p:sldId id="2127" r:id="rId59"/>
    <p:sldId id="2128" r:id="rId60"/>
    <p:sldId id="2129" r:id="rId61"/>
    <p:sldId id="2130" r:id="rId62"/>
    <p:sldId id="2131" r:id="rId63"/>
    <p:sldId id="2132" r:id="rId64"/>
    <p:sldId id="2133" r:id="rId65"/>
    <p:sldId id="2134" r:id="rId66"/>
    <p:sldId id="2135" r:id="rId67"/>
    <p:sldId id="2136" r:id="rId68"/>
    <p:sldId id="2137" r:id="rId69"/>
    <p:sldId id="2138" r:id="rId70"/>
    <p:sldId id="2139" r:id="rId71"/>
    <p:sldId id="2141" r:id="rId72"/>
    <p:sldId id="2140" r:id="rId73"/>
    <p:sldId id="2142" r:id="rId74"/>
    <p:sldId id="2143" r:id="rId75"/>
    <p:sldId id="2144" r:id="rId76"/>
    <p:sldId id="2145" r:id="rId77"/>
    <p:sldId id="2146" r:id="rId78"/>
    <p:sldId id="2147" r:id="rId79"/>
    <p:sldId id="2148" r:id="rId80"/>
    <p:sldId id="2149" r:id="rId81"/>
    <p:sldId id="2151" r:id="rId82"/>
    <p:sldId id="2152" r:id="rId83"/>
    <p:sldId id="2153" r:id="rId84"/>
    <p:sldId id="2155" r:id="rId85"/>
    <p:sldId id="2156" r:id="rId86"/>
  </p:sldIdLst>
  <p:sldSz cx="9144000" cy="6858000" type="screen4x3"/>
  <p:notesSz cx="6858000" cy="9144000"/>
  <p:custDataLst>
    <p:tags r:id="rId9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28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海波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32"/>
        <p:guide pos="28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2" Type="http://schemas.openxmlformats.org/officeDocument/2006/relationships/tags" Target="tags/tag68.xml"/><Relationship Id="rId91" Type="http://schemas.openxmlformats.org/officeDocument/2006/relationships/commentAuthors" Target="commentAuthors.xml"/><Relationship Id="rId90" Type="http://schemas.openxmlformats.org/officeDocument/2006/relationships/tableStyles" Target="tableStyles.xml"/><Relationship Id="rId9" Type="http://schemas.openxmlformats.org/officeDocument/2006/relationships/slideMaster" Target="slideMasters/slideMaster8.xml"/><Relationship Id="rId89" Type="http://schemas.openxmlformats.org/officeDocument/2006/relationships/viewProps" Target="viewProps.xml"/><Relationship Id="rId88" Type="http://schemas.openxmlformats.org/officeDocument/2006/relationships/presProps" Target="presProps.xml"/><Relationship Id="rId87" Type="http://schemas.openxmlformats.org/officeDocument/2006/relationships/notesMaster" Target="notesMasters/notesMaster1.xml"/><Relationship Id="rId86" Type="http://schemas.openxmlformats.org/officeDocument/2006/relationships/slide" Target="slides/slide43.xml"/><Relationship Id="rId85" Type="http://schemas.openxmlformats.org/officeDocument/2006/relationships/slide" Target="slides/slide42.xml"/><Relationship Id="rId84" Type="http://schemas.openxmlformats.org/officeDocument/2006/relationships/slide" Target="slides/slide41.xml"/><Relationship Id="rId83" Type="http://schemas.openxmlformats.org/officeDocument/2006/relationships/slide" Target="slides/slide40.xml"/><Relationship Id="rId82" Type="http://schemas.openxmlformats.org/officeDocument/2006/relationships/slide" Target="slides/slide39.xml"/><Relationship Id="rId81" Type="http://schemas.openxmlformats.org/officeDocument/2006/relationships/slide" Target="slides/slide38.xml"/><Relationship Id="rId80" Type="http://schemas.openxmlformats.org/officeDocument/2006/relationships/slide" Target="slides/slide37.xml"/><Relationship Id="rId8" Type="http://schemas.openxmlformats.org/officeDocument/2006/relationships/slideMaster" Target="slideMasters/slideMaster7.xml"/><Relationship Id="rId79" Type="http://schemas.openxmlformats.org/officeDocument/2006/relationships/slide" Target="slides/slide36.xml"/><Relationship Id="rId78" Type="http://schemas.openxmlformats.org/officeDocument/2006/relationships/slide" Target="slides/slide35.xml"/><Relationship Id="rId77" Type="http://schemas.openxmlformats.org/officeDocument/2006/relationships/slide" Target="slides/slide34.xml"/><Relationship Id="rId76" Type="http://schemas.openxmlformats.org/officeDocument/2006/relationships/slide" Target="slides/slide33.xml"/><Relationship Id="rId75" Type="http://schemas.openxmlformats.org/officeDocument/2006/relationships/slide" Target="slides/slide32.xml"/><Relationship Id="rId74" Type="http://schemas.openxmlformats.org/officeDocument/2006/relationships/slide" Target="slides/slide31.xml"/><Relationship Id="rId73" Type="http://schemas.openxmlformats.org/officeDocument/2006/relationships/slide" Target="slides/slide30.xml"/><Relationship Id="rId72" Type="http://schemas.openxmlformats.org/officeDocument/2006/relationships/slide" Target="slides/slide29.xml"/><Relationship Id="rId71" Type="http://schemas.openxmlformats.org/officeDocument/2006/relationships/slide" Target="slides/slide28.xml"/><Relationship Id="rId70" Type="http://schemas.openxmlformats.org/officeDocument/2006/relationships/slide" Target="slides/slide27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26.xml"/><Relationship Id="rId68" Type="http://schemas.openxmlformats.org/officeDocument/2006/relationships/slide" Target="slides/slide25.xml"/><Relationship Id="rId67" Type="http://schemas.openxmlformats.org/officeDocument/2006/relationships/slide" Target="slides/slide24.xml"/><Relationship Id="rId66" Type="http://schemas.openxmlformats.org/officeDocument/2006/relationships/slide" Target="slides/slide23.xml"/><Relationship Id="rId65" Type="http://schemas.openxmlformats.org/officeDocument/2006/relationships/slide" Target="slides/slide22.xml"/><Relationship Id="rId64" Type="http://schemas.openxmlformats.org/officeDocument/2006/relationships/slide" Target="slides/slide21.xml"/><Relationship Id="rId63" Type="http://schemas.openxmlformats.org/officeDocument/2006/relationships/slide" Target="slides/slide20.xml"/><Relationship Id="rId62" Type="http://schemas.openxmlformats.org/officeDocument/2006/relationships/slide" Target="slides/slide19.xml"/><Relationship Id="rId61" Type="http://schemas.openxmlformats.org/officeDocument/2006/relationships/slide" Target="slides/slide18.xml"/><Relationship Id="rId60" Type="http://schemas.openxmlformats.org/officeDocument/2006/relationships/slide" Target="slides/slide17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16.xml"/><Relationship Id="rId58" Type="http://schemas.openxmlformats.org/officeDocument/2006/relationships/slide" Target="slides/slide15.xml"/><Relationship Id="rId57" Type="http://schemas.openxmlformats.org/officeDocument/2006/relationships/slide" Target="slides/slide14.xml"/><Relationship Id="rId56" Type="http://schemas.openxmlformats.org/officeDocument/2006/relationships/slide" Target="slides/slide13.xml"/><Relationship Id="rId55" Type="http://schemas.openxmlformats.org/officeDocument/2006/relationships/slide" Target="slides/slide12.xml"/><Relationship Id="rId54" Type="http://schemas.openxmlformats.org/officeDocument/2006/relationships/slide" Target="slides/slide11.xml"/><Relationship Id="rId53" Type="http://schemas.openxmlformats.org/officeDocument/2006/relationships/slide" Target="slides/slide10.xml"/><Relationship Id="rId52" Type="http://schemas.openxmlformats.org/officeDocument/2006/relationships/slide" Target="slides/slide9.xml"/><Relationship Id="rId51" Type="http://schemas.openxmlformats.org/officeDocument/2006/relationships/slide" Target="slides/slide8.xml"/><Relationship Id="rId50" Type="http://schemas.openxmlformats.org/officeDocument/2006/relationships/slide" Target="slides/slide7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6.xml"/><Relationship Id="rId48" Type="http://schemas.openxmlformats.org/officeDocument/2006/relationships/slide" Target="slides/slide5.xml"/><Relationship Id="rId47" Type="http://schemas.openxmlformats.org/officeDocument/2006/relationships/slide" Target="slides/slide4.xml"/><Relationship Id="rId46" Type="http://schemas.openxmlformats.org/officeDocument/2006/relationships/slide" Target="slides/slide3.xml"/><Relationship Id="rId45" Type="http://schemas.openxmlformats.org/officeDocument/2006/relationships/slide" Target="slides/slide2.xml"/><Relationship Id="rId44" Type="http://schemas.openxmlformats.org/officeDocument/2006/relationships/slide" Target="slides/slide1.xml"/><Relationship Id="rId43" Type="http://schemas.openxmlformats.org/officeDocument/2006/relationships/slideMaster" Target="slideMasters/slideMaster42.xml"/><Relationship Id="rId42" Type="http://schemas.openxmlformats.org/officeDocument/2006/relationships/slideMaster" Target="slideMasters/slideMaster41.xml"/><Relationship Id="rId41" Type="http://schemas.openxmlformats.org/officeDocument/2006/relationships/slideMaster" Target="slideMasters/slideMaster40.xml"/><Relationship Id="rId40" Type="http://schemas.openxmlformats.org/officeDocument/2006/relationships/slideMaster" Target="slideMasters/slideMaster39.xml"/><Relationship Id="rId4" Type="http://schemas.openxmlformats.org/officeDocument/2006/relationships/slideMaster" Target="slideMasters/slideMaster3.xml"/><Relationship Id="rId39" Type="http://schemas.openxmlformats.org/officeDocument/2006/relationships/slideMaster" Target="slideMasters/slideMaster38.xml"/><Relationship Id="rId38" Type="http://schemas.openxmlformats.org/officeDocument/2006/relationships/slideMaster" Target="slideMasters/slideMaster37.xml"/><Relationship Id="rId37" Type="http://schemas.openxmlformats.org/officeDocument/2006/relationships/slideMaster" Target="slideMasters/slideMaster36.xml"/><Relationship Id="rId36" Type="http://schemas.openxmlformats.org/officeDocument/2006/relationships/slideMaster" Target="slideMasters/slideMaster35.xml"/><Relationship Id="rId35" Type="http://schemas.openxmlformats.org/officeDocument/2006/relationships/slideMaster" Target="slideMasters/slideMaster34.xml"/><Relationship Id="rId34" Type="http://schemas.openxmlformats.org/officeDocument/2006/relationships/slideMaster" Target="slideMasters/slideMaster33.xml"/><Relationship Id="rId33" Type="http://schemas.openxmlformats.org/officeDocument/2006/relationships/slideMaster" Target="slideMasters/slideMaster32.xml"/><Relationship Id="rId32" Type="http://schemas.openxmlformats.org/officeDocument/2006/relationships/slideMaster" Target="slideMasters/slideMaster31.xml"/><Relationship Id="rId31" Type="http://schemas.openxmlformats.org/officeDocument/2006/relationships/slideMaster" Target="slideMasters/slideMaster30.xml"/><Relationship Id="rId30" Type="http://schemas.openxmlformats.org/officeDocument/2006/relationships/slideMaster" Target="slideMasters/slideMaster29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6" Type="http://schemas.openxmlformats.org/officeDocument/2006/relationships/theme" Target="../theme/theme10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6" Type="http://schemas.openxmlformats.org/officeDocument/2006/relationships/theme" Target="../theme/theme11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6" Type="http://schemas.openxmlformats.org/officeDocument/2006/relationships/theme" Target="../theme/theme12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6" Type="http://schemas.openxmlformats.org/officeDocument/2006/relationships/theme" Target="../theme/theme13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5.xml"/><Relationship Id="rId16" Type="http://schemas.openxmlformats.org/officeDocument/2006/relationships/theme" Target="../theme/theme14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44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56.xml"/><Relationship Id="rId16" Type="http://schemas.openxmlformats.org/officeDocument/2006/relationships/theme" Target="../theme/theme15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55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67.xml"/><Relationship Id="rId16" Type="http://schemas.openxmlformats.org/officeDocument/2006/relationships/theme" Target="../theme/theme16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66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5.xml"/><Relationship Id="rId8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80.xml"/><Relationship Id="rId3" Type="http://schemas.openxmlformats.org/officeDocument/2006/relationships/slideLayout" Target="../slideLayouts/slideLayout179.xml"/><Relationship Id="rId2" Type="http://schemas.openxmlformats.org/officeDocument/2006/relationships/slideLayout" Target="../slideLayouts/slideLayout178.xml"/><Relationship Id="rId16" Type="http://schemas.openxmlformats.org/officeDocument/2006/relationships/theme" Target="../theme/theme17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87.xml"/><Relationship Id="rId10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77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6.xml"/><Relationship Id="rId8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4.xml"/><Relationship Id="rId6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92.xml"/><Relationship Id="rId4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90.xml"/><Relationship Id="rId2" Type="http://schemas.openxmlformats.org/officeDocument/2006/relationships/slideLayout" Target="../slideLayouts/slideLayout189.xml"/><Relationship Id="rId16" Type="http://schemas.openxmlformats.org/officeDocument/2006/relationships/theme" Target="../theme/theme18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98.xml"/><Relationship Id="rId10" Type="http://schemas.openxmlformats.org/officeDocument/2006/relationships/slideLayout" Target="../slideLayouts/slideLayout197.xml"/><Relationship Id="rId1" Type="http://schemas.openxmlformats.org/officeDocument/2006/relationships/slideLayout" Target="../slideLayouts/slideLayout188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7.xml"/><Relationship Id="rId8" Type="http://schemas.openxmlformats.org/officeDocument/2006/relationships/slideLayout" Target="../slideLayouts/slideLayout206.xml"/><Relationship Id="rId7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04.xml"/><Relationship Id="rId5" Type="http://schemas.openxmlformats.org/officeDocument/2006/relationships/slideLayout" Target="../slideLayouts/slideLayout203.xml"/><Relationship Id="rId4" Type="http://schemas.openxmlformats.org/officeDocument/2006/relationships/slideLayout" Target="../slideLayouts/slideLayout202.xml"/><Relationship Id="rId3" Type="http://schemas.openxmlformats.org/officeDocument/2006/relationships/slideLayout" Target="../slideLayouts/slideLayout201.xml"/><Relationship Id="rId2" Type="http://schemas.openxmlformats.org/officeDocument/2006/relationships/slideLayout" Target="../slideLayouts/slideLayout200.xml"/><Relationship Id="rId16" Type="http://schemas.openxmlformats.org/officeDocument/2006/relationships/theme" Target="../theme/theme19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08.xml"/><Relationship Id="rId1" Type="http://schemas.openxmlformats.org/officeDocument/2006/relationships/slideLayout" Target="../slideLayouts/slideLayout199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8.xml"/><Relationship Id="rId8" Type="http://schemas.openxmlformats.org/officeDocument/2006/relationships/slideLayout" Target="../slideLayouts/slideLayout217.xml"/><Relationship Id="rId7" Type="http://schemas.openxmlformats.org/officeDocument/2006/relationships/slideLayout" Target="../slideLayouts/slideLayout216.xml"/><Relationship Id="rId6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13.xml"/><Relationship Id="rId3" Type="http://schemas.openxmlformats.org/officeDocument/2006/relationships/slideLayout" Target="../slideLayouts/slideLayout212.xml"/><Relationship Id="rId2" Type="http://schemas.openxmlformats.org/officeDocument/2006/relationships/slideLayout" Target="../slideLayouts/slideLayout211.xml"/><Relationship Id="rId16" Type="http://schemas.openxmlformats.org/officeDocument/2006/relationships/theme" Target="../theme/theme20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20.xml"/><Relationship Id="rId10" Type="http://schemas.openxmlformats.org/officeDocument/2006/relationships/slideLayout" Target="../slideLayouts/slideLayout219.xml"/><Relationship Id="rId1" Type="http://schemas.openxmlformats.org/officeDocument/2006/relationships/slideLayout" Target="../slideLayouts/slideLayout210.xml"/></Relationships>
</file>

<file path=ppt/slideMasters/_rels/slideMaster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9.xml"/><Relationship Id="rId8" Type="http://schemas.openxmlformats.org/officeDocument/2006/relationships/slideLayout" Target="../slideLayouts/slideLayout228.xml"/><Relationship Id="rId7" Type="http://schemas.openxmlformats.org/officeDocument/2006/relationships/slideLayout" Target="../slideLayouts/slideLayout227.xml"/><Relationship Id="rId6" Type="http://schemas.openxmlformats.org/officeDocument/2006/relationships/slideLayout" Target="../slideLayouts/slideLayout226.xml"/><Relationship Id="rId5" Type="http://schemas.openxmlformats.org/officeDocument/2006/relationships/slideLayout" Target="../slideLayouts/slideLayout225.xml"/><Relationship Id="rId4" Type="http://schemas.openxmlformats.org/officeDocument/2006/relationships/slideLayout" Target="../slideLayouts/slideLayout224.xml"/><Relationship Id="rId3" Type="http://schemas.openxmlformats.org/officeDocument/2006/relationships/slideLayout" Target="../slideLayouts/slideLayout223.xml"/><Relationship Id="rId2" Type="http://schemas.openxmlformats.org/officeDocument/2006/relationships/slideLayout" Target="../slideLayouts/slideLayout222.xml"/><Relationship Id="rId16" Type="http://schemas.openxmlformats.org/officeDocument/2006/relationships/theme" Target="../theme/theme21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230.xml"/><Relationship Id="rId1" Type="http://schemas.openxmlformats.org/officeDocument/2006/relationships/slideLayout" Target="../slideLayouts/slideLayout221.xml"/></Relationships>
</file>

<file path=ppt/slideMasters/_rels/slideMaster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0.xml"/><Relationship Id="rId8" Type="http://schemas.openxmlformats.org/officeDocument/2006/relationships/slideLayout" Target="../slideLayouts/slideLayout239.xml"/><Relationship Id="rId7" Type="http://schemas.openxmlformats.org/officeDocument/2006/relationships/slideLayout" Target="../slideLayouts/slideLayout238.xml"/><Relationship Id="rId6" Type="http://schemas.openxmlformats.org/officeDocument/2006/relationships/slideLayout" Target="../slideLayouts/slideLayout237.xml"/><Relationship Id="rId5" Type="http://schemas.openxmlformats.org/officeDocument/2006/relationships/slideLayout" Target="../slideLayouts/slideLayout236.xml"/><Relationship Id="rId4" Type="http://schemas.openxmlformats.org/officeDocument/2006/relationships/slideLayout" Target="../slideLayouts/slideLayout235.xml"/><Relationship Id="rId3" Type="http://schemas.openxmlformats.org/officeDocument/2006/relationships/slideLayout" Target="../slideLayouts/slideLayout234.xml"/><Relationship Id="rId2" Type="http://schemas.openxmlformats.org/officeDocument/2006/relationships/slideLayout" Target="../slideLayouts/slideLayout233.xml"/><Relationship Id="rId16" Type="http://schemas.openxmlformats.org/officeDocument/2006/relationships/theme" Target="../theme/theme22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42.xml"/><Relationship Id="rId10" Type="http://schemas.openxmlformats.org/officeDocument/2006/relationships/slideLayout" Target="../slideLayouts/slideLayout241.xml"/><Relationship Id="rId1" Type="http://schemas.openxmlformats.org/officeDocument/2006/relationships/slideLayout" Target="../slideLayouts/slideLayout232.xml"/></Relationships>
</file>

<file path=ppt/slideMasters/_rels/slideMaster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1.xml"/><Relationship Id="rId8" Type="http://schemas.openxmlformats.org/officeDocument/2006/relationships/slideLayout" Target="../slideLayouts/slideLayout250.xml"/><Relationship Id="rId7" Type="http://schemas.openxmlformats.org/officeDocument/2006/relationships/slideLayout" Target="../slideLayouts/slideLayout249.xml"/><Relationship Id="rId6" Type="http://schemas.openxmlformats.org/officeDocument/2006/relationships/slideLayout" Target="../slideLayouts/slideLayout248.xml"/><Relationship Id="rId5" Type="http://schemas.openxmlformats.org/officeDocument/2006/relationships/slideLayout" Target="../slideLayouts/slideLayout247.xml"/><Relationship Id="rId4" Type="http://schemas.openxmlformats.org/officeDocument/2006/relationships/slideLayout" Target="../slideLayouts/slideLayout246.xml"/><Relationship Id="rId3" Type="http://schemas.openxmlformats.org/officeDocument/2006/relationships/slideLayout" Target="../slideLayouts/slideLayout245.xml"/><Relationship Id="rId2" Type="http://schemas.openxmlformats.org/officeDocument/2006/relationships/slideLayout" Target="../slideLayouts/slideLayout244.xml"/><Relationship Id="rId16" Type="http://schemas.openxmlformats.org/officeDocument/2006/relationships/theme" Target="../theme/theme23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53.xml"/><Relationship Id="rId10" Type="http://schemas.openxmlformats.org/officeDocument/2006/relationships/slideLayout" Target="../slideLayouts/slideLayout252.xml"/><Relationship Id="rId1" Type="http://schemas.openxmlformats.org/officeDocument/2006/relationships/slideLayout" Target="../slideLayouts/slideLayout243.xml"/></Relationships>
</file>

<file path=ppt/slideMasters/_rels/slideMaster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2.xml"/><Relationship Id="rId8" Type="http://schemas.openxmlformats.org/officeDocument/2006/relationships/slideLayout" Target="../slideLayouts/slideLayout261.xml"/><Relationship Id="rId7" Type="http://schemas.openxmlformats.org/officeDocument/2006/relationships/slideLayout" Target="../slideLayouts/slideLayout260.xml"/><Relationship Id="rId6" Type="http://schemas.openxmlformats.org/officeDocument/2006/relationships/slideLayout" Target="../slideLayouts/slideLayout259.xml"/><Relationship Id="rId5" Type="http://schemas.openxmlformats.org/officeDocument/2006/relationships/slideLayout" Target="../slideLayouts/slideLayout258.xml"/><Relationship Id="rId4" Type="http://schemas.openxmlformats.org/officeDocument/2006/relationships/slideLayout" Target="../slideLayouts/slideLayout257.xml"/><Relationship Id="rId3" Type="http://schemas.openxmlformats.org/officeDocument/2006/relationships/slideLayout" Target="../slideLayouts/slideLayout256.xml"/><Relationship Id="rId2" Type="http://schemas.openxmlformats.org/officeDocument/2006/relationships/slideLayout" Target="../slideLayouts/slideLayout255.xml"/><Relationship Id="rId16" Type="http://schemas.openxmlformats.org/officeDocument/2006/relationships/theme" Target="../theme/theme24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64.xml"/><Relationship Id="rId10" Type="http://schemas.openxmlformats.org/officeDocument/2006/relationships/slideLayout" Target="../slideLayouts/slideLayout263.xml"/><Relationship Id="rId1" Type="http://schemas.openxmlformats.org/officeDocument/2006/relationships/slideLayout" Target="../slideLayouts/slideLayout254.xml"/></Relationships>
</file>

<file path=ppt/slideMasters/_rels/slideMaster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3.xml"/><Relationship Id="rId8" Type="http://schemas.openxmlformats.org/officeDocument/2006/relationships/slideLayout" Target="../slideLayouts/slideLayout272.xml"/><Relationship Id="rId7" Type="http://schemas.openxmlformats.org/officeDocument/2006/relationships/slideLayout" Target="../slideLayouts/slideLayout271.xml"/><Relationship Id="rId6" Type="http://schemas.openxmlformats.org/officeDocument/2006/relationships/slideLayout" Target="../slideLayouts/slideLayout270.xml"/><Relationship Id="rId5" Type="http://schemas.openxmlformats.org/officeDocument/2006/relationships/slideLayout" Target="../slideLayouts/slideLayout269.xml"/><Relationship Id="rId4" Type="http://schemas.openxmlformats.org/officeDocument/2006/relationships/slideLayout" Target="../slideLayouts/slideLayout268.xml"/><Relationship Id="rId3" Type="http://schemas.openxmlformats.org/officeDocument/2006/relationships/slideLayout" Target="../slideLayouts/slideLayout267.xml"/><Relationship Id="rId2" Type="http://schemas.openxmlformats.org/officeDocument/2006/relationships/slideLayout" Target="../slideLayouts/slideLayout266.xml"/><Relationship Id="rId16" Type="http://schemas.openxmlformats.org/officeDocument/2006/relationships/theme" Target="../theme/theme25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75.xml"/><Relationship Id="rId10" Type="http://schemas.openxmlformats.org/officeDocument/2006/relationships/slideLayout" Target="../slideLayouts/slideLayout274.xml"/><Relationship Id="rId1" Type="http://schemas.openxmlformats.org/officeDocument/2006/relationships/slideLayout" Target="../slideLayouts/slideLayout265.xml"/></Relationships>
</file>

<file path=ppt/slideMasters/_rels/slideMaster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4.xml"/><Relationship Id="rId8" Type="http://schemas.openxmlformats.org/officeDocument/2006/relationships/slideLayout" Target="../slideLayouts/slideLayout283.xml"/><Relationship Id="rId7" Type="http://schemas.openxmlformats.org/officeDocument/2006/relationships/slideLayout" Target="../slideLayouts/slideLayout282.xml"/><Relationship Id="rId6" Type="http://schemas.openxmlformats.org/officeDocument/2006/relationships/slideLayout" Target="../slideLayouts/slideLayout281.xml"/><Relationship Id="rId5" Type="http://schemas.openxmlformats.org/officeDocument/2006/relationships/slideLayout" Target="../slideLayouts/slideLayout280.xml"/><Relationship Id="rId4" Type="http://schemas.openxmlformats.org/officeDocument/2006/relationships/slideLayout" Target="../slideLayouts/slideLayout279.xml"/><Relationship Id="rId3" Type="http://schemas.openxmlformats.org/officeDocument/2006/relationships/slideLayout" Target="../slideLayouts/slideLayout278.xml"/><Relationship Id="rId2" Type="http://schemas.openxmlformats.org/officeDocument/2006/relationships/slideLayout" Target="../slideLayouts/slideLayout277.xml"/><Relationship Id="rId16" Type="http://schemas.openxmlformats.org/officeDocument/2006/relationships/theme" Target="../theme/theme26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86.xml"/><Relationship Id="rId10" Type="http://schemas.openxmlformats.org/officeDocument/2006/relationships/slideLayout" Target="../slideLayouts/slideLayout285.xml"/><Relationship Id="rId1" Type="http://schemas.openxmlformats.org/officeDocument/2006/relationships/slideLayout" Target="../slideLayouts/slideLayout276.xml"/></Relationships>
</file>

<file path=ppt/slideMasters/_rels/slideMaster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5.xml"/><Relationship Id="rId8" Type="http://schemas.openxmlformats.org/officeDocument/2006/relationships/slideLayout" Target="../slideLayouts/slideLayout294.xml"/><Relationship Id="rId7" Type="http://schemas.openxmlformats.org/officeDocument/2006/relationships/slideLayout" Target="../slideLayouts/slideLayout293.xml"/><Relationship Id="rId6" Type="http://schemas.openxmlformats.org/officeDocument/2006/relationships/slideLayout" Target="../slideLayouts/slideLayout292.xml"/><Relationship Id="rId5" Type="http://schemas.openxmlformats.org/officeDocument/2006/relationships/slideLayout" Target="../slideLayouts/slideLayout291.xml"/><Relationship Id="rId4" Type="http://schemas.openxmlformats.org/officeDocument/2006/relationships/slideLayout" Target="../slideLayouts/slideLayout290.xml"/><Relationship Id="rId3" Type="http://schemas.openxmlformats.org/officeDocument/2006/relationships/slideLayout" Target="../slideLayouts/slideLayout289.xml"/><Relationship Id="rId2" Type="http://schemas.openxmlformats.org/officeDocument/2006/relationships/slideLayout" Target="../slideLayouts/slideLayout288.xml"/><Relationship Id="rId16" Type="http://schemas.openxmlformats.org/officeDocument/2006/relationships/theme" Target="../theme/theme27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97.xml"/><Relationship Id="rId10" Type="http://schemas.openxmlformats.org/officeDocument/2006/relationships/slideLayout" Target="../slideLayouts/slideLayout296.xml"/><Relationship Id="rId1" Type="http://schemas.openxmlformats.org/officeDocument/2006/relationships/slideLayout" Target="../slideLayouts/slideLayout287.xml"/></Relationships>
</file>

<file path=ppt/slideMasters/_rels/slideMaster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6.xml"/><Relationship Id="rId8" Type="http://schemas.openxmlformats.org/officeDocument/2006/relationships/slideLayout" Target="../slideLayouts/slideLayout305.xml"/><Relationship Id="rId7" Type="http://schemas.openxmlformats.org/officeDocument/2006/relationships/slideLayout" Target="../slideLayouts/slideLayout304.xml"/><Relationship Id="rId6" Type="http://schemas.openxmlformats.org/officeDocument/2006/relationships/slideLayout" Target="../slideLayouts/slideLayout303.xml"/><Relationship Id="rId5" Type="http://schemas.openxmlformats.org/officeDocument/2006/relationships/slideLayout" Target="../slideLayouts/slideLayout302.xml"/><Relationship Id="rId4" Type="http://schemas.openxmlformats.org/officeDocument/2006/relationships/slideLayout" Target="../slideLayouts/slideLayout301.xml"/><Relationship Id="rId3" Type="http://schemas.openxmlformats.org/officeDocument/2006/relationships/slideLayout" Target="../slideLayouts/slideLayout300.xml"/><Relationship Id="rId2" Type="http://schemas.openxmlformats.org/officeDocument/2006/relationships/slideLayout" Target="../slideLayouts/slideLayout299.xml"/><Relationship Id="rId16" Type="http://schemas.openxmlformats.org/officeDocument/2006/relationships/theme" Target="../theme/theme28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08.xml"/><Relationship Id="rId10" Type="http://schemas.openxmlformats.org/officeDocument/2006/relationships/slideLayout" Target="../slideLayouts/slideLayout307.xml"/><Relationship Id="rId1" Type="http://schemas.openxmlformats.org/officeDocument/2006/relationships/slideLayout" Target="../slideLayouts/slideLayout298.xml"/></Relationships>
</file>

<file path=ppt/slideMasters/_rels/slideMaster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7.xml"/><Relationship Id="rId8" Type="http://schemas.openxmlformats.org/officeDocument/2006/relationships/slideLayout" Target="../slideLayouts/slideLayout316.xml"/><Relationship Id="rId7" Type="http://schemas.openxmlformats.org/officeDocument/2006/relationships/slideLayout" Target="../slideLayouts/slideLayout315.xml"/><Relationship Id="rId6" Type="http://schemas.openxmlformats.org/officeDocument/2006/relationships/slideLayout" Target="../slideLayouts/slideLayout314.xml"/><Relationship Id="rId5" Type="http://schemas.openxmlformats.org/officeDocument/2006/relationships/slideLayout" Target="../slideLayouts/slideLayout313.xml"/><Relationship Id="rId4" Type="http://schemas.openxmlformats.org/officeDocument/2006/relationships/slideLayout" Target="../slideLayouts/slideLayout312.xml"/><Relationship Id="rId3" Type="http://schemas.openxmlformats.org/officeDocument/2006/relationships/slideLayout" Target="../slideLayouts/slideLayout311.xml"/><Relationship Id="rId2" Type="http://schemas.openxmlformats.org/officeDocument/2006/relationships/slideLayout" Target="../slideLayouts/slideLayout310.xml"/><Relationship Id="rId16" Type="http://schemas.openxmlformats.org/officeDocument/2006/relationships/theme" Target="../theme/theme29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19.xml"/><Relationship Id="rId10" Type="http://schemas.openxmlformats.org/officeDocument/2006/relationships/slideLayout" Target="../slideLayouts/slideLayout318.xml"/><Relationship Id="rId1" Type="http://schemas.openxmlformats.org/officeDocument/2006/relationships/slideLayout" Target="../slideLayouts/slideLayout30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8.xml"/><Relationship Id="rId8" Type="http://schemas.openxmlformats.org/officeDocument/2006/relationships/slideLayout" Target="../slideLayouts/slideLayout327.xml"/><Relationship Id="rId7" Type="http://schemas.openxmlformats.org/officeDocument/2006/relationships/slideLayout" Target="../slideLayouts/slideLayout326.xml"/><Relationship Id="rId6" Type="http://schemas.openxmlformats.org/officeDocument/2006/relationships/slideLayout" Target="../slideLayouts/slideLayout325.xml"/><Relationship Id="rId5" Type="http://schemas.openxmlformats.org/officeDocument/2006/relationships/slideLayout" Target="../slideLayouts/slideLayout324.xml"/><Relationship Id="rId4" Type="http://schemas.openxmlformats.org/officeDocument/2006/relationships/slideLayout" Target="../slideLayouts/slideLayout323.xml"/><Relationship Id="rId3" Type="http://schemas.openxmlformats.org/officeDocument/2006/relationships/slideLayout" Target="../slideLayouts/slideLayout322.xml"/><Relationship Id="rId2" Type="http://schemas.openxmlformats.org/officeDocument/2006/relationships/slideLayout" Target="../slideLayouts/slideLayout321.xml"/><Relationship Id="rId16" Type="http://schemas.openxmlformats.org/officeDocument/2006/relationships/theme" Target="../theme/theme30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30.xml"/><Relationship Id="rId10" Type="http://schemas.openxmlformats.org/officeDocument/2006/relationships/slideLayout" Target="../slideLayouts/slideLayout329.xml"/><Relationship Id="rId1" Type="http://schemas.openxmlformats.org/officeDocument/2006/relationships/slideLayout" Target="../slideLayouts/slideLayout320.xml"/></Relationships>
</file>

<file path=ppt/slideMasters/_rels/slideMaster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9.xml"/><Relationship Id="rId8" Type="http://schemas.openxmlformats.org/officeDocument/2006/relationships/slideLayout" Target="../slideLayouts/slideLayout338.xml"/><Relationship Id="rId7" Type="http://schemas.openxmlformats.org/officeDocument/2006/relationships/slideLayout" Target="../slideLayouts/slideLayout337.xml"/><Relationship Id="rId6" Type="http://schemas.openxmlformats.org/officeDocument/2006/relationships/slideLayout" Target="../slideLayouts/slideLayout336.xml"/><Relationship Id="rId5" Type="http://schemas.openxmlformats.org/officeDocument/2006/relationships/slideLayout" Target="../slideLayouts/slideLayout335.xml"/><Relationship Id="rId4" Type="http://schemas.openxmlformats.org/officeDocument/2006/relationships/slideLayout" Target="../slideLayouts/slideLayout334.xml"/><Relationship Id="rId3" Type="http://schemas.openxmlformats.org/officeDocument/2006/relationships/slideLayout" Target="../slideLayouts/slideLayout333.xml"/><Relationship Id="rId2" Type="http://schemas.openxmlformats.org/officeDocument/2006/relationships/slideLayout" Target="../slideLayouts/slideLayout332.xml"/><Relationship Id="rId16" Type="http://schemas.openxmlformats.org/officeDocument/2006/relationships/theme" Target="../theme/theme31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41.xml"/><Relationship Id="rId10" Type="http://schemas.openxmlformats.org/officeDocument/2006/relationships/slideLayout" Target="../slideLayouts/slideLayout340.xml"/><Relationship Id="rId1" Type="http://schemas.openxmlformats.org/officeDocument/2006/relationships/slideLayout" Target="../slideLayouts/slideLayout331.xml"/></Relationships>
</file>

<file path=ppt/slideMasters/_rels/slideMaster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0.xml"/><Relationship Id="rId8" Type="http://schemas.openxmlformats.org/officeDocument/2006/relationships/slideLayout" Target="../slideLayouts/slideLayout349.xml"/><Relationship Id="rId7" Type="http://schemas.openxmlformats.org/officeDocument/2006/relationships/slideLayout" Target="../slideLayouts/slideLayout348.xml"/><Relationship Id="rId6" Type="http://schemas.openxmlformats.org/officeDocument/2006/relationships/slideLayout" Target="../slideLayouts/slideLayout347.xml"/><Relationship Id="rId5" Type="http://schemas.openxmlformats.org/officeDocument/2006/relationships/slideLayout" Target="../slideLayouts/slideLayout346.xml"/><Relationship Id="rId4" Type="http://schemas.openxmlformats.org/officeDocument/2006/relationships/slideLayout" Target="../slideLayouts/slideLayout345.xml"/><Relationship Id="rId3" Type="http://schemas.openxmlformats.org/officeDocument/2006/relationships/slideLayout" Target="../slideLayouts/slideLayout344.xml"/><Relationship Id="rId2" Type="http://schemas.openxmlformats.org/officeDocument/2006/relationships/slideLayout" Target="../slideLayouts/slideLayout343.xml"/><Relationship Id="rId16" Type="http://schemas.openxmlformats.org/officeDocument/2006/relationships/theme" Target="../theme/theme32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52.xml"/><Relationship Id="rId10" Type="http://schemas.openxmlformats.org/officeDocument/2006/relationships/slideLayout" Target="../slideLayouts/slideLayout351.xml"/><Relationship Id="rId1" Type="http://schemas.openxmlformats.org/officeDocument/2006/relationships/slideLayout" Target="../slideLayouts/slideLayout342.xml"/></Relationships>
</file>

<file path=ppt/slideMasters/_rels/slideMaster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1.xml"/><Relationship Id="rId8" Type="http://schemas.openxmlformats.org/officeDocument/2006/relationships/slideLayout" Target="../slideLayouts/slideLayout360.xml"/><Relationship Id="rId7" Type="http://schemas.openxmlformats.org/officeDocument/2006/relationships/slideLayout" Target="../slideLayouts/slideLayout359.xml"/><Relationship Id="rId6" Type="http://schemas.openxmlformats.org/officeDocument/2006/relationships/slideLayout" Target="../slideLayouts/slideLayout358.xml"/><Relationship Id="rId5" Type="http://schemas.openxmlformats.org/officeDocument/2006/relationships/slideLayout" Target="../slideLayouts/slideLayout357.xml"/><Relationship Id="rId4" Type="http://schemas.openxmlformats.org/officeDocument/2006/relationships/slideLayout" Target="../slideLayouts/slideLayout356.xml"/><Relationship Id="rId3" Type="http://schemas.openxmlformats.org/officeDocument/2006/relationships/slideLayout" Target="../slideLayouts/slideLayout355.xml"/><Relationship Id="rId2" Type="http://schemas.openxmlformats.org/officeDocument/2006/relationships/slideLayout" Target="../slideLayouts/slideLayout354.xml"/><Relationship Id="rId16" Type="http://schemas.openxmlformats.org/officeDocument/2006/relationships/theme" Target="../theme/theme33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63.xml"/><Relationship Id="rId10" Type="http://schemas.openxmlformats.org/officeDocument/2006/relationships/slideLayout" Target="../slideLayouts/slideLayout362.xml"/><Relationship Id="rId1" Type="http://schemas.openxmlformats.org/officeDocument/2006/relationships/slideLayout" Target="../slideLayouts/slideLayout353.xml"/></Relationships>
</file>

<file path=ppt/slideMasters/_rels/slideMaster3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2.xml"/><Relationship Id="rId8" Type="http://schemas.openxmlformats.org/officeDocument/2006/relationships/slideLayout" Target="../slideLayouts/slideLayout371.xml"/><Relationship Id="rId7" Type="http://schemas.openxmlformats.org/officeDocument/2006/relationships/slideLayout" Target="../slideLayouts/slideLayout370.xml"/><Relationship Id="rId6" Type="http://schemas.openxmlformats.org/officeDocument/2006/relationships/slideLayout" Target="../slideLayouts/slideLayout369.xml"/><Relationship Id="rId5" Type="http://schemas.openxmlformats.org/officeDocument/2006/relationships/slideLayout" Target="../slideLayouts/slideLayout368.xml"/><Relationship Id="rId4" Type="http://schemas.openxmlformats.org/officeDocument/2006/relationships/slideLayout" Target="../slideLayouts/slideLayout367.xml"/><Relationship Id="rId3" Type="http://schemas.openxmlformats.org/officeDocument/2006/relationships/slideLayout" Target="../slideLayouts/slideLayout366.xml"/><Relationship Id="rId2" Type="http://schemas.openxmlformats.org/officeDocument/2006/relationships/slideLayout" Target="../slideLayouts/slideLayout365.xml"/><Relationship Id="rId16" Type="http://schemas.openxmlformats.org/officeDocument/2006/relationships/theme" Target="../theme/theme34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74.xml"/><Relationship Id="rId10" Type="http://schemas.openxmlformats.org/officeDocument/2006/relationships/slideLayout" Target="../slideLayouts/slideLayout373.xml"/><Relationship Id="rId1" Type="http://schemas.openxmlformats.org/officeDocument/2006/relationships/slideLayout" Target="../slideLayouts/slideLayout364.xml"/></Relationships>
</file>

<file path=ppt/slideMasters/_rels/slideMaster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3.xml"/><Relationship Id="rId8" Type="http://schemas.openxmlformats.org/officeDocument/2006/relationships/slideLayout" Target="../slideLayouts/slideLayout382.xml"/><Relationship Id="rId7" Type="http://schemas.openxmlformats.org/officeDocument/2006/relationships/slideLayout" Target="../slideLayouts/slideLayout381.xml"/><Relationship Id="rId6" Type="http://schemas.openxmlformats.org/officeDocument/2006/relationships/slideLayout" Target="../slideLayouts/slideLayout380.xml"/><Relationship Id="rId5" Type="http://schemas.openxmlformats.org/officeDocument/2006/relationships/slideLayout" Target="../slideLayouts/slideLayout379.xml"/><Relationship Id="rId4" Type="http://schemas.openxmlformats.org/officeDocument/2006/relationships/slideLayout" Target="../slideLayouts/slideLayout378.xml"/><Relationship Id="rId3" Type="http://schemas.openxmlformats.org/officeDocument/2006/relationships/slideLayout" Target="../slideLayouts/slideLayout377.xml"/><Relationship Id="rId2" Type="http://schemas.openxmlformats.org/officeDocument/2006/relationships/slideLayout" Target="../slideLayouts/slideLayout376.xml"/><Relationship Id="rId16" Type="http://schemas.openxmlformats.org/officeDocument/2006/relationships/theme" Target="../theme/theme35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85.xml"/><Relationship Id="rId10" Type="http://schemas.openxmlformats.org/officeDocument/2006/relationships/slideLayout" Target="../slideLayouts/slideLayout384.xml"/><Relationship Id="rId1" Type="http://schemas.openxmlformats.org/officeDocument/2006/relationships/slideLayout" Target="../slideLayouts/slideLayout375.xml"/></Relationships>
</file>

<file path=ppt/slideMasters/_rels/slideMaster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4.xml"/><Relationship Id="rId8" Type="http://schemas.openxmlformats.org/officeDocument/2006/relationships/slideLayout" Target="../slideLayouts/slideLayout393.xml"/><Relationship Id="rId7" Type="http://schemas.openxmlformats.org/officeDocument/2006/relationships/slideLayout" Target="../slideLayouts/slideLayout392.xml"/><Relationship Id="rId6" Type="http://schemas.openxmlformats.org/officeDocument/2006/relationships/slideLayout" Target="../slideLayouts/slideLayout391.xml"/><Relationship Id="rId5" Type="http://schemas.openxmlformats.org/officeDocument/2006/relationships/slideLayout" Target="../slideLayouts/slideLayout390.xml"/><Relationship Id="rId4" Type="http://schemas.openxmlformats.org/officeDocument/2006/relationships/slideLayout" Target="../slideLayouts/slideLayout389.xml"/><Relationship Id="rId3" Type="http://schemas.openxmlformats.org/officeDocument/2006/relationships/slideLayout" Target="../slideLayouts/slideLayout388.xml"/><Relationship Id="rId2" Type="http://schemas.openxmlformats.org/officeDocument/2006/relationships/slideLayout" Target="../slideLayouts/slideLayout387.xml"/><Relationship Id="rId16" Type="http://schemas.openxmlformats.org/officeDocument/2006/relationships/theme" Target="../theme/theme36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96.xml"/><Relationship Id="rId10" Type="http://schemas.openxmlformats.org/officeDocument/2006/relationships/slideLayout" Target="../slideLayouts/slideLayout395.xml"/><Relationship Id="rId1" Type="http://schemas.openxmlformats.org/officeDocument/2006/relationships/slideLayout" Target="../slideLayouts/slideLayout386.xml"/></Relationships>
</file>

<file path=ppt/slideMasters/_rels/slideMaster3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5.xml"/><Relationship Id="rId8" Type="http://schemas.openxmlformats.org/officeDocument/2006/relationships/slideLayout" Target="../slideLayouts/slideLayout404.xml"/><Relationship Id="rId7" Type="http://schemas.openxmlformats.org/officeDocument/2006/relationships/slideLayout" Target="../slideLayouts/slideLayout403.xml"/><Relationship Id="rId6" Type="http://schemas.openxmlformats.org/officeDocument/2006/relationships/slideLayout" Target="../slideLayouts/slideLayout402.xml"/><Relationship Id="rId5" Type="http://schemas.openxmlformats.org/officeDocument/2006/relationships/slideLayout" Target="../slideLayouts/slideLayout401.xml"/><Relationship Id="rId4" Type="http://schemas.openxmlformats.org/officeDocument/2006/relationships/slideLayout" Target="../slideLayouts/slideLayout400.xml"/><Relationship Id="rId3" Type="http://schemas.openxmlformats.org/officeDocument/2006/relationships/slideLayout" Target="../slideLayouts/slideLayout399.xml"/><Relationship Id="rId2" Type="http://schemas.openxmlformats.org/officeDocument/2006/relationships/slideLayout" Target="../slideLayouts/slideLayout398.xml"/><Relationship Id="rId16" Type="http://schemas.openxmlformats.org/officeDocument/2006/relationships/theme" Target="../theme/theme37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407.xml"/><Relationship Id="rId10" Type="http://schemas.openxmlformats.org/officeDocument/2006/relationships/slideLayout" Target="../slideLayouts/slideLayout406.xml"/><Relationship Id="rId1" Type="http://schemas.openxmlformats.org/officeDocument/2006/relationships/slideLayout" Target="../slideLayouts/slideLayout397.xml"/></Relationships>
</file>

<file path=ppt/slideMasters/_rels/slideMaster3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6.xml"/><Relationship Id="rId8" Type="http://schemas.openxmlformats.org/officeDocument/2006/relationships/slideLayout" Target="../slideLayouts/slideLayout415.xml"/><Relationship Id="rId7" Type="http://schemas.openxmlformats.org/officeDocument/2006/relationships/slideLayout" Target="../slideLayouts/slideLayout414.xml"/><Relationship Id="rId6" Type="http://schemas.openxmlformats.org/officeDocument/2006/relationships/slideLayout" Target="../slideLayouts/slideLayout413.xml"/><Relationship Id="rId5" Type="http://schemas.openxmlformats.org/officeDocument/2006/relationships/slideLayout" Target="../slideLayouts/slideLayout412.xml"/><Relationship Id="rId4" Type="http://schemas.openxmlformats.org/officeDocument/2006/relationships/slideLayout" Target="../slideLayouts/slideLayout411.xml"/><Relationship Id="rId3" Type="http://schemas.openxmlformats.org/officeDocument/2006/relationships/slideLayout" Target="../slideLayouts/slideLayout410.xml"/><Relationship Id="rId2" Type="http://schemas.openxmlformats.org/officeDocument/2006/relationships/slideLayout" Target="../slideLayouts/slideLayout409.xml"/><Relationship Id="rId16" Type="http://schemas.openxmlformats.org/officeDocument/2006/relationships/theme" Target="../theme/theme38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418.xml"/><Relationship Id="rId10" Type="http://schemas.openxmlformats.org/officeDocument/2006/relationships/slideLayout" Target="../slideLayouts/slideLayout417.xml"/><Relationship Id="rId1" Type="http://schemas.openxmlformats.org/officeDocument/2006/relationships/slideLayout" Target="../slideLayouts/slideLayout408.xml"/></Relationships>
</file>

<file path=ppt/slideMasters/_rels/slideMaster3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7.xml"/><Relationship Id="rId8" Type="http://schemas.openxmlformats.org/officeDocument/2006/relationships/slideLayout" Target="../slideLayouts/slideLayout426.xml"/><Relationship Id="rId7" Type="http://schemas.openxmlformats.org/officeDocument/2006/relationships/slideLayout" Target="../slideLayouts/slideLayout425.xml"/><Relationship Id="rId6" Type="http://schemas.openxmlformats.org/officeDocument/2006/relationships/slideLayout" Target="../slideLayouts/slideLayout424.xml"/><Relationship Id="rId5" Type="http://schemas.openxmlformats.org/officeDocument/2006/relationships/slideLayout" Target="../slideLayouts/slideLayout423.xml"/><Relationship Id="rId4" Type="http://schemas.openxmlformats.org/officeDocument/2006/relationships/slideLayout" Target="../slideLayouts/slideLayout422.xml"/><Relationship Id="rId3" Type="http://schemas.openxmlformats.org/officeDocument/2006/relationships/slideLayout" Target="../slideLayouts/slideLayout421.xml"/><Relationship Id="rId2" Type="http://schemas.openxmlformats.org/officeDocument/2006/relationships/slideLayout" Target="../slideLayouts/slideLayout420.xml"/><Relationship Id="rId16" Type="http://schemas.openxmlformats.org/officeDocument/2006/relationships/theme" Target="../theme/theme39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429.xml"/><Relationship Id="rId10" Type="http://schemas.openxmlformats.org/officeDocument/2006/relationships/slideLayout" Target="../slideLayouts/slideLayout428.xml"/><Relationship Id="rId1" Type="http://schemas.openxmlformats.org/officeDocument/2006/relationships/slideLayout" Target="../slideLayouts/slideLayout41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4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8.xml"/><Relationship Id="rId8" Type="http://schemas.openxmlformats.org/officeDocument/2006/relationships/slideLayout" Target="../slideLayouts/slideLayout437.xml"/><Relationship Id="rId7" Type="http://schemas.openxmlformats.org/officeDocument/2006/relationships/slideLayout" Target="../slideLayouts/slideLayout436.xml"/><Relationship Id="rId6" Type="http://schemas.openxmlformats.org/officeDocument/2006/relationships/slideLayout" Target="../slideLayouts/slideLayout435.xml"/><Relationship Id="rId5" Type="http://schemas.openxmlformats.org/officeDocument/2006/relationships/slideLayout" Target="../slideLayouts/slideLayout434.xml"/><Relationship Id="rId4" Type="http://schemas.openxmlformats.org/officeDocument/2006/relationships/slideLayout" Target="../slideLayouts/slideLayout433.xml"/><Relationship Id="rId3" Type="http://schemas.openxmlformats.org/officeDocument/2006/relationships/slideLayout" Target="../slideLayouts/slideLayout432.xml"/><Relationship Id="rId2" Type="http://schemas.openxmlformats.org/officeDocument/2006/relationships/slideLayout" Target="../slideLayouts/slideLayout431.xml"/><Relationship Id="rId16" Type="http://schemas.openxmlformats.org/officeDocument/2006/relationships/theme" Target="../theme/theme40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440.xml"/><Relationship Id="rId10" Type="http://schemas.openxmlformats.org/officeDocument/2006/relationships/slideLayout" Target="../slideLayouts/slideLayout439.xml"/><Relationship Id="rId1" Type="http://schemas.openxmlformats.org/officeDocument/2006/relationships/slideLayout" Target="../slideLayouts/slideLayout430.xml"/></Relationships>
</file>

<file path=ppt/slideMasters/_rels/slideMaster4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9.xml"/><Relationship Id="rId8" Type="http://schemas.openxmlformats.org/officeDocument/2006/relationships/slideLayout" Target="../slideLayouts/slideLayout448.xml"/><Relationship Id="rId7" Type="http://schemas.openxmlformats.org/officeDocument/2006/relationships/slideLayout" Target="../slideLayouts/slideLayout447.xml"/><Relationship Id="rId6" Type="http://schemas.openxmlformats.org/officeDocument/2006/relationships/slideLayout" Target="../slideLayouts/slideLayout446.xml"/><Relationship Id="rId5" Type="http://schemas.openxmlformats.org/officeDocument/2006/relationships/slideLayout" Target="../slideLayouts/slideLayout445.xml"/><Relationship Id="rId4" Type="http://schemas.openxmlformats.org/officeDocument/2006/relationships/slideLayout" Target="../slideLayouts/slideLayout444.xml"/><Relationship Id="rId3" Type="http://schemas.openxmlformats.org/officeDocument/2006/relationships/slideLayout" Target="../slideLayouts/slideLayout443.xml"/><Relationship Id="rId2" Type="http://schemas.openxmlformats.org/officeDocument/2006/relationships/slideLayout" Target="../slideLayouts/slideLayout442.xml"/><Relationship Id="rId16" Type="http://schemas.openxmlformats.org/officeDocument/2006/relationships/theme" Target="../theme/theme41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451.xml"/><Relationship Id="rId10" Type="http://schemas.openxmlformats.org/officeDocument/2006/relationships/slideLayout" Target="../slideLayouts/slideLayout450.xml"/><Relationship Id="rId1" Type="http://schemas.openxmlformats.org/officeDocument/2006/relationships/slideLayout" Target="../slideLayouts/slideLayout441.xml"/></Relationships>
</file>

<file path=ppt/slideMasters/_rels/slideMaster4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60.xml"/><Relationship Id="rId8" Type="http://schemas.openxmlformats.org/officeDocument/2006/relationships/slideLayout" Target="../slideLayouts/slideLayout459.xml"/><Relationship Id="rId7" Type="http://schemas.openxmlformats.org/officeDocument/2006/relationships/slideLayout" Target="../slideLayouts/slideLayout458.xml"/><Relationship Id="rId6" Type="http://schemas.openxmlformats.org/officeDocument/2006/relationships/slideLayout" Target="../slideLayouts/slideLayout457.xml"/><Relationship Id="rId5" Type="http://schemas.openxmlformats.org/officeDocument/2006/relationships/slideLayout" Target="../slideLayouts/slideLayout456.xml"/><Relationship Id="rId4" Type="http://schemas.openxmlformats.org/officeDocument/2006/relationships/slideLayout" Target="../slideLayouts/slideLayout455.xml"/><Relationship Id="rId3" Type="http://schemas.openxmlformats.org/officeDocument/2006/relationships/slideLayout" Target="../slideLayouts/slideLayout454.xml"/><Relationship Id="rId2" Type="http://schemas.openxmlformats.org/officeDocument/2006/relationships/slideLayout" Target="../slideLayouts/slideLayout453.xml"/><Relationship Id="rId16" Type="http://schemas.openxmlformats.org/officeDocument/2006/relationships/theme" Target="../theme/theme42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462.xml"/><Relationship Id="rId10" Type="http://schemas.openxmlformats.org/officeDocument/2006/relationships/slideLayout" Target="../slideLayouts/slideLayout461.xml"/><Relationship Id="rId1" Type="http://schemas.openxmlformats.org/officeDocument/2006/relationships/slideLayout" Target="../slideLayouts/slideLayout452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6" Type="http://schemas.openxmlformats.org/officeDocument/2006/relationships/theme" Target="../theme/theme5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6" Type="http://schemas.openxmlformats.org/officeDocument/2006/relationships/theme" Target="../theme/theme6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6" Type="http://schemas.openxmlformats.org/officeDocument/2006/relationships/theme" Target="../theme/theme7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6" Type="http://schemas.openxmlformats.org/officeDocument/2006/relationships/theme" Target="../theme/theme8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6" Type="http://schemas.openxmlformats.org/officeDocument/2006/relationships/theme" Target="../theme/theme9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52" name="组合 205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3" name="矩形 2052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054" name="组合 2053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5" name="直接连接符 2054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6" name="直接连接符 2055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7" name="直接连接符 2056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" name="直接连接符 2057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9" name="直接连接符 2058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0" name="直接连接符 2059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1" name="直接连接符 2060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2" name="直接连接符 2061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3" name="直接连接符 2062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4" name="直接连接符 2063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5" name="直接连接符 2064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6" name="直接连接符 2065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7" name="直接连接符 2066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8" name="直接连接符 2067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9" name="直接连接符 2068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0" name="直接连接符 2069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1" name="直接连接符 2070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2" name="直接连接符 2071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3" name="直接连接符 2072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4" name="直接连接符 2073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5" name="直接连接符 2074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6" name="直接连接符 2075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7" name="直接连接符 2076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8" name="直接连接符 2077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9" name="直接连接符 2078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0" name="直接连接符 2079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1" name="直接连接符 2080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2" name="直接连接符 2081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3" name="直接连接符 2082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4" name="直接连接符 2083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5" name="直接连接符 2084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6" name="直接连接符 2085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7" name="直接连接符 2086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8" name="直接连接符 2087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9" name="直接连接符 2088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0" name="直接连接符 2089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1" name="直接连接符 2090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2" name="直接连接符 2091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3" name="直接连接符 2092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4" name="直接连接符 2093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5" name="直接连接符 2094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6" name="直接连接符 2095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7" name="直接连接符 2096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8" name="直接连接符 2097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9" name="直接连接符 2098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0" name="直接连接符 2099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1" name="直接连接符 2100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2" name="直接连接符 2101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3" name="直接连接符 2102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4" name="直接连接符 2103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5" name="直接连接符 2104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06" name="直接连接符 2105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07" name="直接连接符 2106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8" name="直接连接符 2107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" name="任意多边形 2108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0" name="直接连接符 2109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1" name="直接连接符 2110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2" name="任意多边形 2111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3" name="矩形 2117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14" name="图片 2118" descr="logo3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5" name="图片 2119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6" name="图片 2120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17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118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119" name="日期占位符 2114"/>
          <p:cNvSpPr>
            <a:spLocks noGrp="1"/>
          </p:cNvSpPr>
          <p:nvPr>
            <p:ph type="dt" sz="quarter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2120" name="页脚占位符 2115"/>
          <p:cNvSpPr>
            <a:spLocks noGrp="1"/>
          </p:cNvSpPr>
          <p:nvPr>
            <p:ph type="ftr" sz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2121" name="灯片编号占位符 2116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5.xml"/><Relationship Id="rId2" Type="http://schemas.openxmlformats.org/officeDocument/2006/relationships/image" Target="../media/image7.png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6.xml"/><Relationship Id="rId2" Type="http://schemas.openxmlformats.org/officeDocument/2006/relationships/image" Target="../media/image7.png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7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8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9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0.xml"/><Relationship Id="rId2" Type="http://schemas.openxmlformats.org/officeDocument/2006/relationships/image" Target="../media/image8.png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1.xml"/><Relationship Id="rId3" Type="http://schemas.openxmlformats.org/officeDocument/2006/relationships/tags" Target="../tags/tag10.xml"/><Relationship Id="rId2" Type="http://schemas.openxmlformats.org/officeDocument/2006/relationships/image" Target="../media/image9.png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2.xml"/><Relationship Id="rId3" Type="http://schemas.openxmlformats.org/officeDocument/2006/relationships/image" Target="../media/image10.png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3.xml"/><Relationship Id="rId3" Type="http://schemas.openxmlformats.org/officeDocument/2006/relationships/tags" Target="../tags/tag14.xml"/><Relationship Id="rId2" Type="http://schemas.openxmlformats.org/officeDocument/2006/relationships/image" Target="../media/image11.png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4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5.xml"/><Relationship Id="rId2" Type="http://schemas.openxmlformats.org/officeDocument/2006/relationships/image" Target="../media/image12.png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16.xml"/><Relationship Id="rId3" Type="http://schemas.openxmlformats.org/officeDocument/2006/relationships/tags" Target="../tags/tag18.xml"/><Relationship Id="rId2" Type="http://schemas.openxmlformats.org/officeDocument/2006/relationships/image" Target="../media/image13.png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7.xml"/><Relationship Id="rId3" Type="http://schemas.openxmlformats.org/officeDocument/2006/relationships/tags" Target="../tags/tag20.xml"/><Relationship Id="rId2" Type="http://schemas.openxmlformats.org/officeDocument/2006/relationships/image" Target="../media/image14.png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8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9.xml"/><Relationship Id="rId3" Type="http://schemas.openxmlformats.org/officeDocument/2006/relationships/image" Target="../media/image15.png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60.xml"/><Relationship Id="rId4" Type="http://schemas.openxmlformats.org/officeDocument/2006/relationships/tags" Target="../tags/tag27.xml"/><Relationship Id="rId3" Type="http://schemas.openxmlformats.org/officeDocument/2006/relationships/image" Target="../media/image16.png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1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3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15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04.xml"/><Relationship Id="rId3" Type="http://schemas.openxmlformats.org/officeDocument/2006/relationships/image" Target="../media/image17.png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26.xml"/><Relationship Id="rId3" Type="http://schemas.openxmlformats.org/officeDocument/2006/relationships/image" Target="../media/image18.png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37.xml"/><Relationship Id="rId3" Type="http://schemas.openxmlformats.org/officeDocument/2006/relationships/image" Target="../media/image19.png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48.xml"/><Relationship Id="rId3" Type="http://schemas.openxmlformats.org/officeDocument/2006/relationships/image" Target="../media/image20.png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9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70.xml"/><Relationship Id="rId4" Type="http://schemas.openxmlformats.org/officeDocument/2006/relationships/image" Target="../media/image21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81.xml"/><Relationship Id="rId3" Type="http://schemas.openxmlformats.org/officeDocument/2006/relationships/image" Target="../media/image22.png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92.xml"/><Relationship Id="rId3" Type="http://schemas.openxmlformats.org/officeDocument/2006/relationships/image" Target="../media/image23.png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3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4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25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36.xml"/><Relationship Id="rId3" Type="http://schemas.openxmlformats.org/officeDocument/2006/relationships/image" Target="../media/image24.png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47.xml"/><Relationship Id="rId4" Type="http://schemas.openxmlformats.org/officeDocument/2006/relationships/image" Target="../media/image24.png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4.xml"/><Relationship Id="rId2" Type="http://schemas.openxmlformats.org/officeDocument/2006/relationships/image" Target="../media/image6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4097"/>
          <p:cNvSpPr>
            <a:spLocks noGrp="1"/>
          </p:cNvSpPr>
          <p:nvPr>
            <p:ph type="ctrTitle" idx="4294967295"/>
          </p:nvPr>
        </p:nvSpPr>
        <p:spPr>
          <a:xfrm>
            <a:off x="1143000" y="1752600"/>
            <a:ext cx="7487285" cy="1066800"/>
          </a:xfrm>
        </p:spPr>
        <p:txBody>
          <a:bodyPr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 indent="0" defTabSz="914400"/>
            <a:r>
              <a:rPr lang="zh-CN" altLang="en-US" sz="3600">
                <a:latin typeface="Tahoma" panose="020B0604030504040204" pitchFamily="2" charset="0"/>
                <a:ea typeface="黑体" panose="02010609060101010101" pitchFamily="2" charset="-122"/>
                <a:sym typeface="+mn-ea"/>
              </a:rPr>
              <a:t>第三章 程序的转换及机器级表示</a:t>
            </a:r>
            <a:endParaRPr lang="zh-CN" altLang="en-US" sz="3600"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2.数组的访问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71684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54415"/>
          <a:stretch>
            <a:fillRect/>
          </a:stretch>
        </p:blipFill>
        <p:spPr>
          <a:xfrm>
            <a:off x="755650" y="1628775"/>
            <a:ext cx="7318375" cy="4121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2.数组的访问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71684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45585"/>
          <a:stretch>
            <a:fillRect/>
          </a:stretch>
        </p:blipFill>
        <p:spPr>
          <a:xfrm>
            <a:off x="828040" y="1557020"/>
            <a:ext cx="7129780" cy="4792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2.数组的访问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250825" y="1686560"/>
            <a:ext cx="7719695" cy="23977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marL="342900"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一维数组数组元素的访问：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1080135" indent="342265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采用变址寻址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1080135" indent="342265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数组名作为位移量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1080135" indent="342265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数组下标放到变址寄存器中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3.数组和指针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548640" y="1988820"/>
            <a:ext cx="7719695" cy="23977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marL="342900"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在指针变量目标数据类型与数组类型相同的前提下，指针变量可以指向数组或数组中任意元素。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3.数组和指针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395605" y="1484630"/>
            <a:ext cx="7719695" cy="4128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marL="342900"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例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：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#include &lt;stdio.h&gt;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int main()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{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    int a[10];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    int *ptr1 = &amp;a[0];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    int *ptr2 = &amp;a[1];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    int *ptr0 = a; 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    return 0;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}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3.数组和指针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16846" name="图片 71684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9795" y="1557020"/>
            <a:ext cx="7051040" cy="4672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3.数组和指针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42340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40200" y="2061210"/>
            <a:ext cx="4371975" cy="38811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8194"/>
          <p:cNvSpPr txBox="1"/>
          <p:nvPr>
            <p:custDataLst>
              <p:tags r:id="rId3"/>
            </p:custDataLst>
          </p:nvPr>
        </p:nvSpPr>
        <p:spPr>
          <a:xfrm>
            <a:off x="395605" y="1599565"/>
            <a:ext cx="3386455" cy="45154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marL="342900"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其中，指针ptr1指向数组a的第0个元素a[0]，指针ptr2指向数据a的第1个元素a[1]。指针ptr0和ptr1等价，也指向a[0]。即a和&amp;a[0]等价的，都是数组a首个元素的地址。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3.数组和指针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-36195" y="1557020"/>
            <a:ext cx="7574915" cy="4908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marL="342900"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例：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716849" name="图片 71684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11505" y="2277110"/>
            <a:ext cx="7803515" cy="3542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3.数组和指针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4336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5015" y="1484630"/>
            <a:ext cx="7360920" cy="33331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8194"/>
          <p:cNvSpPr txBox="1"/>
          <p:nvPr>
            <p:custDataLst>
              <p:tags r:id="rId3"/>
            </p:custDataLst>
          </p:nvPr>
        </p:nvSpPr>
        <p:spPr>
          <a:xfrm>
            <a:off x="107950" y="4869815"/>
            <a:ext cx="8208645" cy="16516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2、3、6和7对应汇编指令都需访存，指令中源操作数的寻址方式分别是“基址”、“基址加比例变址”、“基址加比例变址”和“基址加比例变址加位移”的方式，因为数组元素的类型为int型，故比例因子为4。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4.指针数组和多维数组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0" y="1341120"/>
            <a:ext cx="8616950" cy="51041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marL="342900"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a) 指针数组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数组元素是指针变量的数组，称为指针数组。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例：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#include &lt;stdio.h&gt;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int main()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{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    char*   sa[5] = {"hello", "abc", "123", "yes", "no"};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    for (int i = 0; i &lt; 5; i++)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    {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        printf("%s\n", sa[i]);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    }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    return 0;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}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98425"/>
            <a:ext cx="8229600" cy="725170"/>
          </a:xfrm>
        </p:spPr>
        <p:txBody>
          <a:bodyPr vert="horz" wrap="square" lIns="91440" tIns="45720" rIns="91440" bIns="45720" anchor="ctr" anchorCtr="0"/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99795" y="1701165"/>
            <a:ext cx="7581900" cy="4207510"/>
          </a:xfrm>
        </p:spPr>
        <p:txBody>
          <a:bodyPr vert="horz" wrap="square" lIns="91440" tIns="45720" rIns="91440" bIns="45720" anchor="t" anchorCtr="0"/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2" charset="-122"/>
              </a:rPr>
              <a:t>3.1 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</a:rPr>
              <a:t>程序转换概述</a:t>
            </a:r>
            <a:endParaRPr lang="zh-CN" altLang="en-US" dirty="0">
              <a:solidFill>
                <a:srgbClr val="000066"/>
              </a:solidFill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3.2 IA-32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指令系统概述</a:t>
            </a:r>
            <a:endParaRPr lang="zh-CN" altLang="en-US" dirty="0">
              <a:solidFill>
                <a:srgbClr val="000066"/>
              </a:solidFill>
              <a:ea typeface="黑体" panose="02010609060101010101" pitchFamily="2" charset="-122"/>
              <a:sym typeface="+mn-ea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3.3 IA-32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常用指令类型及其操作</a:t>
            </a:r>
            <a:endParaRPr lang="zh-CN" altLang="en-US" dirty="0">
              <a:solidFill>
                <a:srgbClr val="000066"/>
              </a:solidFill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2" charset="-122"/>
              </a:rPr>
              <a:t>3.4 C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</a:rPr>
              <a:t>语言的机器级表示</a:t>
            </a:r>
            <a:endParaRPr lang="zh-CN" altLang="en-US" dirty="0">
              <a:solidFill>
                <a:srgbClr val="000066"/>
              </a:solidFill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rgbClr val="FF3300"/>
                </a:solidFill>
                <a:ea typeface="黑体" panose="02010609060101010101" pitchFamily="2" charset="-122"/>
              </a:rPr>
              <a:t>3.5 </a:t>
            </a:r>
            <a:r>
              <a:rPr lang="zh-CN" altLang="en-US" dirty="0">
                <a:solidFill>
                  <a:srgbClr val="FF3300"/>
                </a:solidFill>
                <a:ea typeface="黑体" panose="02010609060101010101" pitchFamily="2" charset="-122"/>
              </a:rPr>
              <a:t>复杂数据类型的分配和访问</a:t>
            </a:r>
            <a:endParaRPr lang="zh-CN" altLang="en-US" dirty="0">
              <a:solidFill>
                <a:srgbClr val="FF3300"/>
              </a:solidFill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3.6 </a:t>
            </a:r>
            <a:r>
              <a:rPr lang="zh-CN" altLang="en-US" dirty="0">
                <a:ea typeface="黑体" panose="02010609060101010101" pitchFamily="2" charset="-122"/>
              </a:rPr>
              <a:t>越界访问和缓冲区</a:t>
            </a:r>
            <a:r>
              <a:rPr lang="zh-CN" altLang="en-US" dirty="0">
                <a:ea typeface="黑体" panose="02010609060101010101" pitchFamily="2" charset="-122"/>
              </a:rPr>
              <a:t>攻击</a:t>
            </a:r>
            <a:endParaRPr lang="zh-CN" altLang="en-US" dirty="0"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endParaRPr lang="zh-CN" altLang="en-US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395605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a) 指针数组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43360" name="图片 14336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5650" y="1196975"/>
            <a:ext cx="7209155" cy="5238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61" name="图片 14336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6615" y="1988820"/>
            <a:ext cx="7113905" cy="2748915"/>
          </a:xfrm>
          <a:prstGeom prst="rect">
            <a:avLst/>
          </a:prstGeom>
        </p:spPr>
      </p:pic>
      <p:sp>
        <p:nvSpPr>
          <p:cNvPr id="2" name="文本框 8193"/>
          <p:cNvSpPr txBox="1"/>
          <p:nvPr>
            <p:custDataLst>
              <p:tags r:id="rId3"/>
            </p:custDataLst>
          </p:nvPr>
        </p:nvSpPr>
        <p:spPr>
          <a:xfrm>
            <a:off x="395605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a) 指针数组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828040" y="1412875"/>
            <a:ext cx="7071360" cy="180086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marL="342900" indent="342265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en-US" sz="2400" b="0">
                <a:latin typeface="Times New Roman" panose="02020603050405020304" charset="0"/>
                <a:ea typeface="宋体" panose="02010600030101010101" pitchFamily="2" charset="-122"/>
              </a:rPr>
              <a:t> sa是一个数组</a:t>
            </a:r>
            <a:endParaRPr lang="en-US" altLang="en-US" sz="24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42900" indent="342265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en-US" sz="2400" b="0">
                <a:latin typeface="Times New Roman" panose="02020603050405020304" charset="0"/>
                <a:ea typeface="宋体" panose="02010600030101010101" pitchFamily="2" charset="-122"/>
              </a:rPr>
              <a:t> 每个数组元素是一个指针</a:t>
            </a:r>
            <a:endParaRPr lang="en-US" altLang="en-US" sz="24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42900" indent="342265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en-US" sz="2400" b="0">
                <a:latin typeface="Times New Roman" panose="02020603050405020304" charset="0"/>
                <a:ea typeface="宋体" panose="02010600030101010101" pitchFamily="2" charset="-122"/>
              </a:rPr>
              <a:t> 指针所指对象的类型是char</a:t>
            </a:r>
            <a:endParaRPr lang="en-US" altLang="en-US" sz="24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143363" name="图片 14336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91640" y="3213100"/>
            <a:ext cx="5200650" cy="3034665"/>
          </a:xfrm>
          <a:prstGeom prst="rect">
            <a:avLst/>
          </a:prstGeom>
        </p:spPr>
      </p:pic>
      <p:sp>
        <p:nvSpPr>
          <p:cNvPr id="2" name="文本框 8193"/>
          <p:cNvSpPr txBox="1"/>
          <p:nvPr>
            <p:custDataLst>
              <p:tags r:id="rId3"/>
            </p:custDataLst>
          </p:nvPr>
        </p:nvSpPr>
        <p:spPr>
          <a:xfrm>
            <a:off x="395605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a) 指针数组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395605" y="1557020"/>
            <a:ext cx="7907020" cy="426529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457200">
              <a:lnSpc>
                <a:spcPct val="15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有多个维度的数组称为多维数组，多维数组的元素有多个下标。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例：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429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#include &lt;stdio.h&gt;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429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int main()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429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{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429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    char a[3][5];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429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    char *p00 = &amp;(a[0][0]);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429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    char *p01 = &amp;(a[0][1]);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429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    char *p02 = &amp;(a[0][2]);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429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    char *p10 = &amp;(a[1][0]);    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" name="文本框 8193"/>
          <p:cNvSpPr txBox="1"/>
          <p:nvPr>
            <p:custDataLst>
              <p:tags r:id="rId1"/>
            </p:custDataLst>
          </p:nvPr>
        </p:nvSpPr>
        <p:spPr>
          <a:xfrm>
            <a:off x="395605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b)多维数组 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716145" y="2452370"/>
            <a:ext cx="4033520" cy="218249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marL="3429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    char *p11 = &amp;(a[1][1]);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429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    char *p20 = &amp;(a[2][0]);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429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    char *p24 = &amp;(a[2][4]);    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429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    return 0;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429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}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8193"/>
          <p:cNvSpPr txBox="1"/>
          <p:nvPr>
            <p:custDataLst>
              <p:tags r:id="rId1"/>
            </p:custDataLst>
          </p:nvPr>
        </p:nvSpPr>
        <p:spPr>
          <a:xfrm>
            <a:off x="395605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b)多维数组 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43364" name="图片 14336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83895" y="1268730"/>
            <a:ext cx="7124065" cy="5363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8193"/>
          <p:cNvSpPr txBox="1"/>
          <p:nvPr>
            <p:custDataLst>
              <p:tags r:id="rId1"/>
            </p:custDataLst>
          </p:nvPr>
        </p:nvSpPr>
        <p:spPr>
          <a:xfrm>
            <a:off x="395605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b)多维数组 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43365" name="图片 14336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28040" y="1268730"/>
            <a:ext cx="6988810" cy="3734435"/>
          </a:xfrm>
          <a:prstGeom prst="rect">
            <a:avLst/>
          </a:prstGeom>
        </p:spPr>
      </p:pic>
      <p:sp>
        <p:nvSpPr>
          <p:cNvPr id="100" name="文本框 99"/>
          <p:cNvSpPr txBox="1"/>
          <p:nvPr>
            <p:custDataLst>
              <p:tags r:id="rId4"/>
            </p:custDataLst>
          </p:nvPr>
        </p:nvSpPr>
        <p:spPr>
          <a:xfrm>
            <a:off x="755650" y="5157470"/>
            <a:ext cx="6685915" cy="113665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 多维数组在内存中实际分配的是一段一维的空间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  在内存中按行优先的方式存放数组元素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8193"/>
          <p:cNvSpPr txBox="1"/>
          <p:nvPr>
            <p:custDataLst>
              <p:tags r:id="rId1"/>
            </p:custDataLst>
          </p:nvPr>
        </p:nvSpPr>
        <p:spPr>
          <a:xfrm>
            <a:off x="395605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三、结构体数据的分配和访问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0" name="文本框 99"/>
          <p:cNvSpPr txBox="1"/>
          <p:nvPr>
            <p:custDataLst>
              <p:tags r:id="rId2"/>
            </p:custDataLst>
          </p:nvPr>
        </p:nvSpPr>
        <p:spPr>
          <a:xfrm>
            <a:off x="539750" y="1341120"/>
            <a:ext cx="7986395" cy="531622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en-US" altLang="en-US" sz="2400" b="0">
                <a:latin typeface="Times New Roman" panose="02020603050405020304" charset="0"/>
                <a:ea typeface="宋体" panose="02010600030101010101" pitchFamily="2" charset="-122"/>
              </a:rPr>
              <a:t> 1.结构体的定义和存储</a:t>
            </a:r>
            <a:endParaRPr lang="en-US" altLang="en-US" sz="24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en-US" sz="2400" b="0">
                <a:latin typeface="Times New Roman" panose="02020603050405020304" charset="0"/>
                <a:ea typeface="宋体" panose="02010600030101010101" pitchFamily="2" charset="-122"/>
              </a:rPr>
              <a:t>C语言的结构体将不同类型的数据依次存放在一段连续的存储区中。指向结构的指针，就是其第一个字节的地址</a:t>
            </a:r>
            <a:r>
              <a:rPr lang="zh-CN" altLang="en-US" sz="2400" b="0">
                <a:latin typeface="Times New Roman" panose="02020603050405020304" charset="0"/>
                <a:ea typeface="宋体" panose="02010600030101010101" pitchFamily="2" charset="-122"/>
              </a:rPr>
              <a:t>。</a:t>
            </a:r>
            <a:endParaRPr lang="en-US" altLang="en-US" sz="24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en-US" sz="2400" b="0">
                <a:latin typeface="Times New Roman" panose="02020603050405020304" charset="0"/>
                <a:ea typeface="宋体" panose="02010600030101010101" pitchFamily="2" charset="-122"/>
              </a:rPr>
              <a:t>结构体的存储类型：</a:t>
            </a:r>
            <a:endParaRPr lang="en-US" altLang="en-US" sz="24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72009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en-US" sz="2400" b="0">
                <a:latin typeface="Times New Roman" panose="02020603050405020304" charset="0"/>
                <a:ea typeface="宋体" panose="02010600030101010101" pitchFamily="2" charset="-122"/>
              </a:rPr>
              <a:t> 静态存储——static</a:t>
            </a:r>
            <a:endParaRPr lang="en-US" altLang="en-US" sz="24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72009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en-US" sz="2400" b="0">
                <a:latin typeface="Times New Roman" panose="02020603050405020304" charset="0"/>
                <a:ea typeface="宋体" panose="02010600030101010101" pitchFamily="2" charset="-122"/>
              </a:rPr>
              <a:t> 外部存储——extern</a:t>
            </a:r>
            <a:endParaRPr lang="en-US" altLang="en-US" sz="24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72009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en-US" sz="2400" b="0">
                <a:latin typeface="Times New Roman" panose="02020603050405020304" charset="0"/>
                <a:ea typeface="宋体" panose="02010600030101010101" pitchFamily="2" charset="-122"/>
              </a:rPr>
              <a:t> 自动存储——auto</a:t>
            </a:r>
            <a:endParaRPr lang="en-US" altLang="en-US" sz="24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en-US" altLang="en-US" sz="2400" b="0">
                <a:latin typeface="Times New Roman" panose="02020603050405020304" charset="0"/>
                <a:ea typeface="宋体" panose="02010600030101010101" pitchFamily="2" charset="-122"/>
              </a:rPr>
              <a:t>auto型存储分配在堆栈段中，其他存储类型分配在静态数据区（数据段中）。</a:t>
            </a:r>
            <a:endParaRPr lang="en-US" altLang="en-US" sz="24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8193"/>
          <p:cNvSpPr txBox="1"/>
          <p:nvPr>
            <p:custDataLst>
              <p:tags r:id="rId1"/>
            </p:custDataLst>
          </p:nvPr>
        </p:nvSpPr>
        <p:spPr>
          <a:xfrm>
            <a:off x="395605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1.结构体的定义和存储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0" name="文本框 99"/>
          <p:cNvSpPr txBox="1"/>
          <p:nvPr>
            <p:custDataLst>
              <p:tags r:id="rId2"/>
            </p:custDataLst>
          </p:nvPr>
        </p:nvSpPr>
        <p:spPr>
          <a:xfrm>
            <a:off x="755650" y="1844675"/>
            <a:ext cx="6685915" cy="143954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en-US" altLang="en-US" sz="2400" b="0">
                <a:latin typeface="Times New Roman" panose="02020603050405020304" charset="0"/>
                <a:ea typeface="宋体" panose="02010600030101010101" pitchFamily="2" charset="-122"/>
              </a:rPr>
              <a:t> 结构体成员首址，采用“变址寻址”方式确定：</a:t>
            </a:r>
            <a:endParaRPr lang="en-US" altLang="en-US" sz="24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en-US" altLang="en-US" sz="2400" b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结构体首地址 + 成员的偏移量</a:t>
            </a:r>
            <a:endParaRPr lang="en-US" altLang="en-US" sz="2400" b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8193"/>
          <p:cNvSpPr txBox="1"/>
          <p:nvPr>
            <p:custDataLst>
              <p:tags r:id="rId1"/>
            </p:custDataLst>
          </p:nvPr>
        </p:nvSpPr>
        <p:spPr>
          <a:xfrm>
            <a:off x="395605" y="260985"/>
            <a:ext cx="74218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2.结构体数据作为子程序参数和返回值</a:t>
            </a:r>
            <a:endParaRPr sz="32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0" name="文本框 99"/>
          <p:cNvSpPr txBox="1"/>
          <p:nvPr>
            <p:custDataLst>
              <p:tags r:id="rId2"/>
            </p:custDataLst>
          </p:nvPr>
        </p:nvSpPr>
        <p:spPr>
          <a:xfrm>
            <a:off x="755650" y="1557020"/>
            <a:ext cx="7569835" cy="46228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457200">
              <a:lnSpc>
                <a:spcPct val="150000"/>
              </a:lnSpc>
            </a:pPr>
            <a:r>
              <a:rPr lang="en-US" altLang="en-US" sz="2400" b="0">
                <a:latin typeface="Times New Roman" panose="02020603050405020304" charset="0"/>
                <a:ea typeface="宋体" panose="02010600030101010101" pitchFamily="2" charset="-122"/>
              </a:rPr>
              <a:t> 当结构体变量需要作为一个函数的形参时，形参和调用函数中的实参应具有相同结构。</a:t>
            </a:r>
            <a:endParaRPr lang="en-US" altLang="en-US" sz="24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en-US" sz="2400" b="0">
                <a:latin typeface="Times New Roman" panose="02020603050405020304" charset="0"/>
                <a:ea typeface="宋体" panose="02010600030101010101" pitchFamily="2" charset="-122"/>
              </a:rPr>
              <a:t>若采用按值传递，则结构成员都要复制到栈中参数区，这既增加时间开销又增加空间开销，且更新后的数据无法在调用过程使用。因此，结构体参数通常按地址传递，即在执行CALL指令前，仅需传递指向结构体的指针，而不需复制每个成员到栈中。</a:t>
            </a:r>
            <a:endParaRPr lang="en-US" altLang="en-US" sz="24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8193"/>
          <p:cNvSpPr txBox="1"/>
          <p:nvPr>
            <p:custDataLst>
              <p:tags r:id="rId1"/>
            </p:custDataLst>
          </p:nvPr>
        </p:nvSpPr>
        <p:spPr>
          <a:xfrm>
            <a:off x="395605" y="260985"/>
            <a:ext cx="74218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2.结构体数据作为子程序参数和返回值</a:t>
            </a:r>
            <a:endParaRPr sz="32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0" name="文本框 99"/>
          <p:cNvSpPr txBox="1"/>
          <p:nvPr>
            <p:custDataLst>
              <p:tags r:id="rId2"/>
            </p:custDataLst>
          </p:nvPr>
        </p:nvSpPr>
        <p:spPr>
          <a:xfrm>
            <a:off x="251460" y="1341120"/>
            <a:ext cx="4392930" cy="52705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4572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例：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#include &lt;stdio.h&gt; 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typedef struct 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{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    int     id;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    char    name[10];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} stu_info;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void reg_stu_v(stu_info s)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{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    s.id = 101;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}void reg_stu_a(stu_info* s)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{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    s-&gt;id = 201;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}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716145" y="1664970"/>
            <a:ext cx="4027805" cy="46228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4572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int main()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{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    stu_info stu = {-1, "jack"};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    reg_stu_v(stu);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    printf("%d\n", stu.id);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    reg_stu_a(&amp;stu);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    printf("%d\n", stu.id);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    return 0;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}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一、地址和指针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683895" y="1701165"/>
            <a:ext cx="7827645" cy="37871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1.汇编语言中的地址和指针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342900" indent="342265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地址是对主存中的每个字节单元，指定一个编号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342900" indent="342265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变量的内容，使用时没有类型限制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342900" indent="342265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汇编语言中没有指针类型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342900" indent="342265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一个数值作为地址使用时，通过寄存器进行间接寻址，找到目标操作数。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8193"/>
          <p:cNvSpPr txBox="1"/>
          <p:nvPr>
            <p:custDataLst>
              <p:tags r:id="rId1"/>
            </p:custDataLst>
          </p:nvPr>
        </p:nvSpPr>
        <p:spPr>
          <a:xfrm>
            <a:off x="395605" y="260985"/>
            <a:ext cx="74218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2.结构体数据作为子程序参数和返回值</a:t>
            </a:r>
            <a:endParaRPr sz="32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43366" name="图片 14336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28040" y="1341120"/>
            <a:ext cx="6863080" cy="5175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8193"/>
          <p:cNvSpPr txBox="1"/>
          <p:nvPr>
            <p:custDataLst>
              <p:tags r:id="rId1"/>
            </p:custDataLst>
          </p:nvPr>
        </p:nvSpPr>
        <p:spPr>
          <a:xfrm>
            <a:off x="395605" y="260985"/>
            <a:ext cx="74218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2.结构体数据作为子程序参数和返回值</a:t>
            </a:r>
            <a:endParaRPr sz="32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43367" name="图片 14336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28040" y="1628775"/>
            <a:ext cx="6752590" cy="4331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8193"/>
          <p:cNvSpPr txBox="1"/>
          <p:nvPr>
            <p:custDataLst>
              <p:tags r:id="rId1"/>
            </p:custDataLst>
          </p:nvPr>
        </p:nvSpPr>
        <p:spPr>
          <a:xfrm>
            <a:off x="395605" y="260985"/>
            <a:ext cx="74218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2.结构体数据作为子程序参数和返回值</a:t>
            </a:r>
            <a:endParaRPr sz="32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43368" name="图片 14336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99795" y="1527810"/>
            <a:ext cx="6628765" cy="478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8193"/>
          <p:cNvSpPr txBox="1"/>
          <p:nvPr>
            <p:custDataLst>
              <p:tags r:id="rId1"/>
            </p:custDataLst>
          </p:nvPr>
        </p:nvSpPr>
        <p:spPr>
          <a:xfrm>
            <a:off x="395605" y="260985"/>
            <a:ext cx="74218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2.结构体数据作为子程序参数和返回值</a:t>
            </a:r>
            <a:endParaRPr sz="32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43369" name="图片 14336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99795" y="1484630"/>
            <a:ext cx="6586855" cy="2791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8193"/>
          <p:cNvSpPr txBox="1"/>
          <p:nvPr>
            <p:custDataLst>
              <p:tags r:id="rId1"/>
            </p:custDataLst>
          </p:nvPr>
        </p:nvSpPr>
        <p:spPr>
          <a:xfrm>
            <a:off x="395605" y="260985"/>
            <a:ext cx="74218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2.结构体数据作为子程序参数和返回值</a:t>
            </a:r>
            <a:endParaRPr sz="32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0" name="文本框 99"/>
          <p:cNvSpPr txBox="1"/>
          <p:nvPr>
            <p:custDataLst>
              <p:tags r:id="rId2"/>
            </p:custDataLst>
          </p:nvPr>
        </p:nvSpPr>
        <p:spPr>
          <a:xfrm>
            <a:off x="755650" y="1557020"/>
            <a:ext cx="7569835" cy="311912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457200">
              <a:lnSpc>
                <a:spcPct val="150000"/>
              </a:lnSpc>
            </a:pPr>
            <a:r>
              <a:rPr lang="en-US" altLang="en-US" sz="2400" b="0">
                <a:latin typeface="Times New Roman" panose="02020603050405020304" charset="0"/>
                <a:ea typeface="宋体" panose="02010600030101010101" pitchFamily="2" charset="-122"/>
              </a:rPr>
              <a:t>汇编语言中，子程序通常使用EAX返回一个整数作为返回值。C语言子程序除了可以返回一个整型返回值外，也可以返回一个结构体返回值。</a:t>
            </a:r>
            <a:endParaRPr lang="en-US" altLang="en-US" sz="24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8193"/>
          <p:cNvSpPr txBox="1"/>
          <p:nvPr>
            <p:custDataLst>
              <p:tags r:id="rId1"/>
            </p:custDataLst>
          </p:nvPr>
        </p:nvSpPr>
        <p:spPr>
          <a:xfrm>
            <a:off x="395605" y="260985"/>
            <a:ext cx="74218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2.结构体数据作为子程序参数和返回值</a:t>
            </a:r>
            <a:endParaRPr sz="32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0" name="文本框 99"/>
          <p:cNvSpPr txBox="1"/>
          <p:nvPr>
            <p:custDataLst>
              <p:tags r:id="rId2"/>
            </p:custDataLst>
          </p:nvPr>
        </p:nvSpPr>
        <p:spPr>
          <a:xfrm>
            <a:off x="611505" y="1628775"/>
            <a:ext cx="7569835" cy="66294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457200">
              <a:lnSpc>
                <a:spcPct val="150000"/>
              </a:lnSpc>
            </a:pPr>
            <a:r>
              <a:rPr lang="en-US" altLang="en-US" sz="2400" b="0">
                <a:latin typeface="Times New Roman" panose="02020603050405020304" charset="0"/>
                <a:ea typeface="宋体" panose="02010600030101010101" pitchFamily="2" charset="-122"/>
              </a:rPr>
              <a:t>例：</a:t>
            </a:r>
            <a:endParaRPr lang="en-US" altLang="en-US" sz="24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143370" name="图片 14337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28040" y="2564765"/>
            <a:ext cx="6797040" cy="1518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8193"/>
          <p:cNvSpPr txBox="1"/>
          <p:nvPr>
            <p:custDataLst>
              <p:tags r:id="rId1"/>
            </p:custDataLst>
          </p:nvPr>
        </p:nvSpPr>
        <p:spPr>
          <a:xfrm>
            <a:off x="395605" y="260985"/>
            <a:ext cx="74218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2.结构体数据作为子程序参数和返回值</a:t>
            </a:r>
            <a:endParaRPr sz="32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43371" name="图片 14337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55650" y="1557020"/>
            <a:ext cx="7113905" cy="4471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8193"/>
          <p:cNvSpPr txBox="1"/>
          <p:nvPr>
            <p:custDataLst>
              <p:tags r:id="rId1"/>
            </p:custDataLst>
          </p:nvPr>
        </p:nvSpPr>
        <p:spPr>
          <a:xfrm>
            <a:off x="395605" y="260985"/>
            <a:ext cx="74218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2.结构体数据作为子程序参数和返回值</a:t>
            </a:r>
            <a:endParaRPr sz="32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43372" name="图片 14337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71550" y="1341120"/>
            <a:ext cx="6631305" cy="4897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8193"/>
          <p:cNvSpPr txBox="1"/>
          <p:nvPr>
            <p:custDataLst>
              <p:tags r:id="rId1"/>
            </p:custDataLst>
          </p:nvPr>
        </p:nvSpPr>
        <p:spPr>
          <a:xfrm>
            <a:off x="395605" y="260985"/>
            <a:ext cx="74218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2.结构体数据作为子程序参数和返回值</a:t>
            </a:r>
            <a:endParaRPr sz="32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0" name="文本框 99"/>
          <p:cNvSpPr txBox="1"/>
          <p:nvPr>
            <p:custDataLst>
              <p:tags r:id="rId2"/>
            </p:custDataLst>
          </p:nvPr>
        </p:nvSpPr>
        <p:spPr>
          <a:xfrm>
            <a:off x="755650" y="1557020"/>
            <a:ext cx="7569835" cy="372364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457200">
              <a:lnSpc>
                <a:spcPct val="150000"/>
              </a:lnSpc>
            </a:pPr>
            <a:r>
              <a:rPr lang="en-US" altLang="en-US" sz="2400" b="0">
                <a:latin typeface="Times New Roman" panose="02020603050405020304" charset="0"/>
                <a:ea typeface="宋体" panose="02010600030101010101" pitchFamily="2" charset="-122"/>
              </a:rPr>
              <a:t>由此可见，C语言中，主程序为返回结构体事先分配一段缓存，在主程序的当前堆栈中。</a:t>
            </a:r>
            <a:endParaRPr lang="en-US" altLang="en-US" sz="24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en-US" sz="2400" b="0">
                <a:latin typeface="Times New Roman" panose="02020603050405020304" charset="0"/>
                <a:ea typeface="宋体" panose="02010600030101010101" pitchFamily="2" charset="-122"/>
              </a:rPr>
              <a:t>主程序将EAX作为指向返回结构体的指针，预先传递给子程序</a:t>
            </a:r>
            <a:r>
              <a:rPr lang="zh-CN" altLang="en-US" sz="2400" b="0">
                <a:latin typeface="Times New Roman" panose="02020603050405020304" charset="0"/>
                <a:ea typeface="宋体" panose="02010600030101010101" pitchFamily="2" charset="-122"/>
              </a:rPr>
              <a:t>。</a:t>
            </a:r>
            <a:endParaRPr lang="en-US" altLang="en-US" sz="24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en-US" sz="2400" b="0">
                <a:latin typeface="Times New Roman" panose="02020603050405020304" charset="0"/>
                <a:ea typeface="宋体" panose="02010600030101010101" pitchFamily="2" charset="-122"/>
              </a:rPr>
              <a:t>子程序返回后，主程序通过EAX作为指针，访问返回的结构体</a:t>
            </a:r>
            <a:r>
              <a:rPr lang="zh-CN" altLang="en-US" sz="2400" b="0">
                <a:latin typeface="Times New Roman" panose="02020603050405020304" charset="0"/>
                <a:ea typeface="宋体" panose="02010600030101010101" pitchFamily="2" charset="-122"/>
              </a:rPr>
              <a:t>。</a:t>
            </a:r>
            <a:endParaRPr lang="zh-CN" altLang="en-US" sz="24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8193"/>
          <p:cNvSpPr txBox="1"/>
          <p:nvPr>
            <p:custDataLst>
              <p:tags r:id="rId1"/>
            </p:custDataLst>
          </p:nvPr>
        </p:nvSpPr>
        <p:spPr>
          <a:xfrm>
            <a:off x="395605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四、联合体数据的分配和访问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0" name="文本框 99"/>
          <p:cNvSpPr txBox="1"/>
          <p:nvPr>
            <p:custDataLst>
              <p:tags r:id="rId2"/>
            </p:custDataLst>
          </p:nvPr>
        </p:nvSpPr>
        <p:spPr>
          <a:xfrm>
            <a:off x="755650" y="1557020"/>
            <a:ext cx="7569835" cy="372364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457200">
              <a:lnSpc>
                <a:spcPct val="150000"/>
              </a:lnSpc>
            </a:pPr>
            <a:r>
              <a:rPr lang="en-US" altLang="en-US" sz="2400" b="0">
                <a:latin typeface="Times New Roman" panose="02020603050405020304" charset="0"/>
                <a:ea typeface="宋体" panose="02010600030101010101" pitchFamily="2" charset="-122"/>
              </a:rPr>
              <a:t>C语言中的联合体，各成员共享存储空间，按最大长度成员所需空间大小为目标。</a:t>
            </a:r>
            <a:endParaRPr lang="en-US" altLang="en-US" sz="24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en-US" sz="2400" b="0">
                <a:latin typeface="Times New Roman" panose="02020603050405020304" charset="0"/>
                <a:ea typeface="宋体" panose="02010600030101010101" pitchFamily="2" charset="-122"/>
              </a:rPr>
              <a:t>联合体各成员具有相同的起始地址。</a:t>
            </a:r>
            <a:endParaRPr lang="en-US" altLang="en-US" sz="24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2.C语言中的地址和指针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395605" y="1412875"/>
            <a:ext cx="8205470" cy="46634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marL="342900" indent="342265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C语言中，变量是在内存中分配的单元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342265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每个变量都有一个地址，是变量的内存单元的第一个字节的编号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342265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使用运算符 &amp; 获取变量的地址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342265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变量的地址，是一个无符号整数型的常量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342265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C语言中的指针，是一种变量类型，其内容做为地址使用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342265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使用 type *，定义指针变量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342265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指针变量，其内容做为间接寻址使用。需要将变量值送到寄存器中进行间接寻址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342265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指针类型定义中的type，是间接寻址后的对象的数据类型。只是使用建议，没有强制作用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8193"/>
          <p:cNvSpPr txBox="1"/>
          <p:nvPr>
            <p:custDataLst>
              <p:tags r:id="rId1"/>
            </p:custDataLst>
          </p:nvPr>
        </p:nvSpPr>
        <p:spPr>
          <a:xfrm>
            <a:off x="395605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四、联合体数据的分配和访问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0" name="文本框 99"/>
          <p:cNvSpPr txBox="1"/>
          <p:nvPr>
            <p:custDataLst>
              <p:tags r:id="rId2"/>
            </p:custDataLst>
          </p:nvPr>
        </p:nvSpPr>
        <p:spPr>
          <a:xfrm>
            <a:off x="323850" y="1916430"/>
            <a:ext cx="3878580" cy="372364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4572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例：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#include &lt;stdio.h&gt; 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union uarea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{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    char    c_data;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    short   s_data;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    int     i_data;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    long    l_data;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};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356100" y="2204720"/>
            <a:ext cx="4461510" cy="372364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4572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int main()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{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    union uarea u;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    char* a1 = &amp;(u.c_data);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    short* a2 = &amp;(u.s_data);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    int* a3 = &amp;(u.i_data);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    long* a4 = &amp;(u.l_data);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    return 0;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}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8193"/>
          <p:cNvSpPr txBox="1"/>
          <p:nvPr>
            <p:custDataLst>
              <p:tags r:id="rId1"/>
            </p:custDataLst>
          </p:nvPr>
        </p:nvSpPr>
        <p:spPr>
          <a:xfrm>
            <a:off x="395605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四、联合体数据的分配和访问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43373" name="图片 14337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11505" y="1268730"/>
            <a:ext cx="7512685" cy="4631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8193"/>
          <p:cNvSpPr txBox="1"/>
          <p:nvPr>
            <p:custDataLst>
              <p:tags r:id="rId1"/>
            </p:custDataLst>
          </p:nvPr>
        </p:nvSpPr>
        <p:spPr>
          <a:xfrm>
            <a:off x="395605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四、联合体数据的分配和访问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0" name="文本框 99"/>
          <p:cNvSpPr txBox="1"/>
          <p:nvPr>
            <p:custDataLst>
              <p:tags r:id="rId2"/>
            </p:custDataLst>
          </p:nvPr>
        </p:nvSpPr>
        <p:spPr>
          <a:xfrm>
            <a:off x="827405" y="5229225"/>
            <a:ext cx="7569835" cy="104203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457200">
              <a:lnSpc>
                <a:spcPct val="150000"/>
              </a:lnSpc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由此可见，u.c_data、u.s_data、u.i_data和u.l_data，具有相同的起始地址。联合体的成员变量之间，是相互覆盖的关系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143373" name="图片 14337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31595" y="1556385"/>
            <a:ext cx="5956300" cy="3672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8193"/>
          <p:cNvSpPr txBox="1"/>
          <p:nvPr>
            <p:custDataLst>
              <p:tags r:id="rId1"/>
            </p:custDataLst>
          </p:nvPr>
        </p:nvSpPr>
        <p:spPr>
          <a:xfrm>
            <a:off x="395605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五、数据的对齐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0" name="文本框 99"/>
          <p:cNvSpPr txBox="1"/>
          <p:nvPr>
            <p:custDataLst>
              <p:tags r:id="rId2"/>
            </p:custDataLst>
          </p:nvPr>
        </p:nvSpPr>
        <p:spPr>
          <a:xfrm>
            <a:off x="683260" y="1628775"/>
            <a:ext cx="7569835" cy="468566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CPU访问主存，若每次最多读写64位，即一次可以同时读写8个字节。例如第0-7字节可同时读写，第8-15字节可同时读写。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因此，一条指令中的操作数的地址按8对齐，则访问该操作数就只需要一次内存访问；否则可能需要对此操作数进行多次内存访问。例如操作数在6、7、8、9字节中，就需要进行两次内存访问。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en-US" sz="2000" b="0">
                <a:latin typeface="Times New Roman" panose="02020603050405020304" charset="0"/>
                <a:ea typeface="宋体" panose="02010600030101010101" pitchFamily="2" charset="-122"/>
              </a:rPr>
              <a:t>为提高程序的执行效率，操作系统和编译器，通常按对齐方式分配和管理内存。例如子程序中分配局部变量的空间。</a:t>
            </a:r>
            <a:endParaRPr lang="en-US" altLang="en-US" sz="20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二、数组的分配和访问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539750" y="1772920"/>
            <a:ext cx="7587615" cy="18402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marL="342900" indent="457200">
              <a:lnSpc>
                <a:spcPct val="150000"/>
              </a:lnSpc>
              <a:buClrTx/>
              <a:buSzTx/>
            </a:pP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数组是在内存中分配的一段连续区域，并使用数组下标访问数组元素。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342900"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数组的分配是编译程序时进行的。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1.数组的定义和存储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548640" y="1628775"/>
            <a:ext cx="7587615" cy="3578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marL="342900"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数组的存储类型：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1080135" indent="342265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静态存储——static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1080135" indent="342265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外部存储——extern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1080135" indent="342265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自动存储——auto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342900"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auto型存储分配在堆栈段中，其他存储类型分配在静态数据区（数据段中）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1.数组的定义和存储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548640" y="1628775"/>
            <a:ext cx="7587615" cy="5568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marL="342900"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例：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575494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2140" y="2635885"/>
            <a:ext cx="7788910" cy="23818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2.数组的访问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251460" y="1557020"/>
            <a:ext cx="7719695" cy="46634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例：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#include &lt;stdio.h&gt;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int main()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{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    int     a[10];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    char    b[50] = "1234567";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    for (int i = 0; i &lt; 10; i++)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        a[i] = i * 3;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    for (int j = 0; j &lt; 15; j++)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        putchar(b[j]);    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    return 0;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42900"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}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2.数组的访问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16838" name="图片 71683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5650" y="1557020"/>
            <a:ext cx="7397750" cy="4173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COMMONDATA" val="eyJoZGlkIjoiYjg1NGU3MmE1Yjc5MDU5NjQ3ZjllNDQ2ZDhmZGY5NzIifQ=="/>
  <p:tag name="KSO_WPP_MARK_KEY" val="d49286c5-fd35-43ad-9bc0-1880cc3ef881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9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20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2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2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2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2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29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30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3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3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3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3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3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3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3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3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39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0.xml><?xml version="1.0" encoding="utf-8"?>
<a:theme xmlns:a="http://schemas.openxmlformats.org/drawingml/2006/main" name="40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1.xml><?xml version="1.0" encoding="utf-8"?>
<a:theme xmlns:a="http://schemas.openxmlformats.org/drawingml/2006/main" name="4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2.xml><?xml version="1.0" encoding="utf-8"?>
<a:theme xmlns:a="http://schemas.openxmlformats.org/drawingml/2006/main" name="4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Asm</Template>
  <TotalTime>0</TotalTime>
  <Words>3562</Words>
  <Application>WPS 演示</Application>
  <PresentationFormat>在屏幕上显示</PresentationFormat>
  <Paragraphs>271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42</vt:i4>
      </vt:variant>
      <vt:variant>
        <vt:lpstr>幻灯片标题</vt:lpstr>
      </vt:variant>
      <vt:variant>
        <vt:i4>43</vt:i4>
      </vt:variant>
    </vt:vector>
  </HeadingPairs>
  <TitlesOfParts>
    <vt:vector size="98" baseType="lpstr">
      <vt:lpstr>Arial</vt:lpstr>
      <vt:lpstr>宋体</vt:lpstr>
      <vt:lpstr>Wingdings</vt:lpstr>
      <vt:lpstr>Tahoma</vt:lpstr>
      <vt:lpstr>黑体</vt:lpstr>
      <vt:lpstr>华文新魏</vt:lpstr>
      <vt:lpstr>楷体_GB2312</vt:lpstr>
      <vt:lpstr>新宋体</vt:lpstr>
      <vt:lpstr>Wingdings</vt:lpstr>
      <vt:lpstr>微软雅黑</vt:lpstr>
      <vt:lpstr>Arial Unicode MS</vt:lpstr>
      <vt:lpstr>Calibri</vt:lpstr>
      <vt:lpstr>Times New Roman</vt:lpstr>
      <vt:lpstr>1_model-3</vt:lpstr>
      <vt:lpstr>6_model-3</vt:lpstr>
      <vt:lpstr>2_model-3</vt:lpstr>
      <vt:lpstr>3_model-3</vt:lpstr>
      <vt:lpstr>4_model-3</vt:lpstr>
      <vt:lpstr>5_model-3</vt:lpstr>
      <vt:lpstr>7_model-3</vt:lpstr>
      <vt:lpstr>8_model-3</vt:lpstr>
      <vt:lpstr>9_model-3</vt:lpstr>
      <vt:lpstr>10_model-3</vt:lpstr>
      <vt:lpstr>11_model-3</vt:lpstr>
      <vt:lpstr>12_model-3</vt:lpstr>
      <vt:lpstr>13_model-3</vt:lpstr>
      <vt:lpstr>14_model-3</vt:lpstr>
      <vt:lpstr>15_model-3</vt:lpstr>
      <vt:lpstr>16_model-3</vt:lpstr>
      <vt:lpstr>17_model-3</vt:lpstr>
      <vt:lpstr>18_model-3</vt:lpstr>
      <vt:lpstr>19_model-3</vt:lpstr>
      <vt:lpstr>20_model-3</vt:lpstr>
      <vt:lpstr>21_model-3</vt:lpstr>
      <vt:lpstr>22_model-3</vt:lpstr>
      <vt:lpstr>23_model-3</vt:lpstr>
      <vt:lpstr>24_model-3</vt:lpstr>
      <vt:lpstr>25_model-3</vt:lpstr>
      <vt:lpstr>26_model-3</vt:lpstr>
      <vt:lpstr>27_model-3</vt:lpstr>
      <vt:lpstr>28_model-3</vt:lpstr>
      <vt:lpstr>29_model-3</vt:lpstr>
      <vt:lpstr>30_model-3</vt:lpstr>
      <vt:lpstr>31_model-3</vt:lpstr>
      <vt:lpstr>32_model-3</vt:lpstr>
      <vt:lpstr>33_model-3</vt:lpstr>
      <vt:lpstr>34_model-3</vt:lpstr>
      <vt:lpstr>35_model-3</vt:lpstr>
      <vt:lpstr>36_model-3</vt:lpstr>
      <vt:lpstr>37_model-3</vt:lpstr>
      <vt:lpstr>38_model-3</vt:lpstr>
      <vt:lpstr>39_model-3</vt:lpstr>
      <vt:lpstr>40_model-3</vt:lpstr>
      <vt:lpstr>42_model-3</vt:lpstr>
      <vt:lpstr>41_model-3</vt:lpstr>
      <vt:lpstr>第三章 程序的转换及机器级表示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soft.netnest.com.cn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软件仓库</dc:creator>
  <cp:lastModifiedBy>李海波</cp:lastModifiedBy>
  <cp:revision>2017</cp:revision>
  <dcterms:created xsi:type="dcterms:W3CDTF">2006-11-13T09:10:00Z</dcterms:created>
  <dcterms:modified xsi:type="dcterms:W3CDTF">2023-09-01T13:20:41Z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2052-12.1.0.15358</vt:lpwstr>
  </property>
  <property fmtid="{D5CDD505-2E9C-101B-9397-08002B2CF9AE}" pid="3" name="ICV">
    <vt:lpwstr>849A4ED79F6A4168823D8913AE8C4ED2</vt:lpwstr>
  </property>
</Properties>
</file>