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  <p:sldMasterId id="2147483804" r:id="rId15"/>
    <p:sldMasterId id="2147483816" r:id="rId16"/>
    <p:sldMasterId id="2147483828" r:id="rId17"/>
    <p:sldMasterId id="2147483840" r:id="rId18"/>
    <p:sldMasterId id="2147483852" r:id="rId19"/>
    <p:sldMasterId id="2147483864" r:id="rId20"/>
    <p:sldMasterId id="2147483876" r:id="rId21"/>
    <p:sldMasterId id="2147483888" r:id="rId22"/>
    <p:sldMasterId id="2147483900" r:id="rId23"/>
    <p:sldMasterId id="2147483912" r:id="rId24"/>
    <p:sldMasterId id="2147483924" r:id="rId25"/>
    <p:sldMasterId id="2147483936" r:id="rId26"/>
    <p:sldMasterId id="2147483948" r:id="rId27"/>
    <p:sldMasterId id="2147483960" r:id="rId28"/>
    <p:sldMasterId id="2147483972" r:id="rId29"/>
    <p:sldMasterId id="2147483984" r:id="rId30"/>
    <p:sldMasterId id="2147483996" r:id="rId31"/>
    <p:sldMasterId id="2147484008" r:id="rId32"/>
    <p:sldMasterId id="2147484020" r:id="rId33"/>
    <p:sldMasterId id="2147484032" r:id="rId34"/>
    <p:sldMasterId id="2147484044" r:id="rId35"/>
    <p:sldMasterId id="2147484056" r:id="rId36"/>
    <p:sldMasterId id="2147484068" r:id="rId37"/>
    <p:sldMasterId id="2147484080" r:id="rId38"/>
  </p:sldMasterIdLst>
  <p:notesMasterIdLst>
    <p:notesMasterId r:id="rId49"/>
  </p:notesMasterIdLst>
  <p:sldIdLst>
    <p:sldId id="256" r:id="rId39"/>
    <p:sldId id="1338" r:id="rId40"/>
    <p:sldId id="2157" r:id="rId41"/>
    <p:sldId id="2162" r:id="rId42"/>
    <p:sldId id="2232" r:id="rId43"/>
    <p:sldId id="2233" r:id="rId44"/>
    <p:sldId id="2234" r:id="rId45"/>
    <p:sldId id="2235" r:id="rId46"/>
    <p:sldId id="2236" r:id="rId47"/>
    <p:sldId id="2237" r:id="rId48"/>
    <p:sldId id="2238" r:id="rId50"/>
    <p:sldId id="2239" r:id="rId51"/>
    <p:sldId id="2241" r:id="rId52"/>
    <p:sldId id="2240" r:id="rId53"/>
    <p:sldId id="2242" r:id="rId54"/>
    <p:sldId id="2243" r:id="rId55"/>
    <p:sldId id="2244" r:id="rId56"/>
    <p:sldId id="2245" r:id="rId57"/>
    <p:sldId id="2246" r:id="rId58"/>
    <p:sldId id="2247" r:id="rId59"/>
    <p:sldId id="2249" r:id="rId60"/>
    <p:sldId id="2248" r:id="rId61"/>
    <p:sldId id="2250" r:id="rId62"/>
    <p:sldId id="2252" r:id="rId63"/>
    <p:sldId id="2251" r:id="rId64"/>
    <p:sldId id="2253" r:id="rId65"/>
    <p:sldId id="2254" r:id="rId66"/>
    <p:sldId id="2255" r:id="rId67"/>
    <p:sldId id="2256" r:id="rId68"/>
    <p:sldId id="2257" r:id="rId69"/>
    <p:sldId id="2258" r:id="rId70"/>
    <p:sldId id="2259" r:id="rId71"/>
    <p:sldId id="2260" r:id="rId72"/>
    <p:sldId id="2261" r:id="rId73"/>
    <p:sldId id="2262" r:id="rId74"/>
    <p:sldId id="2263" r:id="rId75"/>
    <p:sldId id="2264" r:id="rId76"/>
    <p:sldId id="2265" r:id="rId77"/>
  </p:sldIdLst>
  <p:sldSz cx="9144000" cy="6858000" type="screen4x3"/>
  <p:notesSz cx="6858000" cy="9144000"/>
  <p:custDataLst>
    <p:tags r:id="rId8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9" userDrawn="1">
          <p15:clr>
            <a:srgbClr val="A4A3A4"/>
          </p15:clr>
        </p15:guide>
        <p15:guide id="2" pos="281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海波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59"/>
        <p:guide pos="2813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2" Type="http://schemas.openxmlformats.org/officeDocument/2006/relationships/tags" Target="tags/tag8.xml"/><Relationship Id="rId81" Type="http://schemas.openxmlformats.org/officeDocument/2006/relationships/commentAuthors" Target="commentAuthors.xml"/><Relationship Id="rId80" Type="http://schemas.openxmlformats.org/officeDocument/2006/relationships/tableStyles" Target="tableStyles.xml"/><Relationship Id="rId8" Type="http://schemas.openxmlformats.org/officeDocument/2006/relationships/slideMaster" Target="slideMasters/slideMaster7.xml"/><Relationship Id="rId79" Type="http://schemas.openxmlformats.org/officeDocument/2006/relationships/viewProps" Target="viewProps.xml"/><Relationship Id="rId78" Type="http://schemas.openxmlformats.org/officeDocument/2006/relationships/presProps" Target="presProps.xml"/><Relationship Id="rId77" Type="http://schemas.openxmlformats.org/officeDocument/2006/relationships/slide" Target="slides/slide38.xml"/><Relationship Id="rId76" Type="http://schemas.openxmlformats.org/officeDocument/2006/relationships/slide" Target="slides/slide37.xml"/><Relationship Id="rId75" Type="http://schemas.openxmlformats.org/officeDocument/2006/relationships/slide" Target="slides/slide36.xml"/><Relationship Id="rId74" Type="http://schemas.openxmlformats.org/officeDocument/2006/relationships/slide" Target="slides/slide35.xml"/><Relationship Id="rId73" Type="http://schemas.openxmlformats.org/officeDocument/2006/relationships/slide" Target="slides/slide34.xml"/><Relationship Id="rId72" Type="http://schemas.openxmlformats.org/officeDocument/2006/relationships/slide" Target="slides/slide33.xml"/><Relationship Id="rId71" Type="http://schemas.openxmlformats.org/officeDocument/2006/relationships/slide" Target="slides/slide32.xml"/><Relationship Id="rId70" Type="http://schemas.openxmlformats.org/officeDocument/2006/relationships/slide" Target="slides/slide31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30.xml"/><Relationship Id="rId68" Type="http://schemas.openxmlformats.org/officeDocument/2006/relationships/slide" Target="slides/slide29.xml"/><Relationship Id="rId67" Type="http://schemas.openxmlformats.org/officeDocument/2006/relationships/slide" Target="slides/slide28.xml"/><Relationship Id="rId66" Type="http://schemas.openxmlformats.org/officeDocument/2006/relationships/slide" Target="slides/slide27.xml"/><Relationship Id="rId65" Type="http://schemas.openxmlformats.org/officeDocument/2006/relationships/slide" Target="slides/slide26.xml"/><Relationship Id="rId64" Type="http://schemas.openxmlformats.org/officeDocument/2006/relationships/slide" Target="slides/slide25.xml"/><Relationship Id="rId63" Type="http://schemas.openxmlformats.org/officeDocument/2006/relationships/slide" Target="slides/slide24.xml"/><Relationship Id="rId62" Type="http://schemas.openxmlformats.org/officeDocument/2006/relationships/slide" Target="slides/slide23.xml"/><Relationship Id="rId61" Type="http://schemas.openxmlformats.org/officeDocument/2006/relationships/slide" Target="slides/slide22.xml"/><Relationship Id="rId60" Type="http://schemas.openxmlformats.org/officeDocument/2006/relationships/slide" Target="slides/slide21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20.xml"/><Relationship Id="rId58" Type="http://schemas.openxmlformats.org/officeDocument/2006/relationships/slide" Target="slides/slide19.xml"/><Relationship Id="rId57" Type="http://schemas.openxmlformats.org/officeDocument/2006/relationships/slide" Target="slides/slide18.xml"/><Relationship Id="rId56" Type="http://schemas.openxmlformats.org/officeDocument/2006/relationships/slide" Target="slides/slide17.xml"/><Relationship Id="rId55" Type="http://schemas.openxmlformats.org/officeDocument/2006/relationships/slide" Target="slides/slide16.xml"/><Relationship Id="rId54" Type="http://schemas.openxmlformats.org/officeDocument/2006/relationships/slide" Target="slides/slide15.xml"/><Relationship Id="rId53" Type="http://schemas.openxmlformats.org/officeDocument/2006/relationships/slide" Target="slides/slide14.xml"/><Relationship Id="rId52" Type="http://schemas.openxmlformats.org/officeDocument/2006/relationships/slide" Target="slides/slide13.xml"/><Relationship Id="rId51" Type="http://schemas.openxmlformats.org/officeDocument/2006/relationships/slide" Target="slides/slide12.xml"/><Relationship Id="rId50" Type="http://schemas.openxmlformats.org/officeDocument/2006/relationships/slide" Target="slides/slide11.xml"/><Relationship Id="rId5" Type="http://schemas.openxmlformats.org/officeDocument/2006/relationships/slideMaster" Target="slideMasters/slideMaster4.xml"/><Relationship Id="rId49" Type="http://schemas.openxmlformats.org/officeDocument/2006/relationships/notesMaster" Target="notesMasters/notesMaster1.xml"/><Relationship Id="rId48" Type="http://schemas.openxmlformats.org/officeDocument/2006/relationships/slide" Target="slides/slide10.xml"/><Relationship Id="rId47" Type="http://schemas.openxmlformats.org/officeDocument/2006/relationships/slide" Target="slides/slide9.xml"/><Relationship Id="rId46" Type="http://schemas.openxmlformats.org/officeDocument/2006/relationships/slide" Target="slides/slide8.xml"/><Relationship Id="rId45" Type="http://schemas.openxmlformats.org/officeDocument/2006/relationships/slide" Target="slides/slide7.xml"/><Relationship Id="rId44" Type="http://schemas.openxmlformats.org/officeDocument/2006/relationships/slide" Target="slides/slide6.xml"/><Relationship Id="rId43" Type="http://schemas.openxmlformats.org/officeDocument/2006/relationships/slide" Target="slides/slide5.xml"/><Relationship Id="rId42" Type="http://schemas.openxmlformats.org/officeDocument/2006/relationships/slide" Target="slides/slide4.xml"/><Relationship Id="rId41" Type="http://schemas.openxmlformats.org/officeDocument/2006/relationships/slide" Target="slides/slide3.xml"/><Relationship Id="rId40" Type="http://schemas.openxmlformats.org/officeDocument/2006/relationships/slide" Target="slides/slide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1.xml"/><Relationship Id="rId38" Type="http://schemas.openxmlformats.org/officeDocument/2006/relationships/slideMaster" Target="slideMasters/slideMaster37.xml"/><Relationship Id="rId37" Type="http://schemas.openxmlformats.org/officeDocument/2006/relationships/slideMaster" Target="slideMasters/slideMaster36.xml"/><Relationship Id="rId36" Type="http://schemas.openxmlformats.org/officeDocument/2006/relationships/slideMaster" Target="slideMasters/slideMaster35.xml"/><Relationship Id="rId35" Type="http://schemas.openxmlformats.org/officeDocument/2006/relationships/slideMaster" Target="slideMasters/slideMaster34.xml"/><Relationship Id="rId34" Type="http://schemas.openxmlformats.org/officeDocument/2006/relationships/slideMaster" Target="slideMasters/slideMaster33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6" Type="http://schemas.openxmlformats.org/officeDocument/2006/relationships/theme" Target="../theme/theme10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6" Type="http://schemas.openxmlformats.org/officeDocument/2006/relationships/theme" Target="../theme/theme11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6" Type="http://schemas.openxmlformats.org/officeDocument/2006/relationships/theme" Target="../theme/theme12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6" Type="http://schemas.openxmlformats.org/officeDocument/2006/relationships/theme" Target="../theme/theme13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5.xml"/><Relationship Id="rId16" Type="http://schemas.openxmlformats.org/officeDocument/2006/relationships/theme" Target="../theme/theme14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44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6.xml"/><Relationship Id="rId16" Type="http://schemas.openxmlformats.org/officeDocument/2006/relationships/theme" Target="../theme/theme15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55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67.xml"/><Relationship Id="rId16" Type="http://schemas.openxmlformats.org/officeDocument/2006/relationships/theme" Target="../theme/theme16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66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5.xml"/><Relationship Id="rId8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80.xml"/><Relationship Id="rId3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78.xml"/><Relationship Id="rId16" Type="http://schemas.openxmlformats.org/officeDocument/2006/relationships/theme" Target="../theme/theme17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77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6.xml"/><Relationship Id="rId8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92.xml"/><Relationship Id="rId4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90.xml"/><Relationship Id="rId2" Type="http://schemas.openxmlformats.org/officeDocument/2006/relationships/slideLayout" Target="../slideLayouts/slideLayout189.xml"/><Relationship Id="rId16" Type="http://schemas.openxmlformats.org/officeDocument/2006/relationships/theme" Target="../theme/theme18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197.xml"/><Relationship Id="rId1" Type="http://schemas.openxmlformats.org/officeDocument/2006/relationships/slideLayout" Target="../slideLayouts/slideLayout188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7.xml"/><Relationship Id="rId8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202.xml"/><Relationship Id="rId3" Type="http://schemas.openxmlformats.org/officeDocument/2006/relationships/slideLayout" Target="../slideLayouts/slideLayout201.xml"/><Relationship Id="rId2" Type="http://schemas.openxmlformats.org/officeDocument/2006/relationships/slideLayout" Target="../slideLayouts/slideLayout200.xml"/><Relationship Id="rId16" Type="http://schemas.openxmlformats.org/officeDocument/2006/relationships/theme" Target="../theme/theme19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199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8.xml"/><Relationship Id="rId8" Type="http://schemas.openxmlformats.org/officeDocument/2006/relationships/slideLayout" Target="../slideLayouts/slideLayout217.xml"/><Relationship Id="rId7" Type="http://schemas.openxmlformats.org/officeDocument/2006/relationships/slideLayout" Target="../slideLayouts/slideLayout216.xml"/><Relationship Id="rId6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13.xml"/><Relationship Id="rId3" Type="http://schemas.openxmlformats.org/officeDocument/2006/relationships/slideLayout" Target="../slideLayouts/slideLayout212.xml"/><Relationship Id="rId2" Type="http://schemas.openxmlformats.org/officeDocument/2006/relationships/slideLayout" Target="../slideLayouts/slideLayout211.xml"/><Relationship Id="rId16" Type="http://schemas.openxmlformats.org/officeDocument/2006/relationships/theme" Target="../theme/theme20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20.xml"/><Relationship Id="rId10" Type="http://schemas.openxmlformats.org/officeDocument/2006/relationships/slideLayout" Target="../slideLayouts/slideLayout219.xml"/><Relationship Id="rId1" Type="http://schemas.openxmlformats.org/officeDocument/2006/relationships/slideLayout" Target="../slideLayouts/slideLayout210.xml"/></Relationships>
</file>

<file path=ppt/slideMasters/_rels/slideMaster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9.xml"/><Relationship Id="rId8" Type="http://schemas.openxmlformats.org/officeDocument/2006/relationships/slideLayout" Target="../slideLayouts/slideLayout228.xml"/><Relationship Id="rId7" Type="http://schemas.openxmlformats.org/officeDocument/2006/relationships/slideLayout" Target="../slideLayouts/slideLayout227.xml"/><Relationship Id="rId6" Type="http://schemas.openxmlformats.org/officeDocument/2006/relationships/slideLayout" Target="../slideLayouts/slideLayout226.xml"/><Relationship Id="rId5" Type="http://schemas.openxmlformats.org/officeDocument/2006/relationships/slideLayout" Target="../slideLayouts/slideLayout225.xml"/><Relationship Id="rId4" Type="http://schemas.openxmlformats.org/officeDocument/2006/relationships/slideLayout" Target="../slideLayouts/slideLayout224.xml"/><Relationship Id="rId3" Type="http://schemas.openxmlformats.org/officeDocument/2006/relationships/slideLayout" Target="../slideLayouts/slideLayout223.xml"/><Relationship Id="rId2" Type="http://schemas.openxmlformats.org/officeDocument/2006/relationships/slideLayout" Target="../slideLayouts/slideLayout222.xml"/><Relationship Id="rId16" Type="http://schemas.openxmlformats.org/officeDocument/2006/relationships/theme" Target="../theme/theme21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21.xml"/></Relationships>
</file>

<file path=ppt/slideMasters/_rels/slideMaster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0.xml"/><Relationship Id="rId8" Type="http://schemas.openxmlformats.org/officeDocument/2006/relationships/slideLayout" Target="../slideLayouts/slideLayout239.xml"/><Relationship Id="rId7" Type="http://schemas.openxmlformats.org/officeDocument/2006/relationships/slideLayout" Target="../slideLayouts/slideLayout238.xml"/><Relationship Id="rId6" Type="http://schemas.openxmlformats.org/officeDocument/2006/relationships/slideLayout" Target="../slideLayouts/slideLayout237.xml"/><Relationship Id="rId5" Type="http://schemas.openxmlformats.org/officeDocument/2006/relationships/slideLayout" Target="../slideLayouts/slideLayout236.xml"/><Relationship Id="rId4" Type="http://schemas.openxmlformats.org/officeDocument/2006/relationships/slideLayout" Target="../slideLayouts/slideLayout235.xml"/><Relationship Id="rId3" Type="http://schemas.openxmlformats.org/officeDocument/2006/relationships/slideLayout" Target="../slideLayouts/slideLayout234.xml"/><Relationship Id="rId2" Type="http://schemas.openxmlformats.org/officeDocument/2006/relationships/slideLayout" Target="../slideLayouts/slideLayout233.xml"/><Relationship Id="rId16" Type="http://schemas.openxmlformats.org/officeDocument/2006/relationships/theme" Target="../theme/theme22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42.xml"/><Relationship Id="rId10" Type="http://schemas.openxmlformats.org/officeDocument/2006/relationships/slideLayout" Target="../slideLayouts/slideLayout241.xml"/><Relationship Id="rId1" Type="http://schemas.openxmlformats.org/officeDocument/2006/relationships/slideLayout" Target="../slideLayouts/slideLayout232.xml"/></Relationships>
</file>

<file path=ppt/slideMasters/_rels/slideMaster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1.xml"/><Relationship Id="rId8" Type="http://schemas.openxmlformats.org/officeDocument/2006/relationships/slideLayout" Target="../slideLayouts/slideLayout250.xml"/><Relationship Id="rId7" Type="http://schemas.openxmlformats.org/officeDocument/2006/relationships/slideLayout" Target="../slideLayouts/slideLayout249.xml"/><Relationship Id="rId6" Type="http://schemas.openxmlformats.org/officeDocument/2006/relationships/slideLayout" Target="../slideLayouts/slideLayout248.xml"/><Relationship Id="rId5" Type="http://schemas.openxmlformats.org/officeDocument/2006/relationships/slideLayout" Target="../slideLayouts/slideLayout247.xml"/><Relationship Id="rId4" Type="http://schemas.openxmlformats.org/officeDocument/2006/relationships/slideLayout" Target="../slideLayouts/slideLayout246.xml"/><Relationship Id="rId3" Type="http://schemas.openxmlformats.org/officeDocument/2006/relationships/slideLayout" Target="../slideLayouts/slideLayout245.xml"/><Relationship Id="rId2" Type="http://schemas.openxmlformats.org/officeDocument/2006/relationships/slideLayout" Target="../slideLayouts/slideLayout244.xml"/><Relationship Id="rId16" Type="http://schemas.openxmlformats.org/officeDocument/2006/relationships/theme" Target="../theme/theme23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53.xml"/><Relationship Id="rId10" Type="http://schemas.openxmlformats.org/officeDocument/2006/relationships/slideLayout" Target="../slideLayouts/slideLayout252.xml"/><Relationship Id="rId1" Type="http://schemas.openxmlformats.org/officeDocument/2006/relationships/slideLayout" Target="../slideLayouts/slideLayout243.xml"/></Relationships>
</file>

<file path=ppt/slideMasters/_rels/slideMaster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2.xml"/><Relationship Id="rId8" Type="http://schemas.openxmlformats.org/officeDocument/2006/relationships/slideLayout" Target="../slideLayouts/slideLayout261.xml"/><Relationship Id="rId7" Type="http://schemas.openxmlformats.org/officeDocument/2006/relationships/slideLayout" Target="../slideLayouts/slideLayout260.xml"/><Relationship Id="rId6" Type="http://schemas.openxmlformats.org/officeDocument/2006/relationships/slideLayout" Target="../slideLayouts/slideLayout259.xml"/><Relationship Id="rId5" Type="http://schemas.openxmlformats.org/officeDocument/2006/relationships/slideLayout" Target="../slideLayouts/slideLayout258.xml"/><Relationship Id="rId4" Type="http://schemas.openxmlformats.org/officeDocument/2006/relationships/slideLayout" Target="../slideLayouts/slideLayout257.xml"/><Relationship Id="rId3" Type="http://schemas.openxmlformats.org/officeDocument/2006/relationships/slideLayout" Target="../slideLayouts/slideLayout256.xml"/><Relationship Id="rId2" Type="http://schemas.openxmlformats.org/officeDocument/2006/relationships/slideLayout" Target="../slideLayouts/slideLayout255.xml"/><Relationship Id="rId16" Type="http://schemas.openxmlformats.org/officeDocument/2006/relationships/theme" Target="../theme/theme24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64.xml"/><Relationship Id="rId10" Type="http://schemas.openxmlformats.org/officeDocument/2006/relationships/slideLayout" Target="../slideLayouts/slideLayout263.xml"/><Relationship Id="rId1" Type="http://schemas.openxmlformats.org/officeDocument/2006/relationships/slideLayout" Target="../slideLayouts/slideLayout254.xml"/></Relationships>
</file>

<file path=ppt/slideMasters/_rels/slideMaster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3.xml"/><Relationship Id="rId8" Type="http://schemas.openxmlformats.org/officeDocument/2006/relationships/slideLayout" Target="../slideLayouts/slideLayout272.xml"/><Relationship Id="rId7" Type="http://schemas.openxmlformats.org/officeDocument/2006/relationships/slideLayout" Target="../slideLayouts/slideLayout271.xml"/><Relationship Id="rId6" Type="http://schemas.openxmlformats.org/officeDocument/2006/relationships/slideLayout" Target="../slideLayouts/slideLayout270.xml"/><Relationship Id="rId5" Type="http://schemas.openxmlformats.org/officeDocument/2006/relationships/slideLayout" Target="../slideLayouts/slideLayout269.xml"/><Relationship Id="rId4" Type="http://schemas.openxmlformats.org/officeDocument/2006/relationships/slideLayout" Target="../slideLayouts/slideLayout268.xml"/><Relationship Id="rId3" Type="http://schemas.openxmlformats.org/officeDocument/2006/relationships/slideLayout" Target="../slideLayouts/slideLayout267.xml"/><Relationship Id="rId2" Type="http://schemas.openxmlformats.org/officeDocument/2006/relationships/slideLayout" Target="../slideLayouts/slideLayout266.xml"/><Relationship Id="rId16" Type="http://schemas.openxmlformats.org/officeDocument/2006/relationships/theme" Target="../theme/theme25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75.xml"/><Relationship Id="rId10" Type="http://schemas.openxmlformats.org/officeDocument/2006/relationships/slideLayout" Target="../slideLayouts/slideLayout274.xml"/><Relationship Id="rId1" Type="http://schemas.openxmlformats.org/officeDocument/2006/relationships/slideLayout" Target="../slideLayouts/slideLayout265.xml"/></Relationships>
</file>

<file path=ppt/slideMasters/_rels/slideMaster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4.xml"/><Relationship Id="rId8" Type="http://schemas.openxmlformats.org/officeDocument/2006/relationships/slideLayout" Target="../slideLayouts/slideLayout283.xml"/><Relationship Id="rId7" Type="http://schemas.openxmlformats.org/officeDocument/2006/relationships/slideLayout" Target="../slideLayouts/slideLayout282.xml"/><Relationship Id="rId6" Type="http://schemas.openxmlformats.org/officeDocument/2006/relationships/slideLayout" Target="../slideLayouts/slideLayout281.xml"/><Relationship Id="rId5" Type="http://schemas.openxmlformats.org/officeDocument/2006/relationships/slideLayout" Target="../slideLayouts/slideLayout280.xml"/><Relationship Id="rId4" Type="http://schemas.openxmlformats.org/officeDocument/2006/relationships/slideLayout" Target="../slideLayouts/slideLayout279.xml"/><Relationship Id="rId3" Type="http://schemas.openxmlformats.org/officeDocument/2006/relationships/slideLayout" Target="../slideLayouts/slideLayout278.xml"/><Relationship Id="rId2" Type="http://schemas.openxmlformats.org/officeDocument/2006/relationships/slideLayout" Target="../slideLayouts/slideLayout277.xml"/><Relationship Id="rId16" Type="http://schemas.openxmlformats.org/officeDocument/2006/relationships/theme" Target="../theme/theme26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86.xml"/><Relationship Id="rId10" Type="http://schemas.openxmlformats.org/officeDocument/2006/relationships/slideLayout" Target="../slideLayouts/slideLayout285.xml"/><Relationship Id="rId1" Type="http://schemas.openxmlformats.org/officeDocument/2006/relationships/slideLayout" Target="../slideLayouts/slideLayout276.xml"/></Relationships>
</file>

<file path=ppt/slideMasters/_rels/slideMaster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5.xml"/><Relationship Id="rId8" Type="http://schemas.openxmlformats.org/officeDocument/2006/relationships/slideLayout" Target="../slideLayouts/slideLayout294.xml"/><Relationship Id="rId7" Type="http://schemas.openxmlformats.org/officeDocument/2006/relationships/slideLayout" Target="../slideLayouts/slideLayout293.xml"/><Relationship Id="rId6" Type="http://schemas.openxmlformats.org/officeDocument/2006/relationships/slideLayout" Target="../slideLayouts/slideLayout292.xml"/><Relationship Id="rId5" Type="http://schemas.openxmlformats.org/officeDocument/2006/relationships/slideLayout" Target="../slideLayouts/slideLayout291.xml"/><Relationship Id="rId4" Type="http://schemas.openxmlformats.org/officeDocument/2006/relationships/slideLayout" Target="../slideLayouts/slideLayout290.xml"/><Relationship Id="rId3" Type="http://schemas.openxmlformats.org/officeDocument/2006/relationships/slideLayout" Target="../slideLayouts/slideLayout289.xml"/><Relationship Id="rId2" Type="http://schemas.openxmlformats.org/officeDocument/2006/relationships/slideLayout" Target="../slideLayouts/slideLayout288.xml"/><Relationship Id="rId16" Type="http://schemas.openxmlformats.org/officeDocument/2006/relationships/theme" Target="../theme/theme27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97.xml"/><Relationship Id="rId10" Type="http://schemas.openxmlformats.org/officeDocument/2006/relationships/slideLayout" Target="../slideLayouts/slideLayout296.xml"/><Relationship Id="rId1" Type="http://schemas.openxmlformats.org/officeDocument/2006/relationships/slideLayout" Target="../slideLayouts/slideLayout287.xml"/></Relationships>
</file>

<file path=ppt/slideMasters/_rels/slideMaster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6.xml"/><Relationship Id="rId8" Type="http://schemas.openxmlformats.org/officeDocument/2006/relationships/slideLayout" Target="../slideLayouts/slideLayout305.xml"/><Relationship Id="rId7" Type="http://schemas.openxmlformats.org/officeDocument/2006/relationships/slideLayout" Target="../slideLayouts/slideLayout304.xml"/><Relationship Id="rId6" Type="http://schemas.openxmlformats.org/officeDocument/2006/relationships/slideLayout" Target="../slideLayouts/slideLayout303.xml"/><Relationship Id="rId5" Type="http://schemas.openxmlformats.org/officeDocument/2006/relationships/slideLayout" Target="../slideLayouts/slideLayout302.xml"/><Relationship Id="rId4" Type="http://schemas.openxmlformats.org/officeDocument/2006/relationships/slideLayout" Target="../slideLayouts/slideLayout301.xml"/><Relationship Id="rId3" Type="http://schemas.openxmlformats.org/officeDocument/2006/relationships/slideLayout" Target="../slideLayouts/slideLayout300.xml"/><Relationship Id="rId2" Type="http://schemas.openxmlformats.org/officeDocument/2006/relationships/slideLayout" Target="../slideLayouts/slideLayout299.xml"/><Relationship Id="rId16" Type="http://schemas.openxmlformats.org/officeDocument/2006/relationships/theme" Target="../theme/theme28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08.xml"/><Relationship Id="rId10" Type="http://schemas.openxmlformats.org/officeDocument/2006/relationships/slideLayout" Target="../slideLayouts/slideLayout307.xml"/><Relationship Id="rId1" Type="http://schemas.openxmlformats.org/officeDocument/2006/relationships/slideLayout" Target="../slideLayouts/slideLayout298.xml"/></Relationships>
</file>

<file path=ppt/slideMasters/_rels/slideMaster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7.xml"/><Relationship Id="rId8" Type="http://schemas.openxmlformats.org/officeDocument/2006/relationships/slideLayout" Target="../slideLayouts/slideLayout316.xml"/><Relationship Id="rId7" Type="http://schemas.openxmlformats.org/officeDocument/2006/relationships/slideLayout" Target="../slideLayouts/slideLayout315.xml"/><Relationship Id="rId6" Type="http://schemas.openxmlformats.org/officeDocument/2006/relationships/slideLayout" Target="../slideLayouts/slideLayout314.xml"/><Relationship Id="rId5" Type="http://schemas.openxmlformats.org/officeDocument/2006/relationships/slideLayout" Target="../slideLayouts/slideLayout313.xml"/><Relationship Id="rId4" Type="http://schemas.openxmlformats.org/officeDocument/2006/relationships/slideLayout" Target="../slideLayouts/slideLayout312.xml"/><Relationship Id="rId3" Type="http://schemas.openxmlformats.org/officeDocument/2006/relationships/slideLayout" Target="../slideLayouts/slideLayout311.xml"/><Relationship Id="rId2" Type="http://schemas.openxmlformats.org/officeDocument/2006/relationships/slideLayout" Target="../slideLayouts/slideLayout310.xml"/><Relationship Id="rId16" Type="http://schemas.openxmlformats.org/officeDocument/2006/relationships/theme" Target="../theme/theme29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19.xml"/><Relationship Id="rId10" Type="http://schemas.openxmlformats.org/officeDocument/2006/relationships/slideLayout" Target="../slideLayouts/slideLayout318.xml"/><Relationship Id="rId1" Type="http://schemas.openxmlformats.org/officeDocument/2006/relationships/slideLayout" Target="../slideLayouts/slideLayout30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8.xml"/><Relationship Id="rId8" Type="http://schemas.openxmlformats.org/officeDocument/2006/relationships/slideLayout" Target="../slideLayouts/slideLayout327.xml"/><Relationship Id="rId7" Type="http://schemas.openxmlformats.org/officeDocument/2006/relationships/slideLayout" Target="../slideLayouts/slideLayout326.xml"/><Relationship Id="rId6" Type="http://schemas.openxmlformats.org/officeDocument/2006/relationships/slideLayout" Target="../slideLayouts/slideLayout325.xml"/><Relationship Id="rId5" Type="http://schemas.openxmlformats.org/officeDocument/2006/relationships/slideLayout" Target="../slideLayouts/slideLayout324.xml"/><Relationship Id="rId4" Type="http://schemas.openxmlformats.org/officeDocument/2006/relationships/slideLayout" Target="../slideLayouts/slideLayout323.xml"/><Relationship Id="rId3" Type="http://schemas.openxmlformats.org/officeDocument/2006/relationships/slideLayout" Target="../slideLayouts/slideLayout322.xml"/><Relationship Id="rId2" Type="http://schemas.openxmlformats.org/officeDocument/2006/relationships/slideLayout" Target="../slideLayouts/slideLayout321.xml"/><Relationship Id="rId16" Type="http://schemas.openxmlformats.org/officeDocument/2006/relationships/theme" Target="../theme/theme30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30.xml"/><Relationship Id="rId10" Type="http://schemas.openxmlformats.org/officeDocument/2006/relationships/slideLayout" Target="../slideLayouts/slideLayout329.xml"/><Relationship Id="rId1" Type="http://schemas.openxmlformats.org/officeDocument/2006/relationships/slideLayout" Target="../slideLayouts/slideLayout320.xml"/></Relationships>
</file>

<file path=ppt/slideMasters/_rels/slideMaster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9.xml"/><Relationship Id="rId8" Type="http://schemas.openxmlformats.org/officeDocument/2006/relationships/slideLayout" Target="../slideLayouts/slideLayout338.xml"/><Relationship Id="rId7" Type="http://schemas.openxmlformats.org/officeDocument/2006/relationships/slideLayout" Target="../slideLayouts/slideLayout337.xml"/><Relationship Id="rId6" Type="http://schemas.openxmlformats.org/officeDocument/2006/relationships/slideLayout" Target="../slideLayouts/slideLayout336.xml"/><Relationship Id="rId5" Type="http://schemas.openxmlformats.org/officeDocument/2006/relationships/slideLayout" Target="../slideLayouts/slideLayout335.xml"/><Relationship Id="rId4" Type="http://schemas.openxmlformats.org/officeDocument/2006/relationships/slideLayout" Target="../slideLayouts/slideLayout334.xml"/><Relationship Id="rId3" Type="http://schemas.openxmlformats.org/officeDocument/2006/relationships/slideLayout" Target="../slideLayouts/slideLayout333.xml"/><Relationship Id="rId2" Type="http://schemas.openxmlformats.org/officeDocument/2006/relationships/slideLayout" Target="../slideLayouts/slideLayout332.xml"/><Relationship Id="rId16" Type="http://schemas.openxmlformats.org/officeDocument/2006/relationships/theme" Target="../theme/theme31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41.xml"/><Relationship Id="rId10" Type="http://schemas.openxmlformats.org/officeDocument/2006/relationships/slideLayout" Target="../slideLayouts/slideLayout340.xml"/><Relationship Id="rId1" Type="http://schemas.openxmlformats.org/officeDocument/2006/relationships/slideLayout" Target="../slideLayouts/slideLayout331.xml"/></Relationships>
</file>

<file path=ppt/slideMasters/_rels/slideMaster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0.xml"/><Relationship Id="rId8" Type="http://schemas.openxmlformats.org/officeDocument/2006/relationships/slideLayout" Target="../slideLayouts/slideLayout349.xml"/><Relationship Id="rId7" Type="http://schemas.openxmlformats.org/officeDocument/2006/relationships/slideLayout" Target="../slideLayouts/slideLayout348.xml"/><Relationship Id="rId6" Type="http://schemas.openxmlformats.org/officeDocument/2006/relationships/slideLayout" Target="../slideLayouts/slideLayout347.xml"/><Relationship Id="rId5" Type="http://schemas.openxmlformats.org/officeDocument/2006/relationships/slideLayout" Target="../slideLayouts/slideLayout346.xml"/><Relationship Id="rId4" Type="http://schemas.openxmlformats.org/officeDocument/2006/relationships/slideLayout" Target="../slideLayouts/slideLayout345.xml"/><Relationship Id="rId3" Type="http://schemas.openxmlformats.org/officeDocument/2006/relationships/slideLayout" Target="../slideLayouts/slideLayout344.xml"/><Relationship Id="rId2" Type="http://schemas.openxmlformats.org/officeDocument/2006/relationships/slideLayout" Target="../slideLayouts/slideLayout343.xml"/><Relationship Id="rId16" Type="http://schemas.openxmlformats.org/officeDocument/2006/relationships/theme" Target="../theme/theme32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52.xml"/><Relationship Id="rId10" Type="http://schemas.openxmlformats.org/officeDocument/2006/relationships/slideLayout" Target="../slideLayouts/slideLayout351.xml"/><Relationship Id="rId1" Type="http://schemas.openxmlformats.org/officeDocument/2006/relationships/slideLayout" Target="../slideLayouts/slideLayout342.xml"/></Relationships>
</file>

<file path=ppt/slideMasters/_rels/slideMaster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1.xml"/><Relationship Id="rId8" Type="http://schemas.openxmlformats.org/officeDocument/2006/relationships/slideLayout" Target="../slideLayouts/slideLayout360.xml"/><Relationship Id="rId7" Type="http://schemas.openxmlformats.org/officeDocument/2006/relationships/slideLayout" Target="../slideLayouts/slideLayout359.xml"/><Relationship Id="rId6" Type="http://schemas.openxmlformats.org/officeDocument/2006/relationships/slideLayout" Target="../slideLayouts/slideLayout358.xml"/><Relationship Id="rId5" Type="http://schemas.openxmlformats.org/officeDocument/2006/relationships/slideLayout" Target="../slideLayouts/slideLayout357.xml"/><Relationship Id="rId4" Type="http://schemas.openxmlformats.org/officeDocument/2006/relationships/slideLayout" Target="../slideLayouts/slideLayout356.xml"/><Relationship Id="rId3" Type="http://schemas.openxmlformats.org/officeDocument/2006/relationships/slideLayout" Target="../slideLayouts/slideLayout355.xml"/><Relationship Id="rId2" Type="http://schemas.openxmlformats.org/officeDocument/2006/relationships/slideLayout" Target="../slideLayouts/slideLayout354.xml"/><Relationship Id="rId16" Type="http://schemas.openxmlformats.org/officeDocument/2006/relationships/theme" Target="../theme/theme33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63.xml"/><Relationship Id="rId10" Type="http://schemas.openxmlformats.org/officeDocument/2006/relationships/slideLayout" Target="../slideLayouts/slideLayout362.xml"/><Relationship Id="rId1" Type="http://schemas.openxmlformats.org/officeDocument/2006/relationships/slideLayout" Target="../slideLayouts/slideLayout353.xml"/></Relationships>
</file>

<file path=ppt/slideMasters/_rels/slideMaster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2.xml"/><Relationship Id="rId8" Type="http://schemas.openxmlformats.org/officeDocument/2006/relationships/slideLayout" Target="../slideLayouts/slideLayout371.xml"/><Relationship Id="rId7" Type="http://schemas.openxmlformats.org/officeDocument/2006/relationships/slideLayout" Target="../slideLayouts/slideLayout370.xml"/><Relationship Id="rId6" Type="http://schemas.openxmlformats.org/officeDocument/2006/relationships/slideLayout" Target="../slideLayouts/slideLayout369.xml"/><Relationship Id="rId5" Type="http://schemas.openxmlformats.org/officeDocument/2006/relationships/slideLayout" Target="../slideLayouts/slideLayout368.xml"/><Relationship Id="rId4" Type="http://schemas.openxmlformats.org/officeDocument/2006/relationships/slideLayout" Target="../slideLayouts/slideLayout367.xml"/><Relationship Id="rId3" Type="http://schemas.openxmlformats.org/officeDocument/2006/relationships/slideLayout" Target="../slideLayouts/slideLayout366.xml"/><Relationship Id="rId2" Type="http://schemas.openxmlformats.org/officeDocument/2006/relationships/slideLayout" Target="../slideLayouts/slideLayout365.xml"/><Relationship Id="rId16" Type="http://schemas.openxmlformats.org/officeDocument/2006/relationships/theme" Target="../theme/theme34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74.xml"/><Relationship Id="rId10" Type="http://schemas.openxmlformats.org/officeDocument/2006/relationships/slideLayout" Target="../slideLayouts/slideLayout373.xml"/><Relationship Id="rId1" Type="http://schemas.openxmlformats.org/officeDocument/2006/relationships/slideLayout" Target="../slideLayouts/slideLayout364.xml"/></Relationships>
</file>

<file path=ppt/slideMasters/_rels/slideMaster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3.xml"/><Relationship Id="rId8" Type="http://schemas.openxmlformats.org/officeDocument/2006/relationships/slideLayout" Target="../slideLayouts/slideLayout382.xml"/><Relationship Id="rId7" Type="http://schemas.openxmlformats.org/officeDocument/2006/relationships/slideLayout" Target="../slideLayouts/slideLayout381.xml"/><Relationship Id="rId6" Type="http://schemas.openxmlformats.org/officeDocument/2006/relationships/slideLayout" Target="../slideLayouts/slideLayout380.xml"/><Relationship Id="rId5" Type="http://schemas.openxmlformats.org/officeDocument/2006/relationships/slideLayout" Target="../slideLayouts/slideLayout379.xml"/><Relationship Id="rId4" Type="http://schemas.openxmlformats.org/officeDocument/2006/relationships/slideLayout" Target="../slideLayouts/slideLayout378.xml"/><Relationship Id="rId3" Type="http://schemas.openxmlformats.org/officeDocument/2006/relationships/slideLayout" Target="../slideLayouts/slideLayout377.xml"/><Relationship Id="rId2" Type="http://schemas.openxmlformats.org/officeDocument/2006/relationships/slideLayout" Target="../slideLayouts/slideLayout376.xml"/><Relationship Id="rId16" Type="http://schemas.openxmlformats.org/officeDocument/2006/relationships/theme" Target="../theme/theme35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85.xml"/><Relationship Id="rId10" Type="http://schemas.openxmlformats.org/officeDocument/2006/relationships/slideLayout" Target="../slideLayouts/slideLayout384.xml"/><Relationship Id="rId1" Type="http://schemas.openxmlformats.org/officeDocument/2006/relationships/slideLayout" Target="../slideLayouts/slideLayout375.xml"/></Relationships>
</file>

<file path=ppt/slideMasters/_rels/slideMaster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4.xml"/><Relationship Id="rId8" Type="http://schemas.openxmlformats.org/officeDocument/2006/relationships/slideLayout" Target="../slideLayouts/slideLayout393.xml"/><Relationship Id="rId7" Type="http://schemas.openxmlformats.org/officeDocument/2006/relationships/slideLayout" Target="../slideLayouts/slideLayout392.xml"/><Relationship Id="rId6" Type="http://schemas.openxmlformats.org/officeDocument/2006/relationships/slideLayout" Target="../slideLayouts/slideLayout391.xml"/><Relationship Id="rId5" Type="http://schemas.openxmlformats.org/officeDocument/2006/relationships/slideLayout" Target="../slideLayouts/slideLayout390.xml"/><Relationship Id="rId4" Type="http://schemas.openxmlformats.org/officeDocument/2006/relationships/slideLayout" Target="../slideLayouts/slideLayout389.xml"/><Relationship Id="rId3" Type="http://schemas.openxmlformats.org/officeDocument/2006/relationships/slideLayout" Target="../slideLayouts/slideLayout388.xml"/><Relationship Id="rId2" Type="http://schemas.openxmlformats.org/officeDocument/2006/relationships/slideLayout" Target="../slideLayouts/slideLayout387.xml"/><Relationship Id="rId16" Type="http://schemas.openxmlformats.org/officeDocument/2006/relationships/theme" Target="../theme/theme36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96.xml"/><Relationship Id="rId10" Type="http://schemas.openxmlformats.org/officeDocument/2006/relationships/slideLayout" Target="../slideLayouts/slideLayout395.xml"/><Relationship Id="rId1" Type="http://schemas.openxmlformats.org/officeDocument/2006/relationships/slideLayout" Target="../slideLayouts/slideLayout386.xml"/></Relationships>
</file>

<file path=ppt/slideMasters/_rels/slideMaster3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5.xml"/><Relationship Id="rId8" Type="http://schemas.openxmlformats.org/officeDocument/2006/relationships/slideLayout" Target="../slideLayouts/slideLayout404.xml"/><Relationship Id="rId7" Type="http://schemas.openxmlformats.org/officeDocument/2006/relationships/slideLayout" Target="../slideLayouts/slideLayout403.xml"/><Relationship Id="rId6" Type="http://schemas.openxmlformats.org/officeDocument/2006/relationships/slideLayout" Target="../slideLayouts/slideLayout402.xml"/><Relationship Id="rId5" Type="http://schemas.openxmlformats.org/officeDocument/2006/relationships/slideLayout" Target="../slideLayouts/slideLayout401.xml"/><Relationship Id="rId4" Type="http://schemas.openxmlformats.org/officeDocument/2006/relationships/slideLayout" Target="../slideLayouts/slideLayout400.xml"/><Relationship Id="rId3" Type="http://schemas.openxmlformats.org/officeDocument/2006/relationships/slideLayout" Target="../slideLayouts/slideLayout399.xml"/><Relationship Id="rId2" Type="http://schemas.openxmlformats.org/officeDocument/2006/relationships/slideLayout" Target="../slideLayouts/slideLayout398.xml"/><Relationship Id="rId16" Type="http://schemas.openxmlformats.org/officeDocument/2006/relationships/theme" Target="../theme/theme37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07.xml"/><Relationship Id="rId10" Type="http://schemas.openxmlformats.org/officeDocument/2006/relationships/slideLayout" Target="../slideLayouts/slideLayout406.xml"/><Relationship Id="rId1" Type="http://schemas.openxmlformats.org/officeDocument/2006/relationships/slideLayout" Target="../slideLayouts/slideLayout39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6" Type="http://schemas.openxmlformats.org/officeDocument/2006/relationships/theme" Target="../theme/theme5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6" Type="http://schemas.openxmlformats.org/officeDocument/2006/relationships/theme" Target="../theme/theme6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6" Type="http://schemas.openxmlformats.org/officeDocument/2006/relationships/theme" Target="../theme/theme7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6" Type="http://schemas.openxmlformats.org/officeDocument/2006/relationships/theme" Target="../theme/theme8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6" Type="http://schemas.openxmlformats.org/officeDocument/2006/relationships/theme" Target="../theme/theme9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2" name="组合 205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3" name="矩形 2052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54" name="组合 20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5" name="直接连接符 2054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直接连接符 2055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7" name="直接连接符 2056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" name="直接连接符 2057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" name="直接连接符 2058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" name="直接连接符 2059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1" name="直接连接符 2060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2" name="直接连接符 2061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3" name="直接连接符 2062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4" name="直接连接符 2063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5" name="直接连接符 2064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6" name="直接连接符 2065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7" name="直接连接符 2066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8" name="直接连接符 2067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9" name="直接连接符 2068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0" name="直接连接符 2069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1" name="直接连接符 2070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2" name="直接连接符 2071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3" name="直接连接符 2072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4" name="直接连接符 2073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5" name="直接连接符 2074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6" name="直接连接符 2075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7" name="直接连接符 2076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" name="直接连接符 2077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9" name="直接连接符 2078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0" name="直接连接符 2079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1" name="直接连接符 2080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2" name="直接连接符 2081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3" name="直接连接符 2082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4" name="直接连接符 2083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5" name="直接连接符 2084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6" name="直接连接符 2085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7" name="直接连接符 2086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8" name="直接连接符 2087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9" name="直接连接符 2088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0" name="直接连接符 2089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1" name="直接连接符 2090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2" name="直接连接符 2091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3" name="直接连接符 2092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4" name="直接连接符 2093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5" name="直接连接符 2094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6" name="直接连接符 2095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7" name="直接连接符 2096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8" name="直接连接符 2097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9" name="直接连接符 2098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0" name="直接连接符 2099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1" name="直接连接符 2100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2" name="直接连接符 2101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3" name="直接连接符 2102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4" name="直接连接符 2103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5" name="直接连接符 2104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06" name="直接连接符 2105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07" name="直接连接符 2106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8" name="直接连接符 2107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" name="任意多边形 2108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0" name="直接连接符 2109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1" name="直接连接符 2110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2" name="任意多边形 2111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3" name="矩形 211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14" name="图片 2118" descr="logo3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5" name="图片 2119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6" name="图片 2120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17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118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19" name="日期占位符 2114"/>
          <p:cNvSpPr>
            <a:spLocks noGrp="1"/>
          </p:cNvSpPr>
          <p:nvPr>
            <p:ph type="dt" sz="quarter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2120" name="页脚占位符 2115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2121" name="灯片编号占位符 211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2" name="组合 205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3" name="矩形 2052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54" name="组合 20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5" name="直接连接符 2054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直接连接符 2055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7" name="直接连接符 2056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" name="直接连接符 2057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" name="直接连接符 2058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" name="直接连接符 2059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1" name="直接连接符 2060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2" name="直接连接符 2061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3" name="直接连接符 2062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4" name="直接连接符 2063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5" name="直接连接符 2064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6" name="直接连接符 2065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7" name="直接连接符 2066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8" name="直接连接符 2067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9" name="直接连接符 2068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0" name="直接连接符 2069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1" name="直接连接符 2070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2" name="直接连接符 2071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3" name="直接连接符 2072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4" name="直接连接符 2073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5" name="直接连接符 2074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6" name="直接连接符 2075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7" name="直接连接符 2076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" name="直接连接符 2077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9" name="直接连接符 2078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0" name="直接连接符 2079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1" name="直接连接符 2080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2" name="直接连接符 2081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3" name="直接连接符 2082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4" name="直接连接符 2083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5" name="直接连接符 2084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6" name="直接连接符 2085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7" name="直接连接符 2086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8" name="直接连接符 2087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9" name="直接连接符 2088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0" name="直接连接符 2089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1" name="直接连接符 2090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2" name="直接连接符 2091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3" name="直接连接符 2092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4" name="直接连接符 2093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5" name="直接连接符 2094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6" name="直接连接符 2095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7" name="直接连接符 2096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8" name="直接连接符 2097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9" name="直接连接符 2098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0" name="直接连接符 2099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1" name="直接连接符 2100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2" name="直接连接符 2101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3" name="直接连接符 2102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4" name="直接连接符 2103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5" name="直接连接符 2104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06" name="直接连接符 2105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07" name="直接连接符 2106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8" name="直接连接符 2107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" name="任意多边形 2108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0" name="直接连接符 2109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1" name="直接连接符 2110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2" name="任意多边形 2111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3" name="矩形 211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14" name="图片 2118" descr="logo3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5" name="图片 2119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6" name="图片 2120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17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118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19" name="日期占位符 2114"/>
          <p:cNvSpPr>
            <a:spLocks noGrp="1"/>
          </p:cNvSpPr>
          <p:nvPr>
            <p:ph type="dt" sz="quarter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2120" name="页脚占位符 2115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2121" name="灯片编号占位符 211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1.xml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2.xml"/><Relationship Id="rId2" Type="http://schemas.openxmlformats.org/officeDocument/2006/relationships/image" Target="../media/image6.png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5.xml"/><Relationship Id="rId2" Type="http://schemas.openxmlformats.org/officeDocument/2006/relationships/image" Target="../media/image7.png"/><Relationship Id="rId1" Type="http://schemas.openxmlformats.org/officeDocument/2006/relationships/tags" Target="../tags/tag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6.xml"/><Relationship Id="rId2" Type="http://schemas.openxmlformats.org/officeDocument/2006/relationships/image" Target="../media/image8.png"/><Relationship Id="rId1" Type="http://schemas.openxmlformats.org/officeDocument/2006/relationships/tags" Target="../tags/tag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3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04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8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9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4097"/>
          <p:cNvSpPr>
            <a:spLocks noGrp="1"/>
          </p:cNvSpPr>
          <p:nvPr>
            <p:ph type="ctrTitle" idx="4294967295"/>
          </p:nvPr>
        </p:nvSpPr>
        <p:spPr>
          <a:xfrm>
            <a:off x="1143000" y="1752600"/>
            <a:ext cx="7487285" cy="1066800"/>
          </a:xfrm>
        </p:spPr>
        <p:txBody>
          <a:bodyPr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 indent="0" defTabSz="914400"/>
            <a:r>
              <a:rPr lang="zh-CN" altLang="en-US" sz="3600">
                <a:latin typeface="Tahoma" panose="020B0604030504040204" pitchFamily="2" charset="0"/>
                <a:ea typeface="黑体" panose="02010609060101010101" pitchFamily="2" charset="-122"/>
                <a:sym typeface="+mn-ea"/>
              </a:rPr>
              <a:t>第五章 程序的</a:t>
            </a:r>
            <a:r>
              <a:rPr lang="zh-CN" altLang="en-US" sz="3600">
                <a:latin typeface="Tahoma" panose="020B0604030504040204" pitchFamily="2" charset="0"/>
                <a:ea typeface="黑体" panose="02010609060101010101" pitchFamily="2" charset="-122"/>
                <a:sym typeface="+mn-ea"/>
              </a:rPr>
              <a:t>执行</a:t>
            </a:r>
            <a:endParaRPr lang="zh-CN" altLang="en-US" sz="3600">
              <a:latin typeface="Tahoma" panose="020B0604030504040204" pitchFamily="2" charset="0"/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一、程序及指令的执行过程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525145" y="1556385"/>
            <a:ext cx="7827645" cy="3924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⑥下条指令地址计算并将其送PC。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顺序执行时，下条指令地址的计算，只要将PC加上当前指令长度即可。如果译码的是转移类指令时，则需要根据条件标志、操作码和寻址方式等确定下条指令地址。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一、程序及指令的执行过程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525145" y="1556385"/>
            <a:ext cx="7985125" cy="3924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对于上述过程的第①步和第②步，所有指令的操作都一样；而对于第③～⑤步，不同指令的操作可能不同，它们完全由第②步译码得到的控制信号控制。也即指令的功能由第②步译码得到的控制信号决定。对于第⑥步，若是定长指令字，处理器会在第①步取指令的同时计算出下条指令地址并送PC,然后根据指令译码结果和条件标志决定是否在第⑥步修改PC的值，因此，在顺序执行时，实际上是在取指令时计算下条指令地址，第⑥步什么也不做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一、程序及指令的执行过程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525145" y="1340485"/>
            <a:ext cx="7985125" cy="50914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总结上述指令执行过程，每条指令的功能总是通过对以下四种基本操作进行组合来实现：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①读取某存储单元内容(可能是指令或操作数或操作数地址)，并将其装入某个寄存器。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②把一个数据从某个寄存器存储到给定的存储单元中。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③把一个数据从某个寄存器传送到另一个寄存器或者ALU。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④在ALU中进行某种算术运算或逻辑运算，并将结果传送到某个寄存器。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98425"/>
            <a:ext cx="8229600" cy="725170"/>
          </a:xfrm>
        </p:spPr>
        <p:txBody>
          <a:bodyPr vert="horz" wrap="square" lIns="91440" tIns="45720" rIns="91440" bIns="45720" anchor="ctr" anchorCtr="0"/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99795" y="1701165"/>
            <a:ext cx="7581900" cy="4207510"/>
          </a:xfrm>
        </p:spPr>
        <p:txBody>
          <a:bodyPr vert="horz" wrap="square" lIns="91440" tIns="45720" rIns="91440" bIns="45720" anchor="t" anchorCtr="0"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2" charset="-122"/>
              </a:rPr>
              <a:t>5.1 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</a:rPr>
              <a:t>程序执行概述</a:t>
            </a:r>
            <a:endParaRPr lang="zh-CN" altLang="en-US" dirty="0">
              <a:solidFill>
                <a:srgbClr val="000066"/>
              </a:solidFill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FF3300"/>
                </a:solidFill>
                <a:ea typeface="黑体" panose="02010609060101010101" pitchFamily="2" charset="-122"/>
                <a:sym typeface="+mn-ea"/>
              </a:rPr>
              <a:t>5.2 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2" charset="-122"/>
                <a:sym typeface="+mn-ea"/>
              </a:rPr>
              <a:t>流水线方式下指令的执行</a:t>
            </a:r>
            <a:endParaRPr lang="zh-CN" altLang="en-US" dirty="0">
              <a:solidFill>
                <a:srgbClr val="FF3300"/>
              </a:solidFill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5.2.流水线方式下指令的执行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548640" y="1484630"/>
            <a:ext cx="7985125" cy="50914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串行方式下，CPU在执行完一条指令后才取出下条指令执行。串行方式没有充分利用执行部件的并行性，因而指令执行效率低。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指令的执行可以采用流水线方式，即将多条指令的执行相互重叠起来，以提高CPU执行指令的效率。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一、流水线的基本原理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539750" y="1412875"/>
            <a:ext cx="7985125" cy="50914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一条指令的执行过程可被分成若干个阶段。每个阶段都在相应的功能部件中完成。如果将各阶段看成相应的流水段，则指令的执行过程就构成了一条指令流水线。假定一条指令流水线由如下5个流水段组成：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取指令(IF):根据PC的值从存储器取出指令。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指令译码(ID):产生指令执行所需的控制信号。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取操作数(OF):读取存储器操作数或寄存器操作数。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执行(EX):对操作数完成指定操作。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写回(WB):将操作结果写入存储器或寄存器。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一、流水线的基本原理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548640" y="1412875"/>
            <a:ext cx="7985125" cy="16935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进入流水线的指令流，由于后一条指令的第i步与前一条指令的第i+1步同时进行，从而使一串指令总的完成时间大为缩短。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2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8640" y="3284855"/>
            <a:ext cx="7672070" cy="287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一、流水线的基本原理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396240" y="4293235"/>
            <a:ext cx="8071485" cy="16935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如图所示，在理想状态下，完成4条指令的执行只用了8个时钟周期，若是非流水线方式的串行执行处理，则需要20个时钟周期。流水线方式充分利用了执行部件的并行性。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2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1505" y="1556385"/>
            <a:ext cx="7134225" cy="26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一、流水线的基本原理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395605" y="1556385"/>
            <a:ext cx="8071485" cy="46081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例：一条指令需要用以下5个阶段完成操作：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①取指：200ps;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②译码和读操作数：50ps;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③ALU操作：100ps;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④读存储器：200ps;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⑤结果写寄存器：50ps。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这条指令的总执行时间为200 + 50 + 100 + 200 + 50 = 600ps。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一、流水线的基本原理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687705" y="1778000"/>
            <a:ext cx="7779385" cy="43865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在串行执行情况下，指令不做切分，因此要求所有指令都在一个时钟周期内完成。由于系统的时钟周期是固定的，因此时钟周期需要设置为最复杂指令的延时。设上述指令为最复杂指令，则时钟周期必须设为600ps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系统的指令吞吐率为1/(600*10^(-12)) = 1.67GIPS。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98425"/>
            <a:ext cx="8229600" cy="725170"/>
          </a:xfrm>
        </p:spPr>
        <p:txBody>
          <a:bodyPr vert="horz" wrap="square" lIns="91440" tIns="45720" rIns="91440" bIns="45720" anchor="ctr" anchorCtr="0"/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99795" y="1701165"/>
            <a:ext cx="7581900" cy="4207510"/>
          </a:xfrm>
        </p:spPr>
        <p:txBody>
          <a:bodyPr vert="horz" wrap="square" lIns="91440" tIns="45720" rIns="91440" bIns="45720" anchor="t" anchorCtr="0"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FF3300"/>
                </a:solidFill>
                <a:ea typeface="黑体" panose="02010609060101010101" pitchFamily="2" charset="-122"/>
              </a:rPr>
              <a:t>5.1 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2" charset="-122"/>
              </a:rPr>
              <a:t>程序执行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2" charset="-122"/>
              </a:rPr>
              <a:t>概述</a:t>
            </a:r>
            <a:endParaRPr lang="zh-CN" altLang="en-US" dirty="0">
              <a:solidFill>
                <a:srgbClr val="FF3300"/>
              </a:solidFill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5.2 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流水线方式下指令的执行</a:t>
            </a:r>
            <a:endParaRPr lang="zh-CN" altLang="en-US" dirty="0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一、流水线的基本原理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467360" y="1484630"/>
            <a:ext cx="7779385" cy="802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串行方式指令执行过程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3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8640" y="2708910"/>
            <a:ext cx="8106410" cy="2526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一、流水线的基本原理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687705" y="1778000"/>
            <a:ext cx="7779385" cy="43865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作为比较，在流水线方式下，用最复杂指令的功能段个数，作为流水线段个数；用最复杂共功能段的操作用时，作为流水段的时间长度，也是系统的时钟周期。在流水线方式下，每个阶段还需要将阶段结果保存到寄存其中。设上述指令为最复杂指令，则流水线段数为5，时钟周期为200 + 50 = 250ps。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一、流水线的基本原理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467360" y="1484630"/>
            <a:ext cx="7779385" cy="802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流水线方式指令执行过程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4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7405" y="2276475"/>
            <a:ext cx="7299325" cy="3818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一、流水线的基本原理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611505" y="1700530"/>
            <a:ext cx="7779385" cy="43865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上述指令的执行时间为5个时钟周期。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但在理想情况下，每个时钟周期有一条指令完成执行。指令吞吐率为1(250*10^(-12)) = 4GIPS，吞吐率是串行方式的4/1.67 = 2.4倍。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二、CICS和RISC指令集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611505" y="1800860"/>
            <a:ext cx="7779385" cy="20681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按流水线方式执行指令的关键是，将指令集中所有指令都分成相同数目的功能段，并让每个功能段的执行时间都相同。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二、CICS和RISC指令集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611505" y="1700530"/>
            <a:ext cx="7779385" cy="43865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  <a:sym typeface="+mn-ea"/>
              </a:rPr>
              <a:t>有利于流水线执行的指令集特征包括：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720090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000" dirty="0">
                <a:latin typeface="楷体_GB2312" pitchFamily="1" charset="-122"/>
                <a:ea typeface="楷体_GB2312" pitchFamily="1" charset="-122"/>
                <a:sym typeface="+mn-ea"/>
              </a:rPr>
              <a:t>指令长度尽量一致，有利于简化取指令和指令译码操作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720090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000" dirty="0">
                <a:latin typeface="楷体_GB2312" pitchFamily="1" charset="-122"/>
                <a:ea typeface="楷体_GB2312" pitchFamily="1" charset="-122"/>
                <a:sym typeface="+mn-ea"/>
              </a:rPr>
              <a:t>指令格式尽量规整，尽量保证源寄存器的位置相同。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720090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000" dirty="0">
                <a:latin typeface="楷体_GB2312" pitchFamily="1" charset="-122"/>
                <a:ea typeface="楷体_GB2312" pitchFamily="1" charset="-122"/>
                <a:sym typeface="+mn-ea"/>
              </a:rPr>
              <a:t>采用load/store型指令风格。指令集中只有load指令和store指令能访问存储器，其他指令一律不能访问。可以保证除load和store指令外的其他指令在执行阶段都不访问存储器，有利于减少操作步骤，以规整流水线。</a:t>
            </a:r>
            <a:endParaRPr sz="2000" dirty="0">
              <a:latin typeface="楷体_GB2312" pitchFamily="1" charset="-122"/>
              <a:ea typeface="楷体_GB2312" pitchFamily="1" charset="-122"/>
              <a:sym typeface="+mn-ea"/>
            </a:endParaRPr>
          </a:p>
          <a:p>
            <a:pPr marL="720090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000" dirty="0">
                <a:latin typeface="楷体_GB2312" pitchFamily="1" charset="-122"/>
                <a:ea typeface="楷体_GB2312" pitchFamily="1" charset="-122"/>
                <a:sym typeface="+mn-ea"/>
              </a:rPr>
              <a:t>数据和指令在存储器中要“对齐”存放。有利于减少访存次数，使所需数据在一个流水段内就能从存储器中得到。</a:t>
            </a:r>
            <a:endParaRPr sz="2000" dirty="0">
              <a:latin typeface="楷体_GB2312" pitchFamily="1" charset="-122"/>
              <a:ea typeface="楷体_GB2312" pitchFamily="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二、CICS和RISC指令集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611505" y="1800860"/>
            <a:ext cx="7779385" cy="25825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按以上特征对指令集进行分类，有CISC和RISC两种不同的指令设计风格。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1.CICS风格指令系统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2.RISC风格指令集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1.CICS风格指令系统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467360" y="1269365"/>
            <a:ext cx="8086725" cy="5222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CISC指令系统设计的主要特点如下。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①指令系统复杂。指令条数多，寻址方式多，指令格式多而复杂，指令长度可变，操作码长度可变。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②指令周期长。绝大多数指令需要多个时钟周期才能完成。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③相关指令会产生显式的条件码，存放在专门的标志寄存器(或称状态寄存器)中，可用于条件转移和条件传送等指令。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④指令周期差距大。各种指令都能访问存储器，有些指令还需要多次访问存储器，使得简单指令和复杂指令所用的时钟周期数相差很大，不利于指令流水线的实现。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⑤难以进行编译优化。由于编译器可选指令序列增多，使得目标代码组合增加，从而增加了目标代码优化的难度。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1.CICS风格指令系统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539750" y="1628775"/>
            <a:ext cx="8086725" cy="41630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例：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VAX11/780指令系统包含了16种寻址方式、9种数据格式、303条指令，而且一条指令包含1～2个字节的操作码和后续N个操作数说明符，而一个操作数说明符的长度可达1～10个字节。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复杂指令系统使得实现越来越复杂，不仅增加了研制周期和成本，而且难以保证正确性，甚至因为指令太复杂而无法采用硬连线路控制器，只能采用慢速的微程序控制器，从而降低了系统性能。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2.RISC风格指令集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548640" y="1424940"/>
            <a:ext cx="7934960" cy="6165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对CISC程序调查分析表明，各种指令的使用频率相当悬殊。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144270" y="2764155"/>
          <a:ext cx="6673850" cy="2428240"/>
        </p:xfrm>
        <a:graphic>
          <a:graphicData uri="http://schemas.openxmlformats.org/drawingml/2006/table">
            <a:tbl>
              <a:tblPr/>
              <a:tblGrid>
                <a:gridCol w="2223770"/>
                <a:gridCol w="2223770"/>
                <a:gridCol w="2226310"/>
              </a:tblGrid>
              <a:tr h="607060"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简单指令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复杂指令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70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使用频率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常使用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不常使用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70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占指令系统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20%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80%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70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占程序代码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80%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20%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8194"/>
          <p:cNvSpPr txBox="1"/>
          <p:nvPr>
            <p:custDataLst>
              <p:tags r:id="rId2"/>
            </p:custDataLst>
          </p:nvPr>
        </p:nvSpPr>
        <p:spPr>
          <a:xfrm>
            <a:off x="604520" y="5229225"/>
            <a:ext cx="7722235" cy="11283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杂指令在程序中的出现频率却很低，造成了硬件资源的大量浪费。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.1.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程序执行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概述</a:t>
            </a:r>
            <a:endParaRPr lang="zh-CN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683260" y="1700530"/>
            <a:ext cx="7827645" cy="21558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程序由指令组成，指令按顺序存放在连续的存储单元中。程序启动后，计算机能自动逐条取出程序中的指令并执行。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2.RISC风格指令集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713740" y="1772920"/>
            <a:ext cx="7716520" cy="32111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1975年IBM公司开始研究指令系统的合理性问题，John Cocke领导的一个研究小组提出了精简指令集计算机(Reduced Instruction Set Computer,简称RISC)的概念。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RISC通过简化指令系统使计算机结构更加简单合理，从而提高机器的性能。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2.RISC风格指令集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467360" y="1556385"/>
            <a:ext cx="7716520" cy="469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RISC指令系统的主要特点包括：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①指令数目少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②指令格式规整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③采用load/store型指令设计风格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④采用流水线方式执行指令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⑤采用大量通用寄存器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⑥采用硬连线路控制器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⑦实现细节对机器级程序可见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2.RISC风格指令集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467360" y="1556385"/>
            <a:ext cx="8011795" cy="38392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①指令数目少。只包含使用频度高的简单指令。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②指令格式规整。寻址方式少，指令格式少，指令长度一致，指令中操作码和寄存器编号等位置固定，便于取指令、指令译码以及提前读取寄存器内容等。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③采用load/store型指令设计风格。一条指令的执行阶段最多只有一次存储器访问操作。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2.RISC风格指令集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467360" y="1556385"/>
            <a:ext cx="8011795" cy="4651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④采用流水线方式执行指令。规整的指令格式有利于采用流水线方式执行，除load/store指令外，其他指令都只需一个或小于一个时钟周期就可完成，指令周期短。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⑤采用大量通用寄存器。编译器可将更多的局部变量分配到寄存器中，并且在过程调用时通过寄存器进行参数传递而不是通过栈进行传递，以减少访存次数。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⑥采用硬连线路控制器。指令少而规整使得控制器的实现变得简单，可以不用或少用微程序控制器。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2.RISC风格指令集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467360" y="1556385"/>
            <a:ext cx="8011795" cy="4651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⑦实现细节对机器级程序可见。例如，有些RISC机器禁止一些特殊的指令序列，有些则规定条件转移指令后面必须填充若干条必须执行的指令等，这些都给编译器的设计和优化设定了相应的约束条件。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2.RISC风格指令集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467360" y="1340485"/>
            <a:ext cx="8011795" cy="50838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RISC指令系统简单，所以：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CPU的控制逻辑简化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芯片上有更多的通用寄存器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可以采用速度较快的硬连线控制器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更适合于采用指令流水技术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这些都可以使指令的执行速度进一步提高。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指令数量少，固然使编译工作量加大，但由于指令系统中的指令都是精选的，编译时间少，反过来对编译程序的优化也是有利的。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2.RISC风格指令集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627380" y="1781810"/>
            <a:ext cx="7851775" cy="28778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例：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20世纪80年代中期，RISC技术蓬勃发展并广泛使用，先后出现了PowerPC、MIPS、Sun SPARC、Compaq Alpha等高性能RISC芯片以及相应的计算机。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2.RISC风格指令集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683260" y="1556385"/>
            <a:ext cx="7851775" cy="46469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例：像IA-32这种指令格式不规整、寻址方式复杂多样、指令功能强弱不均的指令集来说，用流水线方式来实现比较困难。同时Intel为了保持市场占有率，必须保持指令系统的兼容，因而不能改变其指令系统设计风格，但流水线方式执行指令肯定比串行执行方式好，那该怎么办呢?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Intel采用了一种称为“CISC壳、RISC核”的设计策略，IA-32架构在指令集体系结构(ISA)层面是CISC风格的指令系统，但是在执行指令的微体系结构层面采用的是RISC风格的微操作流水线执行机制。它将一条复杂的CISC风格的机器指令分解为多个RISC风格的微操作，对于每个微操作再用流水线方式来实现。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2.RISC风格指令集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683260" y="1556385"/>
            <a:ext cx="7816850" cy="46469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例：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随着后PC时代的到来，个人移动设备的使用和嵌入式系统的应用越来越广泛，像ARM处理器等这些采用RICS技术的产品又迎来了新的机遇，目前在嵌入式系统中占有绝对优势。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一、程序及指令的执行过程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611505" y="1916430"/>
            <a:ext cx="7827645" cy="36017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正常情况下，指令按其存放顺序执行。遇到需改变程序执行流程时，用相应的转移指令（包括无条件转移指令、条件转移指令、调用指令和返回指令等）来改变程序执行流程。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将要执行的指令所在存储单元的地址由程序计数器PC给出，通过改变PC的值来控制执行顺序。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一、程序及指令的执行过程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525145" y="1556385"/>
            <a:ext cx="7827645" cy="7156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指令执行过程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9795" y="2420620"/>
            <a:ext cx="7452995" cy="34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一、程序及指令的执行过程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525145" y="1628775"/>
            <a:ext cx="7827645" cy="44056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CPU执行一条指令的过程可以分为以下几个步骤：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①取指令。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②指令译码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③源操作数地址计算并取操作数。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④执行数据操作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⑤目的操作数地址计算并存结果。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⑥下条指令地址计算并将其送PC。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一、程序及指令的执行过程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450850" y="1556385"/>
            <a:ext cx="8241665" cy="31559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①取指令。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从PC所指出的存储单元中取出指令送到指令寄存器(IR)。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②指令译码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对IR中的指令操作码进行译码，根据不同的指令操作码译出不同的控制信号。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一、程序及指令的执行过程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525145" y="1556385"/>
            <a:ext cx="7827645" cy="41738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③源操作数地址计算并取操作数。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根据寻址方式确定源操作数地址计算方式，若是存储器数据，则需要一次或多次访存；若是寄存器数据，则直接从寄存器取数后转到下一步进行数据操作。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④执行数据操作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在ALU或加法器等运算部件中对取出的操作数进行运算。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一、程序及指令的执行过程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525145" y="1556385"/>
            <a:ext cx="7827645" cy="3681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⑤目的操作数地址计算并存结果。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根据寻址方式确定目的操作数地址计算方式，若是存储器数据，则需要一次或多次访存(间接寻址时);若是寄存器数据，则在进行数据操作时直接存结果到寄存器。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如果是串操作或向量运算指令，则可能会并行执行或循环执行第③～⑤步多次。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TABLE_ENDDRAG_ORIGIN_RECT" val="525*191"/>
  <p:tag name="TABLE_ENDDRAG_RECT" val="93*179*525*191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COMMONDATA" val="eyJoZGlkIjoiYjg1NGU3MmE1Yjc5MDU5NjQ3ZjllNDQ2ZDhmZGY5NzIifQ=="/>
  <p:tag name="KSO_WPP_MARK_KEY" val="d49286c5-fd35-43ad-9bc0-1880cc3ef881"/>
</p:tagLst>
</file>

<file path=ppt/theme/theme1.xml><?xml version="1.0" encoding="utf-8"?>
<a:theme xmlns:a="http://schemas.openxmlformats.org/drawingml/2006/main" name="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2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2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2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2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2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3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3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3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3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3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3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3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3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Asm</Template>
  <TotalTime>0</TotalTime>
  <Words>4562</Words>
  <Application>WPS 演示</Application>
  <PresentationFormat>在屏幕上显示</PresentationFormat>
  <Paragraphs>246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37</vt:i4>
      </vt:variant>
      <vt:variant>
        <vt:lpstr>幻灯片标题</vt:lpstr>
      </vt:variant>
      <vt:variant>
        <vt:i4>38</vt:i4>
      </vt:variant>
    </vt:vector>
  </HeadingPairs>
  <TitlesOfParts>
    <vt:vector size="88" baseType="lpstr">
      <vt:lpstr>Arial</vt:lpstr>
      <vt:lpstr>宋体</vt:lpstr>
      <vt:lpstr>Wingdings</vt:lpstr>
      <vt:lpstr>Tahoma</vt:lpstr>
      <vt:lpstr>黑体</vt:lpstr>
      <vt:lpstr>华文新魏</vt:lpstr>
      <vt:lpstr>楷体_GB2312</vt:lpstr>
      <vt:lpstr>新宋体</vt:lpstr>
      <vt:lpstr>微软雅黑</vt:lpstr>
      <vt:lpstr>Arial Unicode MS</vt:lpstr>
      <vt:lpstr>Calibri</vt:lpstr>
      <vt:lpstr>Wingdings</vt:lpstr>
      <vt:lpstr>Times New Roman</vt:lpstr>
      <vt:lpstr>1_model-3</vt:lpstr>
      <vt:lpstr>2_model-3</vt:lpstr>
      <vt:lpstr>8_model-3</vt:lpstr>
      <vt:lpstr>6_model-3</vt:lpstr>
      <vt:lpstr>7_model-3</vt:lpstr>
      <vt:lpstr>3_model-3</vt:lpstr>
      <vt:lpstr>4_model-3</vt:lpstr>
      <vt:lpstr>5_model-3</vt:lpstr>
      <vt:lpstr>9_model-3</vt:lpstr>
      <vt:lpstr>10_model-3</vt:lpstr>
      <vt:lpstr>11_model-3</vt:lpstr>
      <vt:lpstr>12_model-3</vt:lpstr>
      <vt:lpstr>13_model-3</vt:lpstr>
      <vt:lpstr>14_model-3</vt:lpstr>
      <vt:lpstr>15_model-3</vt:lpstr>
      <vt:lpstr>16_model-3</vt:lpstr>
      <vt:lpstr>17_model-3</vt:lpstr>
      <vt:lpstr>18_model-3</vt:lpstr>
      <vt:lpstr>19_model-3</vt:lpstr>
      <vt:lpstr>20_model-3</vt:lpstr>
      <vt:lpstr>21_model-3</vt:lpstr>
      <vt:lpstr>22_model-3</vt:lpstr>
      <vt:lpstr>23_model-3</vt:lpstr>
      <vt:lpstr>24_model-3</vt:lpstr>
      <vt:lpstr>25_model-3</vt:lpstr>
      <vt:lpstr>26_model-3</vt:lpstr>
      <vt:lpstr>27_model-3</vt:lpstr>
      <vt:lpstr>28_model-3</vt:lpstr>
      <vt:lpstr>29_model-3</vt:lpstr>
      <vt:lpstr>30_model-3</vt:lpstr>
      <vt:lpstr>31_model-3</vt:lpstr>
      <vt:lpstr>32_model-3</vt:lpstr>
      <vt:lpstr>33_model-3</vt:lpstr>
      <vt:lpstr>34_model-3</vt:lpstr>
      <vt:lpstr>35_model-3</vt:lpstr>
      <vt:lpstr>36_model-3</vt:lpstr>
      <vt:lpstr>37_model-3</vt:lpstr>
      <vt:lpstr>第四章 程序的链接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soft.netnest.com.cn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软件仓库</dc:creator>
  <cp:lastModifiedBy>李海波</cp:lastModifiedBy>
  <cp:revision>2306</cp:revision>
  <dcterms:created xsi:type="dcterms:W3CDTF">2006-11-13T09:10:00Z</dcterms:created>
  <dcterms:modified xsi:type="dcterms:W3CDTF">2023-09-02T04:15:32Z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2052-12.1.0.15358</vt:lpwstr>
  </property>
  <property fmtid="{D5CDD505-2E9C-101B-9397-08002B2CF9AE}" pid="3" name="ICV">
    <vt:lpwstr>849A4ED79F6A4168823D8913AE8C4ED2</vt:lpwstr>
  </property>
</Properties>
</file>