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  <p:sldMasterId id="2147483673" r:id="rId4"/>
    <p:sldMasterId id="2147483692" r:id="rId5"/>
    <p:sldMasterId id="2147483711" r:id="rId6"/>
    <p:sldMasterId id="2147483730" r:id="rId7"/>
    <p:sldMasterId id="2147483749" r:id="rId8"/>
    <p:sldMasterId id="2147483768" r:id="rId9"/>
    <p:sldMasterId id="2147483788" r:id="rId10"/>
    <p:sldMasterId id="2147483807" r:id="rId11"/>
  </p:sldMasterIdLst>
  <p:sldIdLst>
    <p:sldId id="293" r:id="rId12"/>
    <p:sldId id="294" r:id="rId13"/>
    <p:sldId id="295" r:id="rId14"/>
    <p:sldId id="297" r:id="rId15"/>
    <p:sldId id="298" r:id="rId16"/>
    <p:sldId id="299" r:id="rId17"/>
    <p:sldId id="263" r:id="rId18"/>
    <p:sldId id="300" r:id="rId19"/>
    <p:sldId id="301" r:id="rId20"/>
    <p:sldId id="302" r:id="rId21"/>
    <p:sldId id="269" r:id="rId22"/>
    <p:sldId id="303" r:id="rId23"/>
    <p:sldId id="304" r:id="rId24"/>
    <p:sldId id="305" r:id="rId25"/>
    <p:sldId id="306" r:id="rId26"/>
    <p:sldId id="308" r:id="rId27"/>
    <p:sldId id="309" r:id="rId28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9"/>
        <p:guide pos="21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9" Type="http://schemas.openxmlformats.org/officeDocument/2006/relationships/tags" Target="../tags/tag661.xml"/><Relationship Id="rId8" Type="http://schemas.openxmlformats.org/officeDocument/2006/relationships/tags" Target="../tags/tag660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659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658.xml"/><Relationship Id="rId15" Type="http://schemas.openxmlformats.org/officeDocument/2006/relationships/tags" Target="../tags/tag667.xml"/><Relationship Id="rId14" Type="http://schemas.openxmlformats.org/officeDocument/2006/relationships/tags" Target="../tags/tag666.xml"/><Relationship Id="rId13" Type="http://schemas.openxmlformats.org/officeDocument/2006/relationships/tags" Target="../tags/tag665.xml"/><Relationship Id="rId12" Type="http://schemas.openxmlformats.org/officeDocument/2006/relationships/tags" Target="../tags/tag664.xml"/><Relationship Id="rId11" Type="http://schemas.openxmlformats.org/officeDocument/2006/relationships/tags" Target="../tags/tag663.xml"/><Relationship Id="rId10" Type="http://schemas.openxmlformats.org/officeDocument/2006/relationships/tags" Target="../tags/tag662.xml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9" Type="http://schemas.openxmlformats.org/officeDocument/2006/relationships/tags" Target="../tags/tag671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670.xml"/><Relationship Id="rId5" Type="http://schemas.openxmlformats.org/officeDocument/2006/relationships/tags" Target="../tags/tag669.xml"/><Relationship Id="rId4" Type="http://schemas.openxmlformats.org/officeDocument/2006/relationships/image" Target="file:///C:\Users\Administrator\Desktop\33\sup\01\subject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668.xml"/><Relationship Id="rId12" Type="http://schemas.openxmlformats.org/officeDocument/2006/relationships/tags" Target="../tags/tag674.xml"/><Relationship Id="rId11" Type="http://schemas.openxmlformats.org/officeDocument/2006/relationships/tags" Target="../tags/tag673.xml"/><Relationship Id="rId10" Type="http://schemas.openxmlformats.org/officeDocument/2006/relationships/tags" Target="../tags/tag672.xml"/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4" Type="http://schemas.openxmlformats.org/officeDocument/2006/relationships/tags" Target="../tags/tag677.xml"/><Relationship Id="rId3" Type="http://schemas.openxmlformats.org/officeDocument/2006/relationships/tags" Target="../tags/tag676.xml"/><Relationship Id="rId2" Type="http://schemas.openxmlformats.org/officeDocument/2006/relationships/tags" Target="../tags/tag675.xml"/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9" Type="http://schemas.openxmlformats.org/officeDocument/2006/relationships/tags" Target="../tags/tag681.xml"/><Relationship Id="rId8" Type="http://schemas.openxmlformats.org/officeDocument/2006/relationships/tags" Target="../tags/tag680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679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678.xml"/><Relationship Id="rId13" Type="http://schemas.openxmlformats.org/officeDocument/2006/relationships/tags" Target="../tags/tag685.xml"/><Relationship Id="rId12" Type="http://schemas.openxmlformats.org/officeDocument/2006/relationships/tags" Target="../tags/tag684.xml"/><Relationship Id="rId11" Type="http://schemas.openxmlformats.org/officeDocument/2006/relationships/tags" Target="../tags/tag683.xml"/><Relationship Id="rId10" Type="http://schemas.openxmlformats.org/officeDocument/2006/relationships/tags" Target="../tags/tag682.xml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9" Type="http://schemas.openxmlformats.org/officeDocument/2006/relationships/tags" Target="../tags/tag689.xml"/><Relationship Id="rId8" Type="http://schemas.openxmlformats.org/officeDocument/2006/relationships/tags" Target="../tags/tag688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687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686.xml"/><Relationship Id="rId12" Type="http://schemas.openxmlformats.org/officeDocument/2006/relationships/tags" Target="../tags/tag692.xml"/><Relationship Id="rId11" Type="http://schemas.openxmlformats.org/officeDocument/2006/relationships/tags" Target="../tags/tag691.xml"/><Relationship Id="rId10" Type="http://schemas.openxmlformats.org/officeDocument/2006/relationships/tags" Target="../tags/tag690.xml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9" Type="http://schemas.openxmlformats.org/officeDocument/2006/relationships/tags" Target="../tags/tag696.xml"/><Relationship Id="rId8" Type="http://schemas.openxmlformats.org/officeDocument/2006/relationships/tags" Target="../tags/tag695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694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693.xml"/><Relationship Id="rId11" Type="http://schemas.openxmlformats.org/officeDocument/2006/relationships/tags" Target="../tags/tag698.xml"/><Relationship Id="rId10" Type="http://schemas.openxmlformats.org/officeDocument/2006/relationships/tags" Target="../tags/tag697.xml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9" Type="http://schemas.openxmlformats.org/officeDocument/2006/relationships/tags" Target="../tags/tag704.xml"/><Relationship Id="rId8" Type="http://schemas.openxmlformats.org/officeDocument/2006/relationships/tags" Target="../tags/tag703.xml"/><Relationship Id="rId7" Type="http://schemas.openxmlformats.org/officeDocument/2006/relationships/tags" Target="../tags/tag702.xml"/><Relationship Id="rId6" Type="http://schemas.openxmlformats.org/officeDocument/2006/relationships/tags" Target="../tags/tag701.xml"/><Relationship Id="rId5" Type="http://schemas.openxmlformats.org/officeDocument/2006/relationships/tags" Target="../tags/tag700.xml"/><Relationship Id="rId4" Type="http://schemas.openxmlformats.org/officeDocument/2006/relationships/image" Target="file:///G:\400px_tools/pic_temp/pic_su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699.xml"/><Relationship Id="rId19" Type="http://schemas.openxmlformats.org/officeDocument/2006/relationships/tags" Target="../tags/tag714.xml"/><Relationship Id="rId18" Type="http://schemas.openxmlformats.org/officeDocument/2006/relationships/tags" Target="../tags/tag713.xml"/><Relationship Id="rId17" Type="http://schemas.openxmlformats.org/officeDocument/2006/relationships/tags" Target="../tags/tag712.xml"/><Relationship Id="rId16" Type="http://schemas.openxmlformats.org/officeDocument/2006/relationships/tags" Target="../tags/tag711.xml"/><Relationship Id="rId15" Type="http://schemas.openxmlformats.org/officeDocument/2006/relationships/tags" Target="../tags/tag710.xml"/><Relationship Id="rId14" Type="http://schemas.openxmlformats.org/officeDocument/2006/relationships/tags" Target="../tags/tag709.xml"/><Relationship Id="rId13" Type="http://schemas.openxmlformats.org/officeDocument/2006/relationships/tags" Target="../tags/tag708.xml"/><Relationship Id="rId12" Type="http://schemas.openxmlformats.org/officeDocument/2006/relationships/tags" Target="../tags/tag707.xml"/><Relationship Id="rId11" Type="http://schemas.openxmlformats.org/officeDocument/2006/relationships/tags" Target="../tags/tag706.xml"/><Relationship Id="rId10" Type="http://schemas.openxmlformats.org/officeDocument/2006/relationships/tags" Target="../tags/tag705.xml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9" Type="http://schemas.openxmlformats.org/officeDocument/2006/relationships/tags" Target="../tags/tag718.xml"/><Relationship Id="rId8" Type="http://schemas.openxmlformats.org/officeDocument/2006/relationships/tags" Target="../tags/tag717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716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715.xml"/><Relationship Id="rId11" Type="http://schemas.openxmlformats.org/officeDocument/2006/relationships/tags" Target="../tags/tag720.xml"/><Relationship Id="rId10" Type="http://schemas.openxmlformats.org/officeDocument/2006/relationships/tags" Target="../tags/tag719.xml"/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9" Type="http://schemas.openxmlformats.org/officeDocument/2006/relationships/tags" Target="../tags/tag724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723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22.xml"/><Relationship Id="rId2" Type="http://schemas.openxmlformats.org/officeDocument/2006/relationships/tags" Target="../tags/tag721.xml"/><Relationship Id="rId13" Type="http://schemas.openxmlformats.org/officeDocument/2006/relationships/tags" Target="../tags/tag728.xml"/><Relationship Id="rId12" Type="http://schemas.openxmlformats.org/officeDocument/2006/relationships/tags" Target="../tags/tag727.xml"/><Relationship Id="rId11" Type="http://schemas.openxmlformats.org/officeDocument/2006/relationships/tags" Target="../tags/tag726.xml"/><Relationship Id="rId10" Type="http://schemas.openxmlformats.org/officeDocument/2006/relationships/tags" Target="../tags/tag725.xml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9" Type="http://schemas.openxmlformats.org/officeDocument/2006/relationships/tags" Target="../tags/tag732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731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30.xml"/><Relationship Id="rId2" Type="http://schemas.openxmlformats.org/officeDocument/2006/relationships/tags" Target="../tags/tag729.xml"/><Relationship Id="rId14" Type="http://schemas.openxmlformats.org/officeDocument/2006/relationships/tags" Target="../tags/tag737.xml"/><Relationship Id="rId13" Type="http://schemas.openxmlformats.org/officeDocument/2006/relationships/tags" Target="../tags/tag736.xml"/><Relationship Id="rId12" Type="http://schemas.openxmlformats.org/officeDocument/2006/relationships/tags" Target="../tags/tag735.xml"/><Relationship Id="rId11" Type="http://schemas.openxmlformats.org/officeDocument/2006/relationships/tags" Target="../tags/tag734.xml"/><Relationship Id="rId10" Type="http://schemas.openxmlformats.org/officeDocument/2006/relationships/tags" Target="../tags/tag733.xml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9" Type="http://schemas.openxmlformats.org/officeDocument/2006/relationships/tags" Target="../tags/tag741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740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39.xml"/><Relationship Id="rId2" Type="http://schemas.openxmlformats.org/officeDocument/2006/relationships/tags" Target="../tags/tag738.xml"/><Relationship Id="rId14" Type="http://schemas.openxmlformats.org/officeDocument/2006/relationships/tags" Target="../tags/tag746.xml"/><Relationship Id="rId13" Type="http://schemas.openxmlformats.org/officeDocument/2006/relationships/tags" Target="../tags/tag745.xml"/><Relationship Id="rId12" Type="http://schemas.openxmlformats.org/officeDocument/2006/relationships/tags" Target="../tags/tag744.xml"/><Relationship Id="rId11" Type="http://schemas.openxmlformats.org/officeDocument/2006/relationships/tags" Target="../tags/tag743.xml"/><Relationship Id="rId10" Type="http://schemas.openxmlformats.org/officeDocument/2006/relationships/tags" Target="../tags/tag742.xml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9" Type="http://schemas.openxmlformats.org/officeDocument/2006/relationships/tags" Target="../tags/tag750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749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48.xml"/><Relationship Id="rId2" Type="http://schemas.openxmlformats.org/officeDocument/2006/relationships/tags" Target="../tags/tag747.xml"/><Relationship Id="rId14" Type="http://schemas.openxmlformats.org/officeDocument/2006/relationships/tags" Target="../tags/tag755.xml"/><Relationship Id="rId13" Type="http://schemas.openxmlformats.org/officeDocument/2006/relationships/tags" Target="../tags/tag754.xml"/><Relationship Id="rId12" Type="http://schemas.openxmlformats.org/officeDocument/2006/relationships/tags" Target="../tags/tag753.xml"/><Relationship Id="rId11" Type="http://schemas.openxmlformats.org/officeDocument/2006/relationships/tags" Target="../tags/tag752.xml"/><Relationship Id="rId10" Type="http://schemas.openxmlformats.org/officeDocument/2006/relationships/tags" Target="../tags/tag751.xml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9" Type="http://schemas.openxmlformats.org/officeDocument/2006/relationships/tags" Target="../tags/tag759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758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757.xml"/><Relationship Id="rId2" Type="http://schemas.openxmlformats.org/officeDocument/2006/relationships/tags" Target="../tags/tag756.xml"/><Relationship Id="rId16" Type="http://schemas.openxmlformats.org/officeDocument/2006/relationships/tags" Target="../tags/tag766.xml"/><Relationship Id="rId15" Type="http://schemas.openxmlformats.org/officeDocument/2006/relationships/tags" Target="../tags/tag765.xml"/><Relationship Id="rId14" Type="http://schemas.openxmlformats.org/officeDocument/2006/relationships/tags" Target="../tags/tag764.xml"/><Relationship Id="rId13" Type="http://schemas.openxmlformats.org/officeDocument/2006/relationships/tags" Target="../tags/tag763.xml"/><Relationship Id="rId12" Type="http://schemas.openxmlformats.org/officeDocument/2006/relationships/tags" Target="../tags/tag762.xml"/><Relationship Id="rId11" Type="http://schemas.openxmlformats.org/officeDocument/2006/relationships/tags" Target="../tags/tag761.xml"/><Relationship Id="rId10" Type="http://schemas.openxmlformats.org/officeDocument/2006/relationships/tags" Target="../tags/tag760.xml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9" Type="http://schemas.openxmlformats.org/officeDocument/2006/relationships/tags" Target="../tags/tag770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769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768.xml"/><Relationship Id="rId2" Type="http://schemas.openxmlformats.org/officeDocument/2006/relationships/tags" Target="../tags/tag767.xml"/><Relationship Id="rId13" Type="http://schemas.openxmlformats.org/officeDocument/2006/relationships/tags" Target="../tags/tag774.xml"/><Relationship Id="rId12" Type="http://schemas.openxmlformats.org/officeDocument/2006/relationships/tags" Target="../tags/tag773.xml"/><Relationship Id="rId11" Type="http://schemas.openxmlformats.org/officeDocument/2006/relationships/tags" Target="../tags/tag772.xml"/><Relationship Id="rId10" Type="http://schemas.openxmlformats.org/officeDocument/2006/relationships/tags" Target="../tags/tag771.xml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9" Type="http://schemas.openxmlformats.org/officeDocument/2006/relationships/tags" Target="../tags/tag786.xml"/><Relationship Id="rId8" Type="http://schemas.openxmlformats.org/officeDocument/2006/relationships/tags" Target="../tags/tag785.xml"/><Relationship Id="rId7" Type="http://schemas.openxmlformats.org/officeDocument/2006/relationships/tags" Target="../tags/tag784.xml"/><Relationship Id="rId6" Type="http://schemas.openxmlformats.org/officeDocument/2006/relationships/tags" Target="../tags/tag783.xml"/><Relationship Id="rId5" Type="http://schemas.openxmlformats.org/officeDocument/2006/relationships/tags" Target="../tags/tag782.xml"/><Relationship Id="rId4" Type="http://schemas.openxmlformats.org/officeDocument/2006/relationships/image" Target="file:///G:\400px_tools/pic_temp/pic_sup.png" TargetMode="External"/><Relationship Id="rId3" Type="http://schemas.openxmlformats.org/officeDocument/2006/relationships/image" Target="../media/image5.png"/><Relationship Id="rId22" Type="http://schemas.openxmlformats.org/officeDocument/2006/relationships/tags" Target="../tags/tag799.xml"/><Relationship Id="rId21" Type="http://schemas.openxmlformats.org/officeDocument/2006/relationships/tags" Target="../tags/tag798.xml"/><Relationship Id="rId20" Type="http://schemas.openxmlformats.org/officeDocument/2006/relationships/tags" Target="../tags/tag797.xml"/><Relationship Id="rId2" Type="http://schemas.openxmlformats.org/officeDocument/2006/relationships/tags" Target="../tags/tag781.xml"/><Relationship Id="rId19" Type="http://schemas.openxmlformats.org/officeDocument/2006/relationships/tags" Target="../tags/tag796.xml"/><Relationship Id="rId18" Type="http://schemas.openxmlformats.org/officeDocument/2006/relationships/tags" Target="../tags/tag795.xml"/><Relationship Id="rId17" Type="http://schemas.openxmlformats.org/officeDocument/2006/relationships/tags" Target="../tags/tag794.xml"/><Relationship Id="rId16" Type="http://schemas.openxmlformats.org/officeDocument/2006/relationships/tags" Target="../tags/tag793.xml"/><Relationship Id="rId15" Type="http://schemas.openxmlformats.org/officeDocument/2006/relationships/tags" Target="../tags/tag792.xml"/><Relationship Id="rId14" Type="http://schemas.openxmlformats.org/officeDocument/2006/relationships/tags" Target="../tags/tag791.xml"/><Relationship Id="rId13" Type="http://schemas.openxmlformats.org/officeDocument/2006/relationships/tags" Target="../tags/tag790.xml"/><Relationship Id="rId12" Type="http://schemas.openxmlformats.org/officeDocument/2006/relationships/tags" Target="../tags/tag789.xml"/><Relationship Id="rId11" Type="http://schemas.openxmlformats.org/officeDocument/2006/relationships/tags" Target="../tags/tag788.xml"/><Relationship Id="rId10" Type="http://schemas.openxmlformats.org/officeDocument/2006/relationships/tags" Target="../tags/tag787.xml"/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9" Type="http://schemas.openxmlformats.org/officeDocument/2006/relationships/tags" Target="../tags/tag803.xml"/><Relationship Id="rId8" Type="http://schemas.openxmlformats.org/officeDocument/2006/relationships/tags" Target="../tags/tag802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801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00.xml"/><Relationship Id="rId12" Type="http://schemas.openxmlformats.org/officeDocument/2006/relationships/tags" Target="../tags/tag806.xml"/><Relationship Id="rId11" Type="http://schemas.openxmlformats.org/officeDocument/2006/relationships/tags" Target="../tags/tag805.xml"/><Relationship Id="rId10" Type="http://schemas.openxmlformats.org/officeDocument/2006/relationships/tags" Target="../tags/tag804.xml"/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9" Type="http://schemas.openxmlformats.org/officeDocument/2006/relationships/tags" Target="../tags/tag812.xml"/><Relationship Id="rId8" Type="http://schemas.openxmlformats.org/officeDocument/2006/relationships/tags" Target="../tags/tag811.xml"/><Relationship Id="rId7" Type="http://schemas.openxmlformats.org/officeDocument/2006/relationships/tags" Target="../tags/tag810.xml"/><Relationship Id="rId6" Type="http://schemas.openxmlformats.org/officeDocument/2006/relationships/tags" Target="../tags/tag809.xml"/><Relationship Id="rId5" Type="http://schemas.openxmlformats.org/officeDocument/2006/relationships/tags" Target="../tags/tag808.xml"/><Relationship Id="rId4" Type="http://schemas.openxmlformats.org/officeDocument/2006/relationships/image" Target="file:///G:\400px_tools/pic_temp/pic_half_left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807.xml"/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9" Type="http://schemas.openxmlformats.org/officeDocument/2006/relationships/tags" Target="../tags/tag816.xml"/><Relationship Id="rId8" Type="http://schemas.openxmlformats.org/officeDocument/2006/relationships/tags" Target="../tags/tag815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814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13.xml"/><Relationship Id="rId13" Type="http://schemas.openxmlformats.org/officeDocument/2006/relationships/tags" Target="../tags/tag820.xml"/><Relationship Id="rId12" Type="http://schemas.openxmlformats.org/officeDocument/2006/relationships/tags" Target="../tags/tag819.xml"/><Relationship Id="rId11" Type="http://schemas.openxmlformats.org/officeDocument/2006/relationships/tags" Target="../tags/tag818.xml"/><Relationship Id="rId10" Type="http://schemas.openxmlformats.org/officeDocument/2006/relationships/tags" Target="../tags/tag817.xml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9" Type="http://schemas.openxmlformats.org/officeDocument/2006/relationships/tags" Target="../tags/tag824.xml"/><Relationship Id="rId8" Type="http://schemas.openxmlformats.org/officeDocument/2006/relationships/tags" Target="../tags/tag823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822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21.xml"/><Relationship Id="rId15" Type="http://schemas.openxmlformats.org/officeDocument/2006/relationships/tags" Target="../tags/tag830.xml"/><Relationship Id="rId14" Type="http://schemas.openxmlformats.org/officeDocument/2006/relationships/tags" Target="../tags/tag829.xml"/><Relationship Id="rId13" Type="http://schemas.openxmlformats.org/officeDocument/2006/relationships/tags" Target="../tags/tag828.xml"/><Relationship Id="rId12" Type="http://schemas.openxmlformats.org/officeDocument/2006/relationships/tags" Target="../tags/tag827.xml"/><Relationship Id="rId11" Type="http://schemas.openxmlformats.org/officeDocument/2006/relationships/tags" Target="../tags/tag826.xml"/><Relationship Id="rId10" Type="http://schemas.openxmlformats.org/officeDocument/2006/relationships/tags" Target="../tags/tag825.xml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9" Type="http://schemas.openxmlformats.org/officeDocument/2006/relationships/tags" Target="../tags/tag834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833.xml"/><Relationship Id="rId5" Type="http://schemas.openxmlformats.org/officeDocument/2006/relationships/tags" Target="../tags/tag832.xml"/><Relationship Id="rId4" Type="http://schemas.openxmlformats.org/officeDocument/2006/relationships/image" Target="file:///C:\Users\Administrator\Desktop\33\sup\01\subject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831.xml"/><Relationship Id="rId12" Type="http://schemas.openxmlformats.org/officeDocument/2006/relationships/tags" Target="../tags/tag837.xml"/><Relationship Id="rId11" Type="http://schemas.openxmlformats.org/officeDocument/2006/relationships/tags" Target="../tags/tag836.xml"/><Relationship Id="rId10" Type="http://schemas.openxmlformats.org/officeDocument/2006/relationships/tags" Target="../tags/tag835.xml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4" Type="http://schemas.openxmlformats.org/officeDocument/2006/relationships/tags" Target="../tags/tag840.xml"/><Relationship Id="rId3" Type="http://schemas.openxmlformats.org/officeDocument/2006/relationships/tags" Target="../tags/tag839.xml"/><Relationship Id="rId2" Type="http://schemas.openxmlformats.org/officeDocument/2006/relationships/tags" Target="../tags/tag838.xml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9" Type="http://schemas.openxmlformats.org/officeDocument/2006/relationships/tags" Target="../tags/tag844.xml"/><Relationship Id="rId8" Type="http://schemas.openxmlformats.org/officeDocument/2006/relationships/tags" Target="../tags/tag843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842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41.xml"/><Relationship Id="rId13" Type="http://schemas.openxmlformats.org/officeDocument/2006/relationships/tags" Target="../tags/tag848.xml"/><Relationship Id="rId12" Type="http://schemas.openxmlformats.org/officeDocument/2006/relationships/tags" Target="../tags/tag847.xml"/><Relationship Id="rId11" Type="http://schemas.openxmlformats.org/officeDocument/2006/relationships/tags" Target="../tags/tag846.xml"/><Relationship Id="rId10" Type="http://schemas.openxmlformats.org/officeDocument/2006/relationships/tags" Target="../tags/tag845.xml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9" Type="http://schemas.openxmlformats.org/officeDocument/2006/relationships/tags" Target="../tags/tag852.xml"/><Relationship Id="rId8" Type="http://schemas.openxmlformats.org/officeDocument/2006/relationships/tags" Target="../tags/tag851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850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49.xml"/><Relationship Id="rId12" Type="http://schemas.openxmlformats.org/officeDocument/2006/relationships/tags" Target="../tags/tag855.xml"/><Relationship Id="rId11" Type="http://schemas.openxmlformats.org/officeDocument/2006/relationships/tags" Target="../tags/tag854.xml"/><Relationship Id="rId10" Type="http://schemas.openxmlformats.org/officeDocument/2006/relationships/tags" Target="../tags/tag853.xml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9" Type="http://schemas.openxmlformats.org/officeDocument/2006/relationships/tags" Target="../tags/tag859.xml"/><Relationship Id="rId8" Type="http://schemas.openxmlformats.org/officeDocument/2006/relationships/tags" Target="../tags/tag858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857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56.xml"/><Relationship Id="rId11" Type="http://schemas.openxmlformats.org/officeDocument/2006/relationships/tags" Target="../tags/tag861.xml"/><Relationship Id="rId10" Type="http://schemas.openxmlformats.org/officeDocument/2006/relationships/tags" Target="../tags/tag860.xml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9" Type="http://schemas.openxmlformats.org/officeDocument/2006/relationships/tags" Target="../tags/tag867.xml"/><Relationship Id="rId8" Type="http://schemas.openxmlformats.org/officeDocument/2006/relationships/tags" Target="../tags/tag866.xml"/><Relationship Id="rId7" Type="http://schemas.openxmlformats.org/officeDocument/2006/relationships/tags" Target="../tags/tag865.xml"/><Relationship Id="rId6" Type="http://schemas.openxmlformats.org/officeDocument/2006/relationships/tags" Target="../tags/tag864.xml"/><Relationship Id="rId5" Type="http://schemas.openxmlformats.org/officeDocument/2006/relationships/tags" Target="../tags/tag863.xml"/><Relationship Id="rId4" Type="http://schemas.openxmlformats.org/officeDocument/2006/relationships/image" Target="file:///G:\400px_tools/pic_temp/pic_su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862.xml"/><Relationship Id="rId19" Type="http://schemas.openxmlformats.org/officeDocument/2006/relationships/tags" Target="../tags/tag877.xml"/><Relationship Id="rId18" Type="http://schemas.openxmlformats.org/officeDocument/2006/relationships/tags" Target="../tags/tag876.xml"/><Relationship Id="rId17" Type="http://schemas.openxmlformats.org/officeDocument/2006/relationships/tags" Target="../tags/tag875.xml"/><Relationship Id="rId16" Type="http://schemas.openxmlformats.org/officeDocument/2006/relationships/tags" Target="../tags/tag874.xml"/><Relationship Id="rId15" Type="http://schemas.openxmlformats.org/officeDocument/2006/relationships/tags" Target="../tags/tag873.xml"/><Relationship Id="rId14" Type="http://schemas.openxmlformats.org/officeDocument/2006/relationships/tags" Target="../tags/tag872.xml"/><Relationship Id="rId13" Type="http://schemas.openxmlformats.org/officeDocument/2006/relationships/tags" Target="../tags/tag871.xml"/><Relationship Id="rId12" Type="http://schemas.openxmlformats.org/officeDocument/2006/relationships/tags" Target="../tags/tag870.xml"/><Relationship Id="rId11" Type="http://schemas.openxmlformats.org/officeDocument/2006/relationships/tags" Target="../tags/tag869.xml"/><Relationship Id="rId10" Type="http://schemas.openxmlformats.org/officeDocument/2006/relationships/tags" Target="../tags/tag868.xml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9" Type="http://schemas.openxmlformats.org/officeDocument/2006/relationships/tags" Target="../tags/tag881.xml"/><Relationship Id="rId8" Type="http://schemas.openxmlformats.org/officeDocument/2006/relationships/tags" Target="../tags/tag880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879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878.xml"/><Relationship Id="rId11" Type="http://schemas.openxmlformats.org/officeDocument/2006/relationships/tags" Target="../tags/tag883.xml"/><Relationship Id="rId10" Type="http://schemas.openxmlformats.org/officeDocument/2006/relationships/tags" Target="../tags/tag882.xml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9" Type="http://schemas.openxmlformats.org/officeDocument/2006/relationships/tags" Target="../tags/tag887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886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885.xml"/><Relationship Id="rId2" Type="http://schemas.openxmlformats.org/officeDocument/2006/relationships/tags" Target="../tags/tag884.xml"/><Relationship Id="rId13" Type="http://schemas.openxmlformats.org/officeDocument/2006/relationships/tags" Target="../tags/tag891.xml"/><Relationship Id="rId12" Type="http://schemas.openxmlformats.org/officeDocument/2006/relationships/tags" Target="../tags/tag890.xml"/><Relationship Id="rId11" Type="http://schemas.openxmlformats.org/officeDocument/2006/relationships/tags" Target="../tags/tag889.xml"/><Relationship Id="rId10" Type="http://schemas.openxmlformats.org/officeDocument/2006/relationships/tags" Target="../tags/tag888.xml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9" Type="http://schemas.openxmlformats.org/officeDocument/2006/relationships/tags" Target="../tags/tag895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894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893.xml"/><Relationship Id="rId2" Type="http://schemas.openxmlformats.org/officeDocument/2006/relationships/tags" Target="../tags/tag892.xml"/><Relationship Id="rId14" Type="http://schemas.openxmlformats.org/officeDocument/2006/relationships/tags" Target="../tags/tag900.xml"/><Relationship Id="rId13" Type="http://schemas.openxmlformats.org/officeDocument/2006/relationships/tags" Target="../tags/tag899.xml"/><Relationship Id="rId12" Type="http://schemas.openxmlformats.org/officeDocument/2006/relationships/tags" Target="../tags/tag898.xml"/><Relationship Id="rId11" Type="http://schemas.openxmlformats.org/officeDocument/2006/relationships/tags" Target="../tags/tag897.xml"/><Relationship Id="rId10" Type="http://schemas.openxmlformats.org/officeDocument/2006/relationships/tags" Target="../tags/tag896.xml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9" Type="http://schemas.openxmlformats.org/officeDocument/2006/relationships/tags" Target="../tags/tag904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903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902.xml"/><Relationship Id="rId2" Type="http://schemas.openxmlformats.org/officeDocument/2006/relationships/tags" Target="../tags/tag901.xml"/><Relationship Id="rId14" Type="http://schemas.openxmlformats.org/officeDocument/2006/relationships/tags" Target="../tags/tag909.xml"/><Relationship Id="rId13" Type="http://schemas.openxmlformats.org/officeDocument/2006/relationships/tags" Target="../tags/tag908.xml"/><Relationship Id="rId12" Type="http://schemas.openxmlformats.org/officeDocument/2006/relationships/tags" Target="../tags/tag907.xml"/><Relationship Id="rId11" Type="http://schemas.openxmlformats.org/officeDocument/2006/relationships/tags" Target="../tags/tag906.xml"/><Relationship Id="rId10" Type="http://schemas.openxmlformats.org/officeDocument/2006/relationships/tags" Target="../tags/tag905.xml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9" Type="http://schemas.openxmlformats.org/officeDocument/2006/relationships/tags" Target="../tags/tag913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912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911.xml"/><Relationship Id="rId2" Type="http://schemas.openxmlformats.org/officeDocument/2006/relationships/tags" Target="../tags/tag910.xml"/><Relationship Id="rId14" Type="http://schemas.openxmlformats.org/officeDocument/2006/relationships/tags" Target="../tags/tag918.xml"/><Relationship Id="rId13" Type="http://schemas.openxmlformats.org/officeDocument/2006/relationships/tags" Target="../tags/tag917.xml"/><Relationship Id="rId12" Type="http://schemas.openxmlformats.org/officeDocument/2006/relationships/tags" Target="../tags/tag916.xml"/><Relationship Id="rId11" Type="http://schemas.openxmlformats.org/officeDocument/2006/relationships/tags" Target="../tags/tag915.xml"/><Relationship Id="rId10" Type="http://schemas.openxmlformats.org/officeDocument/2006/relationships/tags" Target="../tags/tag914.xml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9" Type="http://schemas.openxmlformats.org/officeDocument/2006/relationships/tags" Target="../tags/tag922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921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920.xml"/><Relationship Id="rId2" Type="http://schemas.openxmlformats.org/officeDocument/2006/relationships/tags" Target="../tags/tag919.xml"/><Relationship Id="rId16" Type="http://schemas.openxmlformats.org/officeDocument/2006/relationships/tags" Target="../tags/tag929.xml"/><Relationship Id="rId15" Type="http://schemas.openxmlformats.org/officeDocument/2006/relationships/tags" Target="../tags/tag928.xml"/><Relationship Id="rId14" Type="http://schemas.openxmlformats.org/officeDocument/2006/relationships/tags" Target="../tags/tag927.xml"/><Relationship Id="rId13" Type="http://schemas.openxmlformats.org/officeDocument/2006/relationships/tags" Target="../tags/tag926.xml"/><Relationship Id="rId12" Type="http://schemas.openxmlformats.org/officeDocument/2006/relationships/tags" Target="../tags/tag925.xml"/><Relationship Id="rId11" Type="http://schemas.openxmlformats.org/officeDocument/2006/relationships/tags" Target="../tags/tag924.xml"/><Relationship Id="rId10" Type="http://schemas.openxmlformats.org/officeDocument/2006/relationships/tags" Target="../tags/tag923.xml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9" Type="http://schemas.openxmlformats.org/officeDocument/2006/relationships/tags" Target="../tags/tag933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932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931.xml"/><Relationship Id="rId2" Type="http://schemas.openxmlformats.org/officeDocument/2006/relationships/tags" Target="../tags/tag930.xml"/><Relationship Id="rId13" Type="http://schemas.openxmlformats.org/officeDocument/2006/relationships/tags" Target="../tags/tag937.xml"/><Relationship Id="rId12" Type="http://schemas.openxmlformats.org/officeDocument/2006/relationships/tags" Target="../tags/tag936.xml"/><Relationship Id="rId11" Type="http://schemas.openxmlformats.org/officeDocument/2006/relationships/tags" Target="../tags/tag935.xml"/><Relationship Id="rId10" Type="http://schemas.openxmlformats.org/officeDocument/2006/relationships/tags" Target="../tags/tag934.xml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9" Type="http://schemas.openxmlformats.org/officeDocument/2006/relationships/tags" Target="../tags/tag951.xml"/><Relationship Id="rId8" Type="http://schemas.openxmlformats.org/officeDocument/2006/relationships/tags" Target="../tags/tag950.xml"/><Relationship Id="rId7" Type="http://schemas.openxmlformats.org/officeDocument/2006/relationships/tags" Target="../tags/tag949.xml"/><Relationship Id="rId6" Type="http://schemas.openxmlformats.org/officeDocument/2006/relationships/tags" Target="../tags/tag948.xml"/><Relationship Id="rId5" Type="http://schemas.openxmlformats.org/officeDocument/2006/relationships/tags" Target="../tags/tag947.xml"/><Relationship Id="rId4" Type="http://schemas.openxmlformats.org/officeDocument/2006/relationships/tags" Target="../tags/tag946.xml"/><Relationship Id="rId3" Type="http://schemas.openxmlformats.org/officeDocument/2006/relationships/tags" Target="../tags/tag945.xml"/><Relationship Id="rId2" Type="http://schemas.openxmlformats.org/officeDocument/2006/relationships/tags" Target="../tags/tag944.xml"/><Relationship Id="rId14" Type="http://schemas.openxmlformats.org/officeDocument/2006/relationships/tags" Target="../tags/tag956.xml"/><Relationship Id="rId13" Type="http://schemas.openxmlformats.org/officeDocument/2006/relationships/tags" Target="../tags/tag955.xml"/><Relationship Id="rId12" Type="http://schemas.openxmlformats.org/officeDocument/2006/relationships/tags" Target="../tags/tag954.xml"/><Relationship Id="rId11" Type="http://schemas.openxmlformats.org/officeDocument/2006/relationships/tags" Target="../tags/tag953.xml"/><Relationship Id="rId10" Type="http://schemas.openxmlformats.org/officeDocument/2006/relationships/tags" Target="../tags/tag952.xml"/><Relationship Id="rId1" Type="http://schemas.openxmlformats.org/officeDocument/2006/relationships/slideMaster" Target="../slideMasters/slideMaster9.xml"/></Relationships>
</file>

<file path=ppt/slideLayouts/_rels/slideLayout134.xml.rels><?xml version="1.0" encoding="UTF-8" standalone="yes"?>
<Relationships xmlns="http://schemas.openxmlformats.org/package/2006/relationships"><Relationship Id="rId6" Type="http://schemas.openxmlformats.org/officeDocument/2006/relationships/tags" Target="../tags/tag961.xml"/><Relationship Id="rId5" Type="http://schemas.openxmlformats.org/officeDocument/2006/relationships/tags" Target="../tags/tag960.xml"/><Relationship Id="rId4" Type="http://schemas.openxmlformats.org/officeDocument/2006/relationships/tags" Target="../tags/tag959.xml"/><Relationship Id="rId3" Type="http://schemas.openxmlformats.org/officeDocument/2006/relationships/tags" Target="../tags/tag958.xml"/><Relationship Id="rId2" Type="http://schemas.openxmlformats.org/officeDocument/2006/relationships/tags" Target="../tags/tag957.xml"/><Relationship Id="rId1" Type="http://schemas.openxmlformats.org/officeDocument/2006/relationships/slideMaster" Target="../slideMasters/slideMaster9.xml"/></Relationships>
</file>

<file path=ppt/slideLayouts/_rels/slideLayout135.xml.rels><?xml version="1.0" encoding="UTF-8" standalone="yes"?>
<Relationships xmlns="http://schemas.openxmlformats.org/package/2006/relationships"><Relationship Id="rId7" Type="http://schemas.openxmlformats.org/officeDocument/2006/relationships/tags" Target="../tags/tag967.xml"/><Relationship Id="rId6" Type="http://schemas.openxmlformats.org/officeDocument/2006/relationships/tags" Target="../tags/tag966.xml"/><Relationship Id="rId5" Type="http://schemas.openxmlformats.org/officeDocument/2006/relationships/tags" Target="../tags/tag965.xml"/><Relationship Id="rId4" Type="http://schemas.openxmlformats.org/officeDocument/2006/relationships/tags" Target="../tags/tag964.xml"/><Relationship Id="rId3" Type="http://schemas.openxmlformats.org/officeDocument/2006/relationships/tags" Target="../tags/tag963.xml"/><Relationship Id="rId2" Type="http://schemas.openxmlformats.org/officeDocument/2006/relationships/tags" Target="../tags/tag962.xml"/><Relationship Id="rId1" Type="http://schemas.openxmlformats.org/officeDocument/2006/relationships/slideMaster" Target="../slideMasters/slideMaster9.xml"/></Relationships>
</file>

<file path=ppt/slideLayouts/_rels/slideLayout136.xml.rels><?xml version="1.0" encoding="UTF-8" standalone="yes"?>
<Relationships xmlns="http://schemas.openxmlformats.org/package/2006/relationships"><Relationship Id="rId7" Type="http://schemas.openxmlformats.org/officeDocument/2006/relationships/tags" Target="../tags/tag973.xml"/><Relationship Id="rId6" Type="http://schemas.openxmlformats.org/officeDocument/2006/relationships/tags" Target="../tags/tag972.xml"/><Relationship Id="rId5" Type="http://schemas.openxmlformats.org/officeDocument/2006/relationships/tags" Target="../tags/tag971.xml"/><Relationship Id="rId4" Type="http://schemas.openxmlformats.org/officeDocument/2006/relationships/tags" Target="../tags/tag970.xml"/><Relationship Id="rId3" Type="http://schemas.openxmlformats.org/officeDocument/2006/relationships/tags" Target="../tags/tag969.xml"/><Relationship Id="rId2" Type="http://schemas.openxmlformats.org/officeDocument/2006/relationships/tags" Target="../tags/tag968.xml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9" Type="http://schemas.openxmlformats.org/officeDocument/2006/relationships/tags" Target="../tags/tag981.xml"/><Relationship Id="rId8" Type="http://schemas.openxmlformats.org/officeDocument/2006/relationships/tags" Target="../tags/tag980.xml"/><Relationship Id="rId7" Type="http://schemas.openxmlformats.org/officeDocument/2006/relationships/tags" Target="../tags/tag979.xml"/><Relationship Id="rId6" Type="http://schemas.openxmlformats.org/officeDocument/2006/relationships/tags" Target="../tags/tag978.xml"/><Relationship Id="rId5" Type="http://schemas.openxmlformats.org/officeDocument/2006/relationships/tags" Target="../tags/tag977.xml"/><Relationship Id="rId4" Type="http://schemas.openxmlformats.org/officeDocument/2006/relationships/tags" Target="../tags/tag976.xml"/><Relationship Id="rId3" Type="http://schemas.openxmlformats.org/officeDocument/2006/relationships/tags" Target="../tags/tag975.xml"/><Relationship Id="rId2" Type="http://schemas.openxmlformats.org/officeDocument/2006/relationships/tags" Target="../tags/tag974.xml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5" Type="http://schemas.openxmlformats.org/officeDocument/2006/relationships/tags" Target="../tags/tag985.xml"/><Relationship Id="rId4" Type="http://schemas.openxmlformats.org/officeDocument/2006/relationships/tags" Target="../tags/tag984.xml"/><Relationship Id="rId3" Type="http://schemas.openxmlformats.org/officeDocument/2006/relationships/tags" Target="../tags/tag983.xml"/><Relationship Id="rId2" Type="http://schemas.openxmlformats.org/officeDocument/2006/relationships/tags" Target="../tags/tag982.xml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4" Type="http://schemas.openxmlformats.org/officeDocument/2006/relationships/tags" Target="../tags/tag988.xml"/><Relationship Id="rId3" Type="http://schemas.openxmlformats.org/officeDocument/2006/relationships/tags" Target="../tags/tag987.xml"/><Relationship Id="rId2" Type="http://schemas.openxmlformats.org/officeDocument/2006/relationships/tags" Target="../tags/tag986.xml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7" Type="http://schemas.openxmlformats.org/officeDocument/2006/relationships/tags" Target="../tags/tag994.xml"/><Relationship Id="rId6" Type="http://schemas.openxmlformats.org/officeDocument/2006/relationships/tags" Target="../tags/tag993.xml"/><Relationship Id="rId5" Type="http://schemas.openxmlformats.org/officeDocument/2006/relationships/tags" Target="../tags/tag992.xml"/><Relationship Id="rId4" Type="http://schemas.openxmlformats.org/officeDocument/2006/relationships/tags" Target="../tags/tag991.xml"/><Relationship Id="rId3" Type="http://schemas.openxmlformats.org/officeDocument/2006/relationships/tags" Target="../tags/tag990.xml"/><Relationship Id="rId2" Type="http://schemas.openxmlformats.org/officeDocument/2006/relationships/tags" Target="../tags/tag989.xml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6" Type="http://schemas.openxmlformats.org/officeDocument/2006/relationships/tags" Target="../tags/tag999.xml"/><Relationship Id="rId5" Type="http://schemas.openxmlformats.org/officeDocument/2006/relationships/tags" Target="../tags/tag998.xml"/><Relationship Id="rId4" Type="http://schemas.openxmlformats.org/officeDocument/2006/relationships/tags" Target="../tags/tag997.xml"/><Relationship Id="rId3" Type="http://schemas.openxmlformats.org/officeDocument/2006/relationships/tags" Target="../tags/tag996.xml"/><Relationship Id="rId2" Type="http://schemas.openxmlformats.org/officeDocument/2006/relationships/tags" Target="../tags/tag995.xml"/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5" Type="http://schemas.openxmlformats.org/officeDocument/2006/relationships/tags" Target="../tags/tag1003.xml"/><Relationship Id="rId4" Type="http://schemas.openxmlformats.org/officeDocument/2006/relationships/tags" Target="../tags/tag1002.xml"/><Relationship Id="rId3" Type="http://schemas.openxmlformats.org/officeDocument/2006/relationships/tags" Target="../tags/tag1001.xml"/><Relationship Id="rId2" Type="http://schemas.openxmlformats.org/officeDocument/2006/relationships/tags" Target="../tags/tag1000.xml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9" Type="http://schemas.openxmlformats.org/officeDocument/2006/relationships/tags" Target="../tags/tag1011.xml"/><Relationship Id="rId8" Type="http://schemas.openxmlformats.org/officeDocument/2006/relationships/tags" Target="../tags/tag1010.xml"/><Relationship Id="rId7" Type="http://schemas.openxmlformats.org/officeDocument/2006/relationships/tags" Target="../tags/tag1009.xml"/><Relationship Id="rId6" Type="http://schemas.openxmlformats.org/officeDocument/2006/relationships/tags" Target="../tags/tag1008.xml"/><Relationship Id="rId5" Type="http://schemas.openxmlformats.org/officeDocument/2006/relationships/tags" Target="../tags/tag1007.xml"/><Relationship Id="rId4" Type="http://schemas.openxmlformats.org/officeDocument/2006/relationships/tags" Target="../tags/tag1006.xml"/><Relationship Id="rId3" Type="http://schemas.openxmlformats.org/officeDocument/2006/relationships/tags" Target="../tags/tag1005.xml"/><Relationship Id="rId2" Type="http://schemas.openxmlformats.org/officeDocument/2006/relationships/tags" Target="../tags/tag1004.xml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7" Type="http://schemas.openxmlformats.org/officeDocument/2006/relationships/tags" Target="../tags/tag1017.xml"/><Relationship Id="rId6" Type="http://schemas.openxmlformats.org/officeDocument/2006/relationships/tags" Target="../tags/tag1016.xml"/><Relationship Id="rId5" Type="http://schemas.openxmlformats.org/officeDocument/2006/relationships/tags" Target="../tags/tag1015.xml"/><Relationship Id="rId4" Type="http://schemas.openxmlformats.org/officeDocument/2006/relationships/tags" Target="../tags/tag1014.xml"/><Relationship Id="rId3" Type="http://schemas.openxmlformats.org/officeDocument/2006/relationships/tags" Target="../tags/tag1013.xml"/><Relationship Id="rId2" Type="http://schemas.openxmlformats.org/officeDocument/2006/relationships/tags" Target="../tags/tag1012.xml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8" Type="http://schemas.openxmlformats.org/officeDocument/2006/relationships/tags" Target="../tags/tag1024.xml"/><Relationship Id="rId7" Type="http://schemas.openxmlformats.org/officeDocument/2006/relationships/tags" Target="../tags/tag1023.xml"/><Relationship Id="rId6" Type="http://schemas.openxmlformats.org/officeDocument/2006/relationships/tags" Target="../tags/tag1022.xml"/><Relationship Id="rId5" Type="http://schemas.openxmlformats.org/officeDocument/2006/relationships/tags" Target="../tags/tag1021.xml"/><Relationship Id="rId4" Type="http://schemas.openxmlformats.org/officeDocument/2006/relationships/tags" Target="../tags/tag1020.xml"/><Relationship Id="rId3" Type="http://schemas.openxmlformats.org/officeDocument/2006/relationships/tags" Target="../tags/tag1019.xml"/><Relationship Id="rId2" Type="http://schemas.openxmlformats.org/officeDocument/2006/relationships/tags" Target="../tags/tag1018.xml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9" Type="http://schemas.openxmlformats.org/officeDocument/2006/relationships/tags" Target="../tags/tag1032.xml"/><Relationship Id="rId8" Type="http://schemas.openxmlformats.org/officeDocument/2006/relationships/tags" Target="../tags/tag1031.xml"/><Relationship Id="rId7" Type="http://schemas.openxmlformats.org/officeDocument/2006/relationships/tags" Target="../tags/tag1030.xml"/><Relationship Id="rId6" Type="http://schemas.openxmlformats.org/officeDocument/2006/relationships/tags" Target="../tags/tag1029.xml"/><Relationship Id="rId5" Type="http://schemas.openxmlformats.org/officeDocument/2006/relationships/tags" Target="../tags/tag1028.xml"/><Relationship Id="rId4" Type="http://schemas.openxmlformats.org/officeDocument/2006/relationships/tags" Target="../tags/tag1027.xml"/><Relationship Id="rId3" Type="http://schemas.openxmlformats.org/officeDocument/2006/relationships/tags" Target="../tags/tag1026.xml"/><Relationship Id="rId2" Type="http://schemas.openxmlformats.org/officeDocument/2006/relationships/tags" Target="../tags/tag1025.xml"/><Relationship Id="rId10" Type="http://schemas.openxmlformats.org/officeDocument/2006/relationships/tags" Target="../tags/tag1033.xml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9" Type="http://schemas.openxmlformats.org/officeDocument/2006/relationships/tags" Target="../tags/tag1041.xml"/><Relationship Id="rId8" Type="http://schemas.openxmlformats.org/officeDocument/2006/relationships/tags" Target="../tags/tag1040.xml"/><Relationship Id="rId7" Type="http://schemas.openxmlformats.org/officeDocument/2006/relationships/tags" Target="../tags/tag1039.xml"/><Relationship Id="rId6" Type="http://schemas.openxmlformats.org/officeDocument/2006/relationships/tags" Target="../tags/tag1038.xml"/><Relationship Id="rId5" Type="http://schemas.openxmlformats.org/officeDocument/2006/relationships/tags" Target="../tags/tag1037.xml"/><Relationship Id="rId4" Type="http://schemas.openxmlformats.org/officeDocument/2006/relationships/tags" Target="../tags/tag1036.xml"/><Relationship Id="rId3" Type="http://schemas.openxmlformats.org/officeDocument/2006/relationships/tags" Target="../tags/tag1035.xml"/><Relationship Id="rId2" Type="http://schemas.openxmlformats.org/officeDocument/2006/relationships/tags" Target="../tags/tag1034.xml"/><Relationship Id="rId10" Type="http://schemas.openxmlformats.org/officeDocument/2006/relationships/tags" Target="../tags/tag1042.xml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9" Type="http://schemas.openxmlformats.org/officeDocument/2006/relationships/tags" Target="../tags/tag1050.xml"/><Relationship Id="rId8" Type="http://schemas.openxmlformats.org/officeDocument/2006/relationships/tags" Target="../tags/tag1049.xml"/><Relationship Id="rId7" Type="http://schemas.openxmlformats.org/officeDocument/2006/relationships/tags" Target="../tags/tag1048.xml"/><Relationship Id="rId6" Type="http://schemas.openxmlformats.org/officeDocument/2006/relationships/tags" Target="../tags/tag1047.xml"/><Relationship Id="rId5" Type="http://schemas.openxmlformats.org/officeDocument/2006/relationships/tags" Target="../tags/tag1046.xml"/><Relationship Id="rId4" Type="http://schemas.openxmlformats.org/officeDocument/2006/relationships/tags" Target="../tags/tag1045.xml"/><Relationship Id="rId3" Type="http://schemas.openxmlformats.org/officeDocument/2006/relationships/tags" Target="../tags/tag1044.xml"/><Relationship Id="rId2" Type="http://schemas.openxmlformats.org/officeDocument/2006/relationships/tags" Target="../tags/tag1043.xml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9" Type="http://schemas.openxmlformats.org/officeDocument/2006/relationships/tags" Target="../tags/tag1058.xml"/><Relationship Id="rId8" Type="http://schemas.openxmlformats.org/officeDocument/2006/relationships/tags" Target="../tags/tag1057.xml"/><Relationship Id="rId7" Type="http://schemas.openxmlformats.org/officeDocument/2006/relationships/tags" Target="../tags/tag1056.xml"/><Relationship Id="rId6" Type="http://schemas.openxmlformats.org/officeDocument/2006/relationships/tags" Target="../tags/tag1055.xml"/><Relationship Id="rId5" Type="http://schemas.openxmlformats.org/officeDocument/2006/relationships/tags" Target="../tags/tag1054.xml"/><Relationship Id="rId4" Type="http://schemas.openxmlformats.org/officeDocument/2006/relationships/tags" Target="../tags/tag1053.xml"/><Relationship Id="rId3" Type="http://schemas.openxmlformats.org/officeDocument/2006/relationships/tags" Target="../tags/tag1052.xml"/><Relationship Id="rId2" Type="http://schemas.openxmlformats.org/officeDocument/2006/relationships/tags" Target="../tags/tag1051.xml"/><Relationship Id="rId10" Type="http://schemas.openxmlformats.org/officeDocument/2006/relationships/tags" Target="../tags/tag1059.xml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7" Type="http://schemas.openxmlformats.org/officeDocument/2006/relationships/tags" Target="../tags/tag1065.xml"/><Relationship Id="rId6" Type="http://schemas.openxmlformats.org/officeDocument/2006/relationships/tags" Target="../tags/tag1064.xml"/><Relationship Id="rId5" Type="http://schemas.openxmlformats.org/officeDocument/2006/relationships/tags" Target="../tags/tag1063.xml"/><Relationship Id="rId4" Type="http://schemas.openxmlformats.org/officeDocument/2006/relationships/tags" Target="../tags/tag1062.xml"/><Relationship Id="rId3" Type="http://schemas.openxmlformats.org/officeDocument/2006/relationships/tags" Target="../tags/tag1061.xml"/><Relationship Id="rId2" Type="http://schemas.openxmlformats.org/officeDocument/2006/relationships/tags" Target="../tags/tag1060.xml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9" Type="http://schemas.openxmlformats.org/officeDocument/2006/relationships/tags" Target="../tags/tag1079.xml"/><Relationship Id="rId8" Type="http://schemas.openxmlformats.org/officeDocument/2006/relationships/tags" Target="../tags/tag1078.xml"/><Relationship Id="rId7" Type="http://schemas.openxmlformats.org/officeDocument/2006/relationships/tags" Target="../tags/tag1077.xml"/><Relationship Id="rId6" Type="http://schemas.openxmlformats.org/officeDocument/2006/relationships/tags" Target="../tags/tag1076.xml"/><Relationship Id="rId5" Type="http://schemas.openxmlformats.org/officeDocument/2006/relationships/tags" Target="../tags/tag1075.xml"/><Relationship Id="rId4" Type="http://schemas.openxmlformats.org/officeDocument/2006/relationships/tags" Target="../tags/tag1074.xml"/><Relationship Id="rId3" Type="http://schemas.openxmlformats.org/officeDocument/2006/relationships/tags" Target="../tags/tag1073.xml"/><Relationship Id="rId2" Type="http://schemas.openxmlformats.org/officeDocument/2006/relationships/tags" Target="../tags/tag1072.xml"/><Relationship Id="rId14" Type="http://schemas.openxmlformats.org/officeDocument/2006/relationships/tags" Target="../tags/tag1084.xml"/><Relationship Id="rId13" Type="http://schemas.openxmlformats.org/officeDocument/2006/relationships/tags" Target="../tags/tag1083.xml"/><Relationship Id="rId12" Type="http://schemas.openxmlformats.org/officeDocument/2006/relationships/tags" Target="../tags/tag1082.xml"/><Relationship Id="rId11" Type="http://schemas.openxmlformats.org/officeDocument/2006/relationships/tags" Target="../tags/tag1081.xml"/><Relationship Id="rId10" Type="http://schemas.openxmlformats.org/officeDocument/2006/relationships/tags" Target="../tags/tag1080.xml"/><Relationship Id="rId1" Type="http://schemas.openxmlformats.org/officeDocument/2006/relationships/slideMaster" Target="../slideMasters/slideMaster10.xml"/></Relationships>
</file>

<file path=ppt/slideLayouts/_rels/slideLayout152.xml.rels><?xml version="1.0" encoding="UTF-8" standalone="yes"?>
<Relationships xmlns="http://schemas.openxmlformats.org/package/2006/relationships"><Relationship Id="rId6" Type="http://schemas.openxmlformats.org/officeDocument/2006/relationships/tags" Target="../tags/tag1089.xml"/><Relationship Id="rId5" Type="http://schemas.openxmlformats.org/officeDocument/2006/relationships/tags" Target="../tags/tag1088.xml"/><Relationship Id="rId4" Type="http://schemas.openxmlformats.org/officeDocument/2006/relationships/tags" Target="../tags/tag1087.xml"/><Relationship Id="rId3" Type="http://schemas.openxmlformats.org/officeDocument/2006/relationships/tags" Target="../tags/tag1086.xml"/><Relationship Id="rId2" Type="http://schemas.openxmlformats.org/officeDocument/2006/relationships/tags" Target="../tags/tag1085.xml"/><Relationship Id="rId1" Type="http://schemas.openxmlformats.org/officeDocument/2006/relationships/slideMaster" Target="../slideMasters/slideMaster10.xml"/></Relationships>
</file>

<file path=ppt/slideLayouts/_rels/slideLayout153.xml.rels><?xml version="1.0" encoding="UTF-8" standalone="yes"?>
<Relationships xmlns="http://schemas.openxmlformats.org/package/2006/relationships"><Relationship Id="rId7" Type="http://schemas.openxmlformats.org/officeDocument/2006/relationships/tags" Target="../tags/tag1095.xml"/><Relationship Id="rId6" Type="http://schemas.openxmlformats.org/officeDocument/2006/relationships/tags" Target="../tags/tag1094.xml"/><Relationship Id="rId5" Type="http://schemas.openxmlformats.org/officeDocument/2006/relationships/tags" Target="../tags/tag1093.xml"/><Relationship Id="rId4" Type="http://schemas.openxmlformats.org/officeDocument/2006/relationships/tags" Target="../tags/tag1092.xml"/><Relationship Id="rId3" Type="http://schemas.openxmlformats.org/officeDocument/2006/relationships/tags" Target="../tags/tag1091.xml"/><Relationship Id="rId2" Type="http://schemas.openxmlformats.org/officeDocument/2006/relationships/tags" Target="../tags/tag1090.xml"/><Relationship Id="rId1" Type="http://schemas.openxmlformats.org/officeDocument/2006/relationships/slideMaster" Target="../slideMasters/slideMaster10.xml"/></Relationships>
</file>

<file path=ppt/slideLayouts/_rels/slideLayout154.xml.rels><?xml version="1.0" encoding="UTF-8" standalone="yes"?>
<Relationships xmlns="http://schemas.openxmlformats.org/package/2006/relationships"><Relationship Id="rId7" Type="http://schemas.openxmlformats.org/officeDocument/2006/relationships/tags" Target="../tags/tag1101.xml"/><Relationship Id="rId6" Type="http://schemas.openxmlformats.org/officeDocument/2006/relationships/tags" Target="../tags/tag1100.xml"/><Relationship Id="rId5" Type="http://schemas.openxmlformats.org/officeDocument/2006/relationships/tags" Target="../tags/tag1099.xml"/><Relationship Id="rId4" Type="http://schemas.openxmlformats.org/officeDocument/2006/relationships/tags" Target="../tags/tag1098.xml"/><Relationship Id="rId3" Type="http://schemas.openxmlformats.org/officeDocument/2006/relationships/tags" Target="../tags/tag1097.xml"/><Relationship Id="rId2" Type="http://schemas.openxmlformats.org/officeDocument/2006/relationships/tags" Target="../tags/tag1096.xml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9" Type="http://schemas.openxmlformats.org/officeDocument/2006/relationships/tags" Target="../tags/tag1109.xml"/><Relationship Id="rId8" Type="http://schemas.openxmlformats.org/officeDocument/2006/relationships/tags" Target="../tags/tag1108.xml"/><Relationship Id="rId7" Type="http://schemas.openxmlformats.org/officeDocument/2006/relationships/tags" Target="../tags/tag1107.xml"/><Relationship Id="rId6" Type="http://schemas.openxmlformats.org/officeDocument/2006/relationships/tags" Target="../tags/tag1106.xml"/><Relationship Id="rId5" Type="http://schemas.openxmlformats.org/officeDocument/2006/relationships/tags" Target="../tags/tag1105.xml"/><Relationship Id="rId4" Type="http://schemas.openxmlformats.org/officeDocument/2006/relationships/tags" Target="../tags/tag1104.xml"/><Relationship Id="rId3" Type="http://schemas.openxmlformats.org/officeDocument/2006/relationships/tags" Target="../tags/tag1103.xml"/><Relationship Id="rId2" Type="http://schemas.openxmlformats.org/officeDocument/2006/relationships/tags" Target="../tags/tag1102.xml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5" Type="http://schemas.openxmlformats.org/officeDocument/2006/relationships/tags" Target="../tags/tag1113.xml"/><Relationship Id="rId4" Type="http://schemas.openxmlformats.org/officeDocument/2006/relationships/tags" Target="../tags/tag1112.xml"/><Relationship Id="rId3" Type="http://schemas.openxmlformats.org/officeDocument/2006/relationships/tags" Target="../tags/tag1111.xml"/><Relationship Id="rId2" Type="http://schemas.openxmlformats.org/officeDocument/2006/relationships/tags" Target="../tags/tag1110.xml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4" Type="http://schemas.openxmlformats.org/officeDocument/2006/relationships/tags" Target="../tags/tag1116.xml"/><Relationship Id="rId3" Type="http://schemas.openxmlformats.org/officeDocument/2006/relationships/tags" Target="../tags/tag1115.xml"/><Relationship Id="rId2" Type="http://schemas.openxmlformats.org/officeDocument/2006/relationships/tags" Target="../tags/tag1114.xml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7" Type="http://schemas.openxmlformats.org/officeDocument/2006/relationships/tags" Target="../tags/tag1122.xml"/><Relationship Id="rId6" Type="http://schemas.openxmlformats.org/officeDocument/2006/relationships/tags" Target="../tags/tag1121.xml"/><Relationship Id="rId5" Type="http://schemas.openxmlformats.org/officeDocument/2006/relationships/tags" Target="../tags/tag1120.xml"/><Relationship Id="rId4" Type="http://schemas.openxmlformats.org/officeDocument/2006/relationships/tags" Target="../tags/tag1119.xml"/><Relationship Id="rId3" Type="http://schemas.openxmlformats.org/officeDocument/2006/relationships/tags" Target="../tags/tag1118.xml"/><Relationship Id="rId2" Type="http://schemas.openxmlformats.org/officeDocument/2006/relationships/tags" Target="../tags/tag1117.xml"/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6" Type="http://schemas.openxmlformats.org/officeDocument/2006/relationships/tags" Target="../tags/tag1127.xml"/><Relationship Id="rId5" Type="http://schemas.openxmlformats.org/officeDocument/2006/relationships/tags" Target="../tags/tag1126.xml"/><Relationship Id="rId4" Type="http://schemas.openxmlformats.org/officeDocument/2006/relationships/tags" Target="../tags/tag1125.xml"/><Relationship Id="rId3" Type="http://schemas.openxmlformats.org/officeDocument/2006/relationships/tags" Target="../tags/tag1124.xml"/><Relationship Id="rId2" Type="http://schemas.openxmlformats.org/officeDocument/2006/relationships/tags" Target="../tags/tag1123.xml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5" Type="http://schemas.openxmlformats.org/officeDocument/2006/relationships/tags" Target="../tags/tag1131.xml"/><Relationship Id="rId4" Type="http://schemas.openxmlformats.org/officeDocument/2006/relationships/tags" Target="../tags/tag1130.xml"/><Relationship Id="rId3" Type="http://schemas.openxmlformats.org/officeDocument/2006/relationships/tags" Target="../tags/tag1129.xml"/><Relationship Id="rId2" Type="http://schemas.openxmlformats.org/officeDocument/2006/relationships/tags" Target="../tags/tag1128.xml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9" Type="http://schemas.openxmlformats.org/officeDocument/2006/relationships/tags" Target="../tags/tag1139.xml"/><Relationship Id="rId8" Type="http://schemas.openxmlformats.org/officeDocument/2006/relationships/tags" Target="../tags/tag1138.xml"/><Relationship Id="rId7" Type="http://schemas.openxmlformats.org/officeDocument/2006/relationships/tags" Target="../tags/tag1137.xml"/><Relationship Id="rId6" Type="http://schemas.openxmlformats.org/officeDocument/2006/relationships/tags" Target="../tags/tag1136.xml"/><Relationship Id="rId5" Type="http://schemas.openxmlformats.org/officeDocument/2006/relationships/tags" Target="../tags/tag1135.xml"/><Relationship Id="rId4" Type="http://schemas.openxmlformats.org/officeDocument/2006/relationships/tags" Target="../tags/tag1134.xml"/><Relationship Id="rId3" Type="http://schemas.openxmlformats.org/officeDocument/2006/relationships/tags" Target="../tags/tag1133.xml"/><Relationship Id="rId2" Type="http://schemas.openxmlformats.org/officeDocument/2006/relationships/tags" Target="../tags/tag1132.xml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7" Type="http://schemas.openxmlformats.org/officeDocument/2006/relationships/tags" Target="../tags/tag1145.xml"/><Relationship Id="rId6" Type="http://schemas.openxmlformats.org/officeDocument/2006/relationships/tags" Target="../tags/tag1144.xml"/><Relationship Id="rId5" Type="http://schemas.openxmlformats.org/officeDocument/2006/relationships/tags" Target="../tags/tag1143.xml"/><Relationship Id="rId4" Type="http://schemas.openxmlformats.org/officeDocument/2006/relationships/tags" Target="../tags/tag1142.xml"/><Relationship Id="rId3" Type="http://schemas.openxmlformats.org/officeDocument/2006/relationships/tags" Target="../tags/tag1141.xml"/><Relationship Id="rId2" Type="http://schemas.openxmlformats.org/officeDocument/2006/relationships/tags" Target="../tags/tag1140.xml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8" Type="http://schemas.openxmlformats.org/officeDocument/2006/relationships/tags" Target="../tags/tag1152.xml"/><Relationship Id="rId7" Type="http://schemas.openxmlformats.org/officeDocument/2006/relationships/tags" Target="../tags/tag1151.xml"/><Relationship Id="rId6" Type="http://schemas.openxmlformats.org/officeDocument/2006/relationships/tags" Target="../tags/tag1150.xml"/><Relationship Id="rId5" Type="http://schemas.openxmlformats.org/officeDocument/2006/relationships/tags" Target="../tags/tag1149.xml"/><Relationship Id="rId4" Type="http://schemas.openxmlformats.org/officeDocument/2006/relationships/tags" Target="../tags/tag1148.xml"/><Relationship Id="rId3" Type="http://schemas.openxmlformats.org/officeDocument/2006/relationships/tags" Target="../tags/tag1147.xml"/><Relationship Id="rId2" Type="http://schemas.openxmlformats.org/officeDocument/2006/relationships/tags" Target="../tags/tag1146.xml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9" Type="http://schemas.openxmlformats.org/officeDocument/2006/relationships/tags" Target="../tags/tag1160.xml"/><Relationship Id="rId8" Type="http://schemas.openxmlformats.org/officeDocument/2006/relationships/tags" Target="../tags/tag1159.xml"/><Relationship Id="rId7" Type="http://schemas.openxmlformats.org/officeDocument/2006/relationships/tags" Target="../tags/tag1158.xml"/><Relationship Id="rId6" Type="http://schemas.openxmlformats.org/officeDocument/2006/relationships/tags" Target="../tags/tag1157.xml"/><Relationship Id="rId5" Type="http://schemas.openxmlformats.org/officeDocument/2006/relationships/tags" Target="../tags/tag1156.xml"/><Relationship Id="rId4" Type="http://schemas.openxmlformats.org/officeDocument/2006/relationships/tags" Target="../tags/tag1155.xml"/><Relationship Id="rId3" Type="http://schemas.openxmlformats.org/officeDocument/2006/relationships/tags" Target="../tags/tag1154.xml"/><Relationship Id="rId2" Type="http://schemas.openxmlformats.org/officeDocument/2006/relationships/tags" Target="../tags/tag1153.xml"/><Relationship Id="rId10" Type="http://schemas.openxmlformats.org/officeDocument/2006/relationships/tags" Target="../tags/tag1161.xml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9" Type="http://schemas.openxmlformats.org/officeDocument/2006/relationships/tags" Target="../tags/tag1169.xml"/><Relationship Id="rId8" Type="http://schemas.openxmlformats.org/officeDocument/2006/relationships/tags" Target="../tags/tag1168.xml"/><Relationship Id="rId7" Type="http://schemas.openxmlformats.org/officeDocument/2006/relationships/tags" Target="../tags/tag1167.xml"/><Relationship Id="rId6" Type="http://schemas.openxmlformats.org/officeDocument/2006/relationships/tags" Target="../tags/tag1166.xml"/><Relationship Id="rId5" Type="http://schemas.openxmlformats.org/officeDocument/2006/relationships/tags" Target="../tags/tag1165.xml"/><Relationship Id="rId4" Type="http://schemas.openxmlformats.org/officeDocument/2006/relationships/tags" Target="../tags/tag1164.xml"/><Relationship Id="rId3" Type="http://schemas.openxmlformats.org/officeDocument/2006/relationships/tags" Target="../tags/tag1163.xml"/><Relationship Id="rId2" Type="http://schemas.openxmlformats.org/officeDocument/2006/relationships/tags" Target="../tags/tag1162.xml"/><Relationship Id="rId10" Type="http://schemas.openxmlformats.org/officeDocument/2006/relationships/tags" Target="../tags/tag1170.xml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9" Type="http://schemas.openxmlformats.org/officeDocument/2006/relationships/tags" Target="../tags/tag1178.xml"/><Relationship Id="rId8" Type="http://schemas.openxmlformats.org/officeDocument/2006/relationships/tags" Target="../tags/tag1177.xml"/><Relationship Id="rId7" Type="http://schemas.openxmlformats.org/officeDocument/2006/relationships/tags" Target="../tags/tag1176.xml"/><Relationship Id="rId6" Type="http://schemas.openxmlformats.org/officeDocument/2006/relationships/tags" Target="../tags/tag1175.xml"/><Relationship Id="rId5" Type="http://schemas.openxmlformats.org/officeDocument/2006/relationships/tags" Target="../tags/tag1174.xml"/><Relationship Id="rId4" Type="http://schemas.openxmlformats.org/officeDocument/2006/relationships/tags" Target="../tags/tag1173.xml"/><Relationship Id="rId3" Type="http://schemas.openxmlformats.org/officeDocument/2006/relationships/tags" Target="../tags/tag1172.xml"/><Relationship Id="rId2" Type="http://schemas.openxmlformats.org/officeDocument/2006/relationships/tags" Target="../tags/tag1171.xml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9" Type="http://schemas.openxmlformats.org/officeDocument/2006/relationships/tags" Target="../tags/tag1186.xml"/><Relationship Id="rId8" Type="http://schemas.openxmlformats.org/officeDocument/2006/relationships/tags" Target="../tags/tag1185.xml"/><Relationship Id="rId7" Type="http://schemas.openxmlformats.org/officeDocument/2006/relationships/tags" Target="../tags/tag1184.xml"/><Relationship Id="rId6" Type="http://schemas.openxmlformats.org/officeDocument/2006/relationships/tags" Target="../tags/tag1183.xml"/><Relationship Id="rId5" Type="http://schemas.openxmlformats.org/officeDocument/2006/relationships/tags" Target="../tags/tag1182.xml"/><Relationship Id="rId4" Type="http://schemas.openxmlformats.org/officeDocument/2006/relationships/tags" Target="../tags/tag1181.xml"/><Relationship Id="rId3" Type="http://schemas.openxmlformats.org/officeDocument/2006/relationships/tags" Target="../tags/tag1180.xml"/><Relationship Id="rId2" Type="http://schemas.openxmlformats.org/officeDocument/2006/relationships/tags" Target="../tags/tag1179.xml"/><Relationship Id="rId10" Type="http://schemas.openxmlformats.org/officeDocument/2006/relationships/tags" Target="../tags/tag1187.xml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7" Type="http://schemas.openxmlformats.org/officeDocument/2006/relationships/tags" Target="../tags/tag1193.xml"/><Relationship Id="rId6" Type="http://schemas.openxmlformats.org/officeDocument/2006/relationships/tags" Target="../tags/tag1192.xml"/><Relationship Id="rId5" Type="http://schemas.openxmlformats.org/officeDocument/2006/relationships/tags" Target="../tags/tag1191.xml"/><Relationship Id="rId4" Type="http://schemas.openxmlformats.org/officeDocument/2006/relationships/tags" Target="../tags/tag1190.xml"/><Relationship Id="rId3" Type="http://schemas.openxmlformats.org/officeDocument/2006/relationships/tags" Target="../tags/tag1189.xml"/><Relationship Id="rId2" Type="http://schemas.openxmlformats.org/officeDocument/2006/relationships/tags" Target="../tags/tag1188.xml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2" Type="http://schemas.openxmlformats.org/officeDocument/2006/relationships/tags" Target="../tags/tag142.xml"/><Relationship Id="rId11" Type="http://schemas.openxmlformats.org/officeDocument/2006/relationships/tags" Target="../tags/tag141.xml"/><Relationship Id="rId10" Type="http://schemas.openxmlformats.org/officeDocument/2006/relationships/tags" Target="../tags/tag14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81.xml"/><Relationship Id="rId8" Type="http://schemas.openxmlformats.org/officeDocument/2006/relationships/tags" Target="../tags/tag180.xml"/><Relationship Id="rId7" Type="http://schemas.openxmlformats.org/officeDocument/2006/relationships/tags" Target="../tags/tag179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2" Type="http://schemas.openxmlformats.org/officeDocument/2006/relationships/tags" Target="../tags/tag184.xml"/><Relationship Id="rId11" Type="http://schemas.openxmlformats.org/officeDocument/2006/relationships/tags" Target="../tags/tag183.xml"/><Relationship Id="rId10" Type="http://schemas.openxmlformats.org/officeDocument/2006/relationships/tags" Target="../tags/tag18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image" Target="../media/image1.png"/><Relationship Id="rId2" Type="http://schemas.openxmlformats.org/officeDocument/2006/relationships/tags" Target="../tags/tag191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9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194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198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197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196.xml"/><Relationship Id="rId12" Type="http://schemas.openxmlformats.org/officeDocument/2006/relationships/tags" Target="../tags/tag200.xml"/><Relationship Id="rId11" Type="http://schemas.openxmlformats.org/officeDocument/2006/relationships/tags" Target="../tags/tag199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02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04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206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205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08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7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0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2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1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215.xml"/><Relationship Id="rId4" Type="http://schemas.openxmlformats.org/officeDocument/2006/relationships/tags" Target="../tags/tag214.xml"/><Relationship Id="rId3" Type="http://schemas.openxmlformats.org/officeDocument/2006/relationships/image" Target="../media/image1.png"/><Relationship Id="rId2" Type="http://schemas.openxmlformats.org/officeDocument/2006/relationships/tags" Target="../tags/tag213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1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16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224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23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4" Type="http://schemas.openxmlformats.org/officeDocument/2006/relationships/tags" Target="../tags/tag238.xml"/><Relationship Id="rId13" Type="http://schemas.openxmlformats.org/officeDocument/2006/relationships/tags" Target="../tags/tag237.xml"/><Relationship Id="rId12" Type="http://schemas.openxmlformats.org/officeDocument/2006/relationships/tags" Target="../tags/tag23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242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241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4" Type="http://schemas.openxmlformats.org/officeDocument/2006/relationships/tags" Target="../tags/tag247.xml"/><Relationship Id="rId13" Type="http://schemas.openxmlformats.org/officeDocument/2006/relationships/tags" Target="../tags/tag246.xml"/><Relationship Id="rId12" Type="http://schemas.openxmlformats.org/officeDocument/2006/relationships/tags" Target="../tags/tag245.xml"/><Relationship Id="rId11" Type="http://schemas.openxmlformats.org/officeDocument/2006/relationships/tags" Target="../tags/tag244.xml"/><Relationship Id="rId10" Type="http://schemas.openxmlformats.org/officeDocument/2006/relationships/tags" Target="../tags/tag243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25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249.xml"/><Relationship Id="rId2" Type="http://schemas.openxmlformats.org/officeDocument/2006/relationships/tags" Target="../tags/tag248.xml"/><Relationship Id="rId14" Type="http://schemas.openxmlformats.org/officeDocument/2006/relationships/tags" Target="../tags/tag256.xml"/><Relationship Id="rId13" Type="http://schemas.openxmlformats.org/officeDocument/2006/relationships/tags" Target="../tags/tag255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259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6" Type="http://schemas.openxmlformats.org/officeDocument/2006/relationships/tags" Target="../tags/tag267.xml"/><Relationship Id="rId15" Type="http://schemas.openxmlformats.org/officeDocument/2006/relationships/tags" Target="../tags/tag266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27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27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3" Type="http://schemas.openxmlformats.org/officeDocument/2006/relationships/tags" Target="../tags/tag275.xml"/><Relationship Id="rId12" Type="http://schemas.openxmlformats.org/officeDocument/2006/relationships/tags" Target="../tags/tag274.xml"/><Relationship Id="rId11" Type="http://schemas.openxmlformats.org/officeDocument/2006/relationships/tags" Target="../tags/tag273.xml"/><Relationship Id="rId10" Type="http://schemas.openxmlformats.org/officeDocument/2006/relationships/tags" Target="../tags/tag27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image" Target="../media/image1.png"/><Relationship Id="rId2" Type="http://schemas.openxmlformats.org/officeDocument/2006/relationships/tags" Target="../tags/tag279.xml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8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82.xml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286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285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284.xml"/><Relationship Id="rId12" Type="http://schemas.openxmlformats.org/officeDocument/2006/relationships/tags" Target="../tags/tag288.xml"/><Relationship Id="rId11" Type="http://schemas.openxmlformats.org/officeDocument/2006/relationships/tags" Target="../tags/tag287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90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89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92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91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294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293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96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95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298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97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00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299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" Type="http://schemas.openxmlformats.org/officeDocument/2006/relationships/image" Target="../media/image1.png"/><Relationship Id="rId2" Type="http://schemas.openxmlformats.org/officeDocument/2006/relationships/tags" Target="../tags/tag301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05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04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12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3" Type="http://schemas.openxmlformats.org/officeDocument/2006/relationships/tags" Target="../tags/tag317.xml"/><Relationship Id="rId12" Type="http://schemas.openxmlformats.org/officeDocument/2006/relationships/tags" Target="../tags/tag316.xml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2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19.xml"/><Relationship Id="rId2" Type="http://schemas.openxmlformats.org/officeDocument/2006/relationships/tags" Target="../tags/tag318.xml"/><Relationship Id="rId14" Type="http://schemas.openxmlformats.org/officeDocument/2006/relationships/tags" Target="../tags/tag326.xml"/><Relationship Id="rId13" Type="http://schemas.openxmlformats.org/officeDocument/2006/relationships/tags" Target="../tags/tag325.xml"/><Relationship Id="rId12" Type="http://schemas.openxmlformats.org/officeDocument/2006/relationships/tags" Target="../tags/tag324.xml"/><Relationship Id="rId11" Type="http://schemas.openxmlformats.org/officeDocument/2006/relationships/tags" Target="../tags/tag323.xml"/><Relationship Id="rId10" Type="http://schemas.openxmlformats.org/officeDocument/2006/relationships/tags" Target="../tags/tag322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9" Type="http://schemas.openxmlformats.org/officeDocument/2006/relationships/tags" Target="../tags/tag330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29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4" Type="http://schemas.openxmlformats.org/officeDocument/2006/relationships/tags" Target="../tags/tag335.xml"/><Relationship Id="rId13" Type="http://schemas.openxmlformats.org/officeDocument/2006/relationships/tags" Target="../tags/tag334.xml"/><Relationship Id="rId12" Type="http://schemas.openxmlformats.org/officeDocument/2006/relationships/tags" Target="../tags/tag333.xml"/><Relationship Id="rId11" Type="http://schemas.openxmlformats.org/officeDocument/2006/relationships/tags" Target="../tags/tag332.xml"/><Relationship Id="rId10" Type="http://schemas.openxmlformats.org/officeDocument/2006/relationships/tags" Target="../tags/tag331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3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4" Type="http://schemas.openxmlformats.org/officeDocument/2006/relationships/tags" Target="../tags/tag344.xml"/><Relationship Id="rId13" Type="http://schemas.openxmlformats.org/officeDocument/2006/relationships/tags" Target="../tags/tag343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47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46.xml"/><Relationship Id="rId2" Type="http://schemas.openxmlformats.org/officeDocument/2006/relationships/tags" Target="../tags/tag345.xml"/><Relationship Id="rId16" Type="http://schemas.openxmlformats.org/officeDocument/2006/relationships/tags" Target="../tags/tag355.xml"/><Relationship Id="rId15" Type="http://schemas.openxmlformats.org/officeDocument/2006/relationships/tags" Target="../tags/tag354.xml"/><Relationship Id="rId14" Type="http://schemas.openxmlformats.org/officeDocument/2006/relationships/tags" Target="../tags/tag353.xml"/><Relationship Id="rId13" Type="http://schemas.openxmlformats.org/officeDocument/2006/relationships/tags" Target="../tags/tag352.xml"/><Relationship Id="rId12" Type="http://schemas.openxmlformats.org/officeDocument/2006/relationships/tags" Target="../tags/tag351.xml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35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3" Type="http://schemas.openxmlformats.org/officeDocument/2006/relationships/tags" Target="../tags/tag363.xml"/><Relationship Id="rId12" Type="http://schemas.openxmlformats.org/officeDocument/2006/relationships/tags" Target="../tags/tag362.xml"/><Relationship Id="rId11" Type="http://schemas.openxmlformats.org/officeDocument/2006/relationships/tags" Target="../tags/tag361.xml"/><Relationship Id="rId10" Type="http://schemas.openxmlformats.org/officeDocument/2006/relationships/tags" Target="../tags/tag360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image" Target="../media/image1.png"/><Relationship Id="rId2" Type="http://schemas.openxmlformats.org/officeDocument/2006/relationships/tags" Target="../tags/tag367.xml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71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70.xml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374.xml"/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373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372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image" Target="../media/image2.sv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78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77.xml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80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79.xml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svg"/><Relationship Id="rId6" Type="http://schemas.openxmlformats.org/officeDocument/2006/relationships/image" Target="../media/image2.png"/><Relationship Id="rId5" Type="http://schemas.openxmlformats.org/officeDocument/2006/relationships/tags" Target="../tags/tag382.xml"/><Relationship Id="rId4" Type="http://schemas.openxmlformats.org/officeDocument/2006/relationships/image" Target="../media/image3.svg"/><Relationship Id="rId3" Type="http://schemas.openxmlformats.org/officeDocument/2006/relationships/image" Target="../media/image4.png"/><Relationship Id="rId2" Type="http://schemas.openxmlformats.org/officeDocument/2006/relationships/tags" Target="../tags/tag381.xml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84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83.xml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86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85.xml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88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87.xml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5" Type="http://schemas.openxmlformats.org/officeDocument/2006/relationships/tags" Target="../tags/tag391.xml"/><Relationship Id="rId4" Type="http://schemas.openxmlformats.org/officeDocument/2006/relationships/tags" Target="../tags/tag390.xml"/><Relationship Id="rId3" Type="http://schemas.openxmlformats.org/officeDocument/2006/relationships/image" Target="../media/image1.png"/><Relationship Id="rId2" Type="http://schemas.openxmlformats.org/officeDocument/2006/relationships/tags" Target="../tags/tag389.xml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9" Type="http://schemas.openxmlformats.org/officeDocument/2006/relationships/tags" Target="../tags/tag395.xml"/><Relationship Id="rId8" Type="http://schemas.openxmlformats.org/officeDocument/2006/relationships/tags" Target="../tags/tag394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393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tags" Target="../tags/tag392.xml"/><Relationship Id="rId11" Type="http://schemas.openxmlformats.org/officeDocument/2006/relationships/tags" Target="../tags/tag397.xml"/><Relationship Id="rId10" Type="http://schemas.openxmlformats.org/officeDocument/2006/relationships/tags" Target="../tags/tag396.xml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00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399.xml"/><Relationship Id="rId2" Type="http://schemas.openxmlformats.org/officeDocument/2006/relationships/tags" Target="../tags/tag398.xml"/><Relationship Id="rId13" Type="http://schemas.openxmlformats.org/officeDocument/2006/relationships/tags" Target="../tags/tag405.xml"/><Relationship Id="rId12" Type="http://schemas.openxmlformats.org/officeDocument/2006/relationships/tags" Target="../tags/tag404.xml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9" Type="http://schemas.openxmlformats.org/officeDocument/2006/relationships/tags" Target="../tags/tag409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08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4" Type="http://schemas.openxmlformats.org/officeDocument/2006/relationships/tags" Target="../tags/tag414.xml"/><Relationship Id="rId13" Type="http://schemas.openxmlformats.org/officeDocument/2006/relationships/tags" Target="../tags/tag413.xml"/><Relationship Id="rId12" Type="http://schemas.openxmlformats.org/officeDocument/2006/relationships/tags" Target="../tags/tag412.xml"/><Relationship Id="rId11" Type="http://schemas.openxmlformats.org/officeDocument/2006/relationships/tags" Target="../tags/tag411.xml"/><Relationship Id="rId10" Type="http://schemas.openxmlformats.org/officeDocument/2006/relationships/tags" Target="../tags/tag410.xml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9" Type="http://schemas.openxmlformats.org/officeDocument/2006/relationships/tags" Target="../tags/tag418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17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4" Type="http://schemas.openxmlformats.org/officeDocument/2006/relationships/tags" Target="../tags/tag423.xml"/><Relationship Id="rId13" Type="http://schemas.openxmlformats.org/officeDocument/2006/relationships/tags" Target="../tags/tag422.xml"/><Relationship Id="rId12" Type="http://schemas.openxmlformats.org/officeDocument/2006/relationships/tags" Target="../tags/tag421.xml"/><Relationship Id="rId11" Type="http://schemas.openxmlformats.org/officeDocument/2006/relationships/tags" Target="../tags/tag420.xml"/><Relationship Id="rId10" Type="http://schemas.openxmlformats.org/officeDocument/2006/relationships/tags" Target="../tags/tag419.xml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9" Type="http://schemas.openxmlformats.org/officeDocument/2006/relationships/tags" Target="../tags/tag427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26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4" Type="http://schemas.openxmlformats.org/officeDocument/2006/relationships/tags" Target="../tags/tag432.xml"/><Relationship Id="rId13" Type="http://schemas.openxmlformats.org/officeDocument/2006/relationships/tags" Target="../tags/tag431.xml"/><Relationship Id="rId12" Type="http://schemas.openxmlformats.org/officeDocument/2006/relationships/tags" Target="../tags/tag430.xml"/><Relationship Id="rId11" Type="http://schemas.openxmlformats.org/officeDocument/2006/relationships/tags" Target="../tags/tag429.xml"/><Relationship Id="rId10" Type="http://schemas.openxmlformats.org/officeDocument/2006/relationships/tags" Target="../tags/tag428.xml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9" Type="http://schemas.openxmlformats.org/officeDocument/2006/relationships/tags" Target="../tags/tag436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35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34.xml"/><Relationship Id="rId2" Type="http://schemas.openxmlformats.org/officeDocument/2006/relationships/tags" Target="../tags/tag433.xml"/><Relationship Id="rId16" Type="http://schemas.openxmlformats.org/officeDocument/2006/relationships/tags" Target="../tags/tag443.xml"/><Relationship Id="rId15" Type="http://schemas.openxmlformats.org/officeDocument/2006/relationships/tags" Target="../tags/tag442.xml"/><Relationship Id="rId14" Type="http://schemas.openxmlformats.org/officeDocument/2006/relationships/tags" Target="../tags/tag441.xml"/><Relationship Id="rId13" Type="http://schemas.openxmlformats.org/officeDocument/2006/relationships/tags" Target="../tags/tag440.xml"/><Relationship Id="rId12" Type="http://schemas.openxmlformats.org/officeDocument/2006/relationships/tags" Target="../tags/tag439.xml"/><Relationship Id="rId11" Type="http://schemas.openxmlformats.org/officeDocument/2006/relationships/tags" Target="../tags/tag438.xml"/><Relationship Id="rId10" Type="http://schemas.openxmlformats.org/officeDocument/2006/relationships/tags" Target="../tags/tag437.xml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image" Target="../media/image2.svg"/><Relationship Id="rId7" Type="http://schemas.openxmlformats.org/officeDocument/2006/relationships/image" Target="../media/image3.png"/><Relationship Id="rId6" Type="http://schemas.openxmlformats.org/officeDocument/2006/relationships/tags" Target="../tags/tag446.xml"/><Relationship Id="rId5" Type="http://schemas.openxmlformats.org/officeDocument/2006/relationships/image" Target="../media/image1.svg"/><Relationship Id="rId4" Type="http://schemas.openxmlformats.org/officeDocument/2006/relationships/image" Target="../media/image2.png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3" Type="http://schemas.openxmlformats.org/officeDocument/2006/relationships/tags" Target="../tags/tag451.xml"/><Relationship Id="rId12" Type="http://schemas.openxmlformats.org/officeDocument/2006/relationships/tags" Target="../tags/tag450.xml"/><Relationship Id="rId11" Type="http://schemas.openxmlformats.org/officeDocument/2006/relationships/tags" Target="../tags/tag449.xml"/><Relationship Id="rId10" Type="http://schemas.openxmlformats.org/officeDocument/2006/relationships/tags" Target="../tags/tag448.xml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9" Type="http://schemas.openxmlformats.org/officeDocument/2006/relationships/tags" Target="../tags/tag460.xml"/><Relationship Id="rId8" Type="http://schemas.openxmlformats.org/officeDocument/2006/relationships/tags" Target="../tags/tag459.xml"/><Relationship Id="rId7" Type="http://schemas.openxmlformats.org/officeDocument/2006/relationships/tags" Target="../tags/tag458.xml"/><Relationship Id="rId6" Type="http://schemas.openxmlformats.org/officeDocument/2006/relationships/tags" Target="../tags/tag457.xml"/><Relationship Id="rId5" Type="http://schemas.openxmlformats.org/officeDocument/2006/relationships/tags" Target="../tags/tag456.xml"/><Relationship Id="rId4" Type="http://schemas.openxmlformats.org/officeDocument/2006/relationships/image" Target="file:///G:\400px_tools/pic_temp/pic_sup.png" TargetMode="External"/><Relationship Id="rId3" Type="http://schemas.openxmlformats.org/officeDocument/2006/relationships/image" Target="../media/image5.png"/><Relationship Id="rId22" Type="http://schemas.openxmlformats.org/officeDocument/2006/relationships/tags" Target="../tags/tag473.xml"/><Relationship Id="rId21" Type="http://schemas.openxmlformats.org/officeDocument/2006/relationships/tags" Target="../tags/tag472.xml"/><Relationship Id="rId20" Type="http://schemas.openxmlformats.org/officeDocument/2006/relationships/tags" Target="../tags/tag471.xml"/><Relationship Id="rId2" Type="http://schemas.openxmlformats.org/officeDocument/2006/relationships/tags" Target="../tags/tag455.xml"/><Relationship Id="rId19" Type="http://schemas.openxmlformats.org/officeDocument/2006/relationships/tags" Target="../tags/tag470.xml"/><Relationship Id="rId18" Type="http://schemas.openxmlformats.org/officeDocument/2006/relationships/tags" Target="../tags/tag469.xml"/><Relationship Id="rId17" Type="http://schemas.openxmlformats.org/officeDocument/2006/relationships/tags" Target="../tags/tag468.xml"/><Relationship Id="rId16" Type="http://schemas.openxmlformats.org/officeDocument/2006/relationships/tags" Target="../tags/tag467.xml"/><Relationship Id="rId15" Type="http://schemas.openxmlformats.org/officeDocument/2006/relationships/tags" Target="../tags/tag466.xml"/><Relationship Id="rId14" Type="http://schemas.openxmlformats.org/officeDocument/2006/relationships/tags" Target="../tags/tag465.xml"/><Relationship Id="rId13" Type="http://schemas.openxmlformats.org/officeDocument/2006/relationships/tags" Target="../tags/tag464.xml"/><Relationship Id="rId12" Type="http://schemas.openxmlformats.org/officeDocument/2006/relationships/tags" Target="../tags/tag463.xml"/><Relationship Id="rId11" Type="http://schemas.openxmlformats.org/officeDocument/2006/relationships/tags" Target="../tags/tag462.xml"/><Relationship Id="rId10" Type="http://schemas.openxmlformats.org/officeDocument/2006/relationships/tags" Target="../tags/tag461.xml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475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74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9" Type="http://schemas.openxmlformats.org/officeDocument/2006/relationships/tags" Target="../tags/tag486.xml"/><Relationship Id="rId8" Type="http://schemas.openxmlformats.org/officeDocument/2006/relationships/tags" Target="../tags/tag485.xml"/><Relationship Id="rId7" Type="http://schemas.openxmlformats.org/officeDocument/2006/relationships/tags" Target="../tags/tag484.xml"/><Relationship Id="rId6" Type="http://schemas.openxmlformats.org/officeDocument/2006/relationships/tags" Target="../tags/tag483.xml"/><Relationship Id="rId5" Type="http://schemas.openxmlformats.org/officeDocument/2006/relationships/tags" Target="../tags/tag482.xml"/><Relationship Id="rId4" Type="http://schemas.openxmlformats.org/officeDocument/2006/relationships/image" Target="file:///G:\400px_tools/pic_temp/pic_half_left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481.xml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9" Type="http://schemas.openxmlformats.org/officeDocument/2006/relationships/tags" Target="../tags/tag490.xml"/><Relationship Id="rId8" Type="http://schemas.openxmlformats.org/officeDocument/2006/relationships/tags" Target="../tags/tag489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488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87.xml"/><Relationship Id="rId13" Type="http://schemas.openxmlformats.org/officeDocument/2006/relationships/tags" Target="../tags/tag494.xml"/><Relationship Id="rId12" Type="http://schemas.openxmlformats.org/officeDocument/2006/relationships/tags" Target="../tags/tag493.xml"/><Relationship Id="rId11" Type="http://schemas.openxmlformats.org/officeDocument/2006/relationships/tags" Target="../tags/tag492.xml"/><Relationship Id="rId10" Type="http://schemas.openxmlformats.org/officeDocument/2006/relationships/tags" Target="../tags/tag491.xml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9" Type="http://schemas.openxmlformats.org/officeDocument/2006/relationships/tags" Target="../tags/tag498.xml"/><Relationship Id="rId8" Type="http://schemas.openxmlformats.org/officeDocument/2006/relationships/tags" Target="../tags/tag497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496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495.xml"/><Relationship Id="rId15" Type="http://schemas.openxmlformats.org/officeDocument/2006/relationships/tags" Target="../tags/tag504.xml"/><Relationship Id="rId14" Type="http://schemas.openxmlformats.org/officeDocument/2006/relationships/tags" Target="../tags/tag503.xml"/><Relationship Id="rId13" Type="http://schemas.openxmlformats.org/officeDocument/2006/relationships/tags" Target="../tags/tag502.xml"/><Relationship Id="rId12" Type="http://schemas.openxmlformats.org/officeDocument/2006/relationships/tags" Target="../tags/tag501.xml"/><Relationship Id="rId11" Type="http://schemas.openxmlformats.org/officeDocument/2006/relationships/tags" Target="../tags/tag500.xml"/><Relationship Id="rId10" Type="http://schemas.openxmlformats.org/officeDocument/2006/relationships/tags" Target="../tags/tag499.xml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9" Type="http://schemas.openxmlformats.org/officeDocument/2006/relationships/tags" Target="../tags/tag508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507.xml"/><Relationship Id="rId5" Type="http://schemas.openxmlformats.org/officeDocument/2006/relationships/tags" Target="../tags/tag506.xml"/><Relationship Id="rId4" Type="http://schemas.openxmlformats.org/officeDocument/2006/relationships/image" Target="file:///C:\Users\Administrator\Desktop\33\sup\01\subject.png" TargetMode="External"/><Relationship Id="rId3" Type="http://schemas.openxmlformats.org/officeDocument/2006/relationships/image" Target="../media/image9.png"/><Relationship Id="rId2" Type="http://schemas.openxmlformats.org/officeDocument/2006/relationships/tags" Target="../tags/tag505.xml"/><Relationship Id="rId12" Type="http://schemas.openxmlformats.org/officeDocument/2006/relationships/tags" Target="../tags/tag511.xml"/><Relationship Id="rId11" Type="http://schemas.openxmlformats.org/officeDocument/2006/relationships/tags" Target="../tags/tag510.xml"/><Relationship Id="rId10" Type="http://schemas.openxmlformats.org/officeDocument/2006/relationships/tags" Target="../tags/tag509.xml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4" Type="http://schemas.openxmlformats.org/officeDocument/2006/relationships/tags" Target="../tags/tag514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9" Type="http://schemas.openxmlformats.org/officeDocument/2006/relationships/tags" Target="../tags/tag518.xml"/><Relationship Id="rId8" Type="http://schemas.openxmlformats.org/officeDocument/2006/relationships/tags" Target="../tags/tag517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516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515.xml"/><Relationship Id="rId13" Type="http://schemas.openxmlformats.org/officeDocument/2006/relationships/tags" Target="../tags/tag522.xml"/><Relationship Id="rId12" Type="http://schemas.openxmlformats.org/officeDocument/2006/relationships/tags" Target="../tags/tag521.xml"/><Relationship Id="rId11" Type="http://schemas.openxmlformats.org/officeDocument/2006/relationships/tags" Target="../tags/tag520.xml"/><Relationship Id="rId10" Type="http://schemas.openxmlformats.org/officeDocument/2006/relationships/tags" Target="../tags/tag519.xml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9" Type="http://schemas.openxmlformats.org/officeDocument/2006/relationships/tags" Target="../tags/tag526.xml"/><Relationship Id="rId8" Type="http://schemas.openxmlformats.org/officeDocument/2006/relationships/tags" Target="../tags/tag525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524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523.xml"/><Relationship Id="rId12" Type="http://schemas.openxmlformats.org/officeDocument/2006/relationships/tags" Target="../tags/tag529.xml"/><Relationship Id="rId11" Type="http://schemas.openxmlformats.org/officeDocument/2006/relationships/tags" Target="../tags/tag528.xml"/><Relationship Id="rId10" Type="http://schemas.openxmlformats.org/officeDocument/2006/relationships/tags" Target="../tags/tag527.xml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531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530.xml"/><Relationship Id="rId11" Type="http://schemas.openxmlformats.org/officeDocument/2006/relationships/tags" Target="../tags/tag535.xml"/><Relationship Id="rId10" Type="http://schemas.openxmlformats.org/officeDocument/2006/relationships/tags" Target="../tags/tag534.xml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9" Type="http://schemas.openxmlformats.org/officeDocument/2006/relationships/tags" Target="../tags/tag541.xml"/><Relationship Id="rId8" Type="http://schemas.openxmlformats.org/officeDocument/2006/relationships/tags" Target="../tags/tag540.xml"/><Relationship Id="rId7" Type="http://schemas.openxmlformats.org/officeDocument/2006/relationships/tags" Target="../tags/tag539.xml"/><Relationship Id="rId6" Type="http://schemas.openxmlformats.org/officeDocument/2006/relationships/tags" Target="../tags/tag538.xml"/><Relationship Id="rId5" Type="http://schemas.openxmlformats.org/officeDocument/2006/relationships/tags" Target="../tags/tag537.xml"/><Relationship Id="rId4" Type="http://schemas.openxmlformats.org/officeDocument/2006/relationships/image" Target="file:///G:\400px_tools/pic_temp/pic_sup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536.xml"/><Relationship Id="rId19" Type="http://schemas.openxmlformats.org/officeDocument/2006/relationships/tags" Target="../tags/tag551.xml"/><Relationship Id="rId18" Type="http://schemas.openxmlformats.org/officeDocument/2006/relationships/tags" Target="../tags/tag550.xml"/><Relationship Id="rId17" Type="http://schemas.openxmlformats.org/officeDocument/2006/relationships/tags" Target="../tags/tag549.xml"/><Relationship Id="rId16" Type="http://schemas.openxmlformats.org/officeDocument/2006/relationships/tags" Target="../tags/tag548.xml"/><Relationship Id="rId15" Type="http://schemas.openxmlformats.org/officeDocument/2006/relationships/tags" Target="../tags/tag547.xml"/><Relationship Id="rId14" Type="http://schemas.openxmlformats.org/officeDocument/2006/relationships/tags" Target="../tags/tag546.xml"/><Relationship Id="rId13" Type="http://schemas.openxmlformats.org/officeDocument/2006/relationships/tags" Target="../tags/tag545.xml"/><Relationship Id="rId12" Type="http://schemas.openxmlformats.org/officeDocument/2006/relationships/tags" Target="../tags/tag544.xml"/><Relationship Id="rId11" Type="http://schemas.openxmlformats.org/officeDocument/2006/relationships/tags" Target="../tags/tag543.xml"/><Relationship Id="rId10" Type="http://schemas.openxmlformats.org/officeDocument/2006/relationships/tags" Target="../tags/tag542.xml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553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552.xml"/><Relationship Id="rId11" Type="http://schemas.openxmlformats.org/officeDocument/2006/relationships/tags" Target="../tags/tag557.xml"/><Relationship Id="rId10" Type="http://schemas.openxmlformats.org/officeDocument/2006/relationships/tags" Target="../tags/tag556.xml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9" Type="http://schemas.openxmlformats.org/officeDocument/2006/relationships/tags" Target="../tags/tag561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560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3" Type="http://schemas.openxmlformats.org/officeDocument/2006/relationships/tags" Target="../tags/tag565.xml"/><Relationship Id="rId12" Type="http://schemas.openxmlformats.org/officeDocument/2006/relationships/tags" Target="../tags/tag564.xml"/><Relationship Id="rId11" Type="http://schemas.openxmlformats.org/officeDocument/2006/relationships/tags" Target="../tags/tag563.xml"/><Relationship Id="rId10" Type="http://schemas.openxmlformats.org/officeDocument/2006/relationships/tags" Target="../tags/tag562.xml"/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9" Type="http://schemas.openxmlformats.org/officeDocument/2006/relationships/tags" Target="../tags/tag569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568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4" Type="http://schemas.openxmlformats.org/officeDocument/2006/relationships/tags" Target="../tags/tag574.xml"/><Relationship Id="rId13" Type="http://schemas.openxmlformats.org/officeDocument/2006/relationships/tags" Target="../tags/tag573.xml"/><Relationship Id="rId12" Type="http://schemas.openxmlformats.org/officeDocument/2006/relationships/tags" Target="../tags/tag572.xml"/><Relationship Id="rId11" Type="http://schemas.openxmlformats.org/officeDocument/2006/relationships/tags" Target="../tags/tag571.xml"/><Relationship Id="rId10" Type="http://schemas.openxmlformats.org/officeDocument/2006/relationships/tags" Target="../tags/tag570.xml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9" Type="http://schemas.openxmlformats.org/officeDocument/2006/relationships/tags" Target="../tags/tag578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577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76.xml"/><Relationship Id="rId2" Type="http://schemas.openxmlformats.org/officeDocument/2006/relationships/tags" Target="../tags/tag575.xml"/><Relationship Id="rId14" Type="http://schemas.openxmlformats.org/officeDocument/2006/relationships/tags" Target="../tags/tag583.xml"/><Relationship Id="rId13" Type="http://schemas.openxmlformats.org/officeDocument/2006/relationships/tags" Target="../tags/tag582.xml"/><Relationship Id="rId12" Type="http://schemas.openxmlformats.org/officeDocument/2006/relationships/tags" Target="../tags/tag581.xml"/><Relationship Id="rId11" Type="http://schemas.openxmlformats.org/officeDocument/2006/relationships/tags" Target="../tags/tag580.xml"/><Relationship Id="rId10" Type="http://schemas.openxmlformats.org/officeDocument/2006/relationships/tags" Target="../tags/tag579.xml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9" Type="http://schemas.openxmlformats.org/officeDocument/2006/relationships/tags" Target="../tags/tag587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586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85.xml"/><Relationship Id="rId2" Type="http://schemas.openxmlformats.org/officeDocument/2006/relationships/tags" Target="../tags/tag584.xml"/><Relationship Id="rId14" Type="http://schemas.openxmlformats.org/officeDocument/2006/relationships/tags" Target="../tags/tag592.xml"/><Relationship Id="rId13" Type="http://schemas.openxmlformats.org/officeDocument/2006/relationships/tags" Target="../tags/tag591.xml"/><Relationship Id="rId12" Type="http://schemas.openxmlformats.org/officeDocument/2006/relationships/tags" Target="../tags/tag590.xml"/><Relationship Id="rId11" Type="http://schemas.openxmlformats.org/officeDocument/2006/relationships/tags" Target="../tags/tag589.xml"/><Relationship Id="rId10" Type="http://schemas.openxmlformats.org/officeDocument/2006/relationships/tags" Target="../tags/tag588.xml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7.png"/><Relationship Id="rId6" Type="http://schemas.openxmlformats.org/officeDocument/2006/relationships/tags" Target="../tags/tag595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594.xml"/><Relationship Id="rId2" Type="http://schemas.openxmlformats.org/officeDocument/2006/relationships/tags" Target="../tags/tag593.xml"/><Relationship Id="rId16" Type="http://schemas.openxmlformats.org/officeDocument/2006/relationships/tags" Target="../tags/tag603.xml"/><Relationship Id="rId15" Type="http://schemas.openxmlformats.org/officeDocument/2006/relationships/tags" Target="../tags/tag602.xml"/><Relationship Id="rId14" Type="http://schemas.openxmlformats.org/officeDocument/2006/relationships/tags" Target="../tags/tag601.xml"/><Relationship Id="rId13" Type="http://schemas.openxmlformats.org/officeDocument/2006/relationships/tags" Target="../tags/tag600.xml"/><Relationship Id="rId12" Type="http://schemas.openxmlformats.org/officeDocument/2006/relationships/tags" Target="../tags/tag599.xml"/><Relationship Id="rId11" Type="http://schemas.openxmlformats.org/officeDocument/2006/relationships/tags" Target="../tags/tag598.xml"/><Relationship Id="rId10" Type="http://schemas.openxmlformats.org/officeDocument/2006/relationships/tags" Target="../tags/tag597.xml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9" Type="http://schemas.openxmlformats.org/officeDocument/2006/relationships/tags" Target="../tags/tag607.xml"/><Relationship Id="rId8" Type="http://schemas.openxmlformats.org/officeDocument/2006/relationships/image" Target="file:///G:\400px_tools/pic_temp/1_pic_quater_left_down.png" TargetMode="External"/><Relationship Id="rId7" Type="http://schemas.openxmlformats.org/officeDocument/2006/relationships/image" Target="../media/image11.png"/><Relationship Id="rId6" Type="http://schemas.openxmlformats.org/officeDocument/2006/relationships/tags" Target="../tags/tag606.xml"/><Relationship Id="rId5" Type="http://schemas.openxmlformats.org/officeDocument/2006/relationships/image" Target="file:///G:\400px_tools/pic_temp/0_pic_quater_right_down.png" TargetMode="External"/><Relationship Id="rId4" Type="http://schemas.openxmlformats.org/officeDocument/2006/relationships/image" Target="../media/image10.png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3" Type="http://schemas.openxmlformats.org/officeDocument/2006/relationships/tags" Target="../tags/tag611.xml"/><Relationship Id="rId12" Type="http://schemas.openxmlformats.org/officeDocument/2006/relationships/tags" Target="../tags/tag610.xml"/><Relationship Id="rId11" Type="http://schemas.openxmlformats.org/officeDocument/2006/relationships/tags" Target="../tags/tag609.xml"/><Relationship Id="rId10" Type="http://schemas.openxmlformats.org/officeDocument/2006/relationships/tags" Target="../tags/tag608.xml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9" Type="http://schemas.openxmlformats.org/officeDocument/2006/relationships/tags" Target="../tags/tag623.xml"/><Relationship Id="rId8" Type="http://schemas.openxmlformats.org/officeDocument/2006/relationships/tags" Target="../tags/tag622.xml"/><Relationship Id="rId7" Type="http://schemas.openxmlformats.org/officeDocument/2006/relationships/tags" Target="../tags/tag621.xml"/><Relationship Id="rId6" Type="http://schemas.openxmlformats.org/officeDocument/2006/relationships/tags" Target="../tags/tag620.xml"/><Relationship Id="rId5" Type="http://schemas.openxmlformats.org/officeDocument/2006/relationships/tags" Target="../tags/tag619.xml"/><Relationship Id="rId4" Type="http://schemas.openxmlformats.org/officeDocument/2006/relationships/image" Target="file:///G:\400px_tools/pic_temp/pic_sup.png" TargetMode="External"/><Relationship Id="rId3" Type="http://schemas.openxmlformats.org/officeDocument/2006/relationships/image" Target="../media/image5.png"/><Relationship Id="rId22" Type="http://schemas.openxmlformats.org/officeDocument/2006/relationships/tags" Target="../tags/tag636.xml"/><Relationship Id="rId21" Type="http://schemas.openxmlformats.org/officeDocument/2006/relationships/tags" Target="../tags/tag635.xml"/><Relationship Id="rId20" Type="http://schemas.openxmlformats.org/officeDocument/2006/relationships/tags" Target="../tags/tag634.xml"/><Relationship Id="rId2" Type="http://schemas.openxmlformats.org/officeDocument/2006/relationships/tags" Target="../tags/tag618.xml"/><Relationship Id="rId19" Type="http://schemas.openxmlformats.org/officeDocument/2006/relationships/tags" Target="../tags/tag633.xml"/><Relationship Id="rId18" Type="http://schemas.openxmlformats.org/officeDocument/2006/relationships/tags" Target="../tags/tag632.xml"/><Relationship Id="rId17" Type="http://schemas.openxmlformats.org/officeDocument/2006/relationships/tags" Target="../tags/tag631.xml"/><Relationship Id="rId16" Type="http://schemas.openxmlformats.org/officeDocument/2006/relationships/tags" Target="../tags/tag630.xml"/><Relationship Id="rId15" Type="http://schemas.openxmlformats.org/officeDocument/2006/relationships/tags" Target="../tags/tag629.xml"/><Relationship Id="rId14" Type="http://schemas.openxmlformats.org/officeDocument/2006/relationships/tags" Target="../tags/tag628.xml"/><Relationship Id="rId13" Type="http://schemas.openxmlformats.org/officeDocument/2006/relationships/tags" Target="../tags/tag627.xml"/><Relationship Id="rId12" Type="http://schemas.openxmlformats.org/officeDocument/2006/relationships/tags" Target="../tags/tag626.xml"/><Relationship Id="rId11" Type="http://schemas.openxmlformats.org/officeDocument/2006/relationships/tags" Target="../tags/tag625.xml"/><Relationship Id="rId10" Type="http://schemas.openxmlformats.org/officeDocument/2006/relationships/tags" Target="../tags/tag624.xml"/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9" Type="http://schemas.openxmlformats.org/officeDocument/2006/relationships/tags" Target="../tags/tag640.xml"/><Relationship Id="rId8" Type="http://schemas.openxmlformats.org/officeDocument/2006/relationships/tags" Target="../tags/tag639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638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637.xml"/><Relationship Id="rId12" Type="http://schemas.openxmlformats.org/officeDocument/2006/relationships/tags" Target="../tags/tag643.xml"/><Relationship Id="rId11" Type="http://schemas.openxmlformats.org/officeDocument/2006/relationships/tags" Target="../tags/tag642.xml"/><Relationship Id="rId10" Type="http://schemas.openxmlformats.org/officeDocument/2006/relationships/tags" Target="../tags/tag641.xml"/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9" Type="http://schemas.openxmlformats.org/officeDocument/2006/relationships/tags" Target="../tags/tag649.xml"/><Relationship Id="rId8" Type="http://schemas.openxmlformats.org/officeDocument/2006/relationships/tags" Target="../tags/tag648.xml"/><Relationship Id="rId7" Type="http://schemas.openxmlformats.org/officeDocument/2006/relationships/tags" Target="../tags/tag647.xml"/><Relationship Id="rId6" Type="http://schemas.openxmlformats.org/officeDocument/2006/relationships/tags" Target="../tags/tag646.xml"/><Relationship Id="rId5" Type="http://schemas.openxmlformats.org/officeDocument/2006/relationships/tags" Target="../tags/tag645.xml"/><Relationship Id="rId4" Type="http://schemas.openxmlformats.org/officeDocument/2006/relationships/image" Target="file:///G:\400px_tools/pic_temp/pic_half_left.png" TargetMode="External"/><Relationship Id="rId3" Type="http://schemas.openxmlformats.org/officeDocument/2006/relationships/image" Target="../media/image8.png"/><Relationship Id="rId2" Type="http://schemas.openxmlformats.org/officeDocument/2006/relationships/tags" Target="../tags/tag644.xml"/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9" Type="http://schemas.openxmlformats.org/officeDocument/2006/relationships/tags" Target="../tags/tag653.xml"/><Relationship Id="rId8" Type="http://schemas.openxmlformats.org/officeDocument/2006/relationships/tags" Target="../tags/tag652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651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650.xml"/><Relationship Id="rId13" Type="http://schemas.openxmlformats.org/officeDocument/2006/relationships/tags" Target="../tags/tag657.xml"/><Relationship Id="rId12" Type="http://schemas.openxmlformats.org/officeDocument/2006/relationships/tags" Target="../tags/tag656.xml"/><Relationship Id="rId11" Type="http://schemas.openxmlformats.org/officeDocument/2006/relationships/tags" Target="../tags/tag655.xml"/><Relationship Id="rId10" Type="http://schemas.openxmlformats.org/officeDocument/2006/relationships/tags" Target="../tags/tag654.xml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491033"/>
            <a:ext cx="5252085" cy="603885"/>
          </a:xfrm>
          <a:custGeom>
            <a:avLst/>
            <a:gdLst/>
            <a:ahLst/>
            <a:cxnLst/>
            <a:rect l="l" t="t" r="r" b="b"/>
            <a:pathLst>
              <a:path w="5252085" h="603885">
                <a:moveTo>
                  <a:pt x="5251937" y="0"/>
                </a:moveTo>
                <a:lnTo>
                  <a:pt x="0" y="0"/>
                </a:lnTo>
                <a:lnTo>
                  <a:pt x="0" y="603858"/>
                </a:lnTo>
                <a:lnTo>
                  <a:pt x="5251937" y="603858"/>
                </a:lnTo>
                <a:lnTo>
                  <a:pt x="5251937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491033"/>
            <a:ext cx="5252085" cy="603885"/>
          </a:xfrm>
          <a:custGeom>
            <a:avLst/>
            <a:gdLst/>
            <a:ahLst/>
            <a:cxnLst/>
            <a:rect l="l" t="t" r="r" b="b"/>
            <a:pathLst>
              <a:path w="5252085" h="603885">
                <a:moveTo>
                  <a:pt x="0" y="0"/>
                </a:moveTo>
                <a:lnTo>
                  <a:pt x="5251938" y="0"/>
                </a:lnTo>
                <a:lnTo>
                  <a:pt x="5251938" y="603858"/>
                </a:lnTo>
                <a:lnTo>
                  <a:pt x="0" y="60385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E7E6E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0635" y="1224788"/>
            <a:ext cx="798272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11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157163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5623560" y="1871591"/>
            <a:ext cx="3291840" cy="3114819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157163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5766754" y="2627709"/>
            <a:ext cx="1667656" cy="1602582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4950" b="0" spc="7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7" name="弧形 26"/>
          <p:cNvSpPr/>
          <p:nvPr userDrawn="1">
            <p:custDataLst>
              <p:tags r:id="rId9"/>
            </p:custDataLst>
          </p:nvPr>
        </p:nvSpPr>
        <p:spPr>
          <a:xfrm flipH="1">
            <a:off x="6161674" y="2148429"/>
            <a:ext cx="1716881" cy="1602581"/>
          </a:xfrm>
          <a:prstGeom prst="arc">
            <a:avLst>
              <a:gd name="adj1" fmla="val 8278048"/>
              <a:gd name="adj2" fmla="val 19054783"/>
            </a:avLst>
          </a:prstGeom>
          <a:noFill/>
          <a:ln w="101600" cap="rnd" cmpd="sng" algn="ctr">
            <a:gradFill>
              <a:gsLst>
                <a:gs pos="31000">
                  <a:srgbClr val="FFFFFF"/>
                </a:gs>
                <a:gs pos="0">
                  <a:srgbClr val="58B6E5">
                    <a:alpha val="46000"/>
                  </a:srgbClr>
                </a:gs>
                <a:gs pos="100000">
                  <a:srgbClr val="6096E6">
                    <a:alpha val="70000"/>
                  </a:srgbClr>
                </a:gs>
              </a:gsLst>
              <a:lin ang="5700000" scaled="1"/>
            </a:gra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8" name="弧形 27"/>
          <p:cNvSpPr/>
          <p:nvPr userDrawn="1">
            <p:custDataLst>
              <p:tags r:id="rId10"/>
            </p:custDataLst>
          </p:nvPr>
        </p:nvSpPr>
        <p:spPr>
          <a:xfrm flipV="1">
            <a:off x="5488020" y="3933752"/>
            <a:ext cx="962978" cy="899160"/>
          </a:xfrm>
          <a:prstGeom prst="arc">
            <a:avLst>
              <a:gd name="adj1" fmla="val 7661738"/>
              <a:gd name="adj2" fmla="val 21064523"/>
            </a:avLst>
          </a:prstGeom>
          <a:noFill/>
          <a:ln w="101600" cap="rnd" cmpd="sng" algn="ctr">
            <a:gradFill>
              <a:gsLst>
                <a:gs pos="23000">
                  <a:srgbClr val="FFFFFF">
                    <a:alpha val="59000"/>
                  </a:srgbClr>
                </a:gs>
                <a:gs pos="0">
                  <a:srgbClr val="6096E6">
                    <a:alpha val="64000"/>
                  </a:srgbClr>
                </a:gs>
                <a:gs pos="100000">
                  <a:srgbClr val="58B6E5"/>
                </a:gs>
              </a:gsLst>
              <a:lin ang="5400000" scaled="1"/>
            </a:gradFill>
            <a:prstDash val="solid"/>
            <a:round/>
            <a:headEnd type="none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29" name="组合 28"/>
          <p:cNvGrpSpPr/>
          <p:nvPr userDrawn="1">
            <p:custDataLst>
              <p:tags r:id="rId11"/>
            </p:custDataLst>
          </p:nvPr>
        </p:nvGrpSpPr>
        <p:grpSpPr>
          <a:xfrm flipH="1">
            <a:off x="5132373" y="2910927"/>
            <a:ext cx="549593" cy="719138"/>
            <a:chOff x="3888063" y="1859828"/>
            <a:chExt cx="653457" cy="915809"/>
          </a:xfrm>
        </p:grpSpPr>
        <p:grpSp>
          <p:nvGrpSpPr>
            <p:cNvPr id="30" name="组合 29"/>
            <p:cNvGrpSpPr/>
            <p:nvPr/>
          </p:nvGrpSpPr>
          <p:grpSpPr>
            <a:xfrm>
              <a:off x="3888063" y="1859828"/>
              <a:ext cx="653457" cy="792917"/>
              <a:chOff x="3888063" y="1859828"/>
              <a:chExt cx="653457" cy="792917"/>
            </a:xfrm>
          </p:grpSpPr>
          <p:cxnSp>
            <p:nvCxnSpPr>
              <p:cNvPr id="32" name="直接连接符 3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3960429" y="1859828"/>
                <a:ext cx="581091" cy="537932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33" name="直接连接符 32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4002480" y="2437642"/>
                <a:ext cx="232362" cy="215103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34" name="椭圆 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3888063" y="2316480"/>
                <a:ext cx="151642" cy="151642"/>
              </a:xfrm>
              <a:prstGeom prst="ellipse">
                <a:avLst/>
              </a:prstGeom>
              <a:solidFill>
                <a:srgbClr val="58B6E5"/>
              </a:solidFill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>
                        <a:alpha val="100000"/>
                      </a:srgb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ysClr val="window" lastClr="FFFFFF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4217371" y="2708432"/>
              <a:ext cx="67205" cy="67205"/>
            </a:xfrm>
            <a:prstGeom prst="ellips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48000"/>
                    </a:srgbClr>
                  </a:gs>
                  <a:gs pos="100000">
                    <a:srgbClr val="58B6E5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 userDrawn="1">
            <p:custDataLst>
              <p:tags r:id="rId16"/>
            </p:custDataLst>
          </p:nvPr>
        </p:nvGrpSpPr>
        <p:grpSpPr>
          <a:xfrm flipV="1">
            <a:off x="7338179" y="3908280"/>
            <a:ext cx="549593" cy="620554"/>
            <a:chOff x="3888063" y="1859828"/>
            <a:chExt cx="653457" cy="790490"/>
          </a:xfrm>
        </p:grpSpPr>
        <p:cxnSp>
          <p:nvCxnSpPr>
            <p:cNvPr id="36" name="直接连接符 35"/>
            <p:cNvCxnSpPr/>
            <p:nvPr>
              <p:custDataLst>
                <p:tags r:id="rId17"/>
              </p:custDataLst>
            </p:nvPr>
          </p:nvCxnSpPr>
          <p:spPr>
            <a:xfrm flipH="1">
              <a:off x="3960429" y="1859828"/>
              <a:ext cx="581091" cy="537932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7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cxnSp>
          <p:nvCxnSpPr>
            <p:cNvPr id="37" name="直接连接符 36"/>
            <p:cNvCxnSpPr/>
            <p:nvPr>
              <p:custDataLst>
                <p:tags r:id="rId18"/>
              </p:custDataLst>
            </p:nvPr>
          </p:nvCxnSpPr>
          <p:spPr>
            <a:xfrm flipH="1">
              <a:off x="4002480" y="2435215"/>
              <a:ext cx="232362" cy="215103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1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sp>
          <p:nvSpPr>
            <p:cNvPr id="38" name="椭圆 37"/>
            <p:cNvSpPr/>
            <p:nvPr>
              <p:custDataLst>
                <p:tags r:id="rId19"/>
              </p:custDataLst>
            </p:nvPr>
          </p:nvSpPr>
          <p:spPr>
            <a:xfrm>
              <a:off x="3888063" y="2316480"/>
              <a:ext cx="151642" cy="151642"/>
            </a:xfrm>
            <a:prstGeom prst="ellipse">
              <a:avLst/>
            </a:prstGeom>
            <a:gradFill>
              <a:gsLst>
                <a:gs pos="0">
                  <a:srgbClr val="6096E6"/>
                </a:gs>
                <a:gs pos="100000">
                  <a:srgbClr val="FFFFFF">
                    <a:alpha val="14000"/>
                  </a:srgbClr>
                </a:gs>
              </a:gsLst>
              <a:lin ang="5400000" scaled="0"/>
            </a:gradFill>
            <a:ln w="101600" cap="flat" cmpd="sng" algn="ctr">
              <a:gradFill>
                <a:gsLst>
                  <a:gs pos="0">
                    <a:srgbClr val="FFFFFF"/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3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37400" y="14350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40100" y="21802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3825900" y="143470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202406" y="4286"/>
            <a:ext cx="8662035" cy="6478905"/>
            <a:chOff x="425" y="-1791"/>
            <a:chExt cx="18188" cy="13604"/>
          </a:xfrm>
        </p:grpSpPr>
        <p:sp>
          <p:nvSpPr>
            <p:cNvPr id="13" name="椭圆 12"/>
            <p:cNvSpPr/>
            <p:nvPr>
              <p:custDataLst>
                <p:tags r:id="rId3"/>
              </p:custDataLst>
            </p:nvPr>
          </p:nvSpPr>
          <p:spPr>
            <a:xfrm flipV="1">
              <a:off x="18161" y="10819"/>
              <a:ext cx="452" cy="603"/>
            </a:xfrm>
            <a:prstGeom prst="ellipse">
              <a:avLst/>
            </a:prstGeom>
            <a:solidFill>
              <a:schemeClr val="accent5">
                <a:alpha val="59000"/>
              </a:schemeClr>
            </a:solidFill>
            <a:ln w="31750" cap="rnd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任意多边形: 形状 20"/>
            <p:cNvSpPr/>
            <p:nvPr>
              <p:custDataLst>
                <p:tags r:id="rId4"/>
              </p:custDataLst>
            </p:nvPr>
          </p:nvSpPr>
          <p:spPr>
            <a:xfrm flipV="1">
              <a:off x="14501" y="-1791"/>
              <a:ext cx="2598" cy="1751"/>
            </a:xfrm>
            <a:custGeom>
              <a:avLst/>
              <a:gdLst>
                <a:gd name="connsiteX0" fmla="*/ 769 w 2839790"/>
                <a:gd name="connsiteY0" fmla="*/ 1435117 h 1435117"/>
                <a:gd name="connsiteX1" fmla="*/ 2839021 w 2839790"/>
                <a:gd name="connsiteY1" fmla="*/ 1435117 h 1435117"/>
                <a:gd name="connsiteX2" fmla="*/ 2839790 w 2839790"/>
                <a:gd name="connsiteY2" fmla="*/ 1419895 h 1435117"/>
                <a:gd name="connsiteX3" fmla="*/ 1419895 w 2839790"/>
                <a:gd name="connsiteY3" fmla="*/ 0 h 1435117"/>
                <a:gd name="connsiteX4" fmla="*/ 0 w 2839790"/>
                <a:gd name="connsiteY4" fmla="*/ 1419895 h 1435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790" h="1435117">
                  <a:moveTo>
                    <a:pt x="769" y="1435117"/>
                  </a:moveTo>
                  <a:lnTo>
                    <a:pt x="2839021" y="1435117"/>
                  </a:lnTo>
                  <a:lnTo>
                    <a:pt x="2839790" y="1419895"/>
                  </a:lnTo>
                  <a:cubicBezTo>
                    <a:pt x="2839790" y="635709"/>
                    <a:pt x="2204081" y="0"/>
                    <a:pt x="1419895" y="0"/>
                  </a:cubicBezTo>
                  <a:cubicBezTo>
                    <a:pt x="635709" y="0"/>
                    <a:pt x="0" y="635709"/>
                    <a:pt x="0" y="141989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  <a:ln w="31750" cap="rnd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>
              <p:custDataLst>
                <p:tags r:id="rId5"/>
              </p:custDataLst>
            </p:nvPr>
          </p:nvSpPr>
          <p:spPr>
            <a:xfrm flipV="1">
              <a:off x="17027" y="10800"/>
              <a:ext cx="760" cy="1013"/>
            </a:xfrm>
            <a:prstGeom prst="ellipse">
              <a:avLst/>
            </a:prstGeom>
            <a:solidFill>
              <a:schemeClr val="accent3"/>
            </a:solidFill>
            <a:ln w="31750" cap="rnd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>
              <p:custDataLst>
                <p:tags r:id="rId6"/>
              </p:custDataLst>
            </p:nvPr>
          </p:nvSpPr>
          <p:spPr>
            <a:xfrm flipV="1">
              <a:off x="990" y="10643"/>
              <a:ext cx="760" cy="1013"/>
            </a:xfrm>
            <a:prstGeom prst="ellipse">
              <a:avLst/>
            </a:prstGeom>
            <a:solidFill>
              <a:schemeClr val="accent1"/>
            </a:solidFill>
            <a:ln w="31750" cap="rnd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>
              <p:custDataLst>
                <p:tags r:id="rId7"/>
              </p:custDataLst>
            </p:nvPr>
          </p:nvSpPr>
          <p:spPr>
            <a:xfrm flipV="1">
              <a:off x="1971" y="1188"/>
              <a:ext cx="760" cy="1013"/>
            </a:xfrm>
            <a:prstGeom prst="ellipse">
              <a:avLst/>
            </a:prstGeom>
            <a:solidFill>
              <a:schemeClr val="accent5">
                <a:alpha val="29000"/>
              </a:schemeClr>
            </a:solidFill>
            <a:ln w="31750" cap="rnd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/>
            <p:nvPr>
              <p:custDataLst>
                <p:tags r:id="rId8"/>
              </p:custDataLst>
            </p:nvPr>
          </p:nvSpPr>
          <p:spPr>
            <a:xfrm flipV="1">
              <a:off x="425" y="-1172"/>
              <a:ext cx="1676" cy="2235"/>
            </a:xfrm>
            <a:prstGeom prst="ellipse">
              <a:avLst/>
            </a:prstGeom>
            <a:solidFill>
              <a:schemeClr val="accent6"/>
            </a:solidFill>
            <a:ln w="31750" cap="rnd">
              <a:noFill/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3" y="6202076"/>
            <a:ext cx="540067" cy="65592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10465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10465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4698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4671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7928848" y="5382172"/>
            <a:ext cx="1215151" cy="147582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311925"/>
            <a:ext cx="1215151" cy="1546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5942171" y="2402205"/>
            <a:ext cx="920115" cy="20002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4950" b="0" spc="7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9" name="弧形 8"/>
          <p:cNvSpPr/>
          <p:nvPr userDrawn="1">
            <p:custDataLst>
              <p:tags r:id="rId9"/>
            </p:custDataLst>
          </p:nvPr>
        </p:nvSpPr>
        <p:spPr>
          <a:xfrm flipH="1">
            <a:off x="6222986" y="2067965"/>
            <a:ext cx="1716881" cy="1602581"/>
          </a:xfrm>
          <a:prstGeom prst="arc">
            <a:avLst>
              <a:gd name="adj1" fmla="val 8278048"/>
              <a:gd name="adj2" fmla="val 19054783"/>
            </a:avLst>
          </a:prstGeom>
          <a:noFill/>
          <a:ln w="101600" cap="rnd" cmpd="sng" algn="ctr">
            <a:gradFill>
              <a:gsLst>
                <a:gs pos="31000">
                  <a:srgbClr val="FFFFFF"/>
                </a:gs>
                <a:gs pos="0">
                  <a:srgbClr val="58B6E5">
                    <a:alpha val="46000"/>
                  </a:srgbClr>
                </a:gs>
                <a:gs pos="100000">
                  <a:srgbClr val="6096E6">
                    <a:alpha val="70000"/>
                  </a:srgbClr>
                </a:gs>
              </a:gsLst>
              <a:lin ang="5700000" scaled="1"/>
            </a:gra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弧形 9"/>
          <p:cNvSpPr/>
          <p:nvPr userDrawn="1">
            <p:custDataLst>
              <p:tags r:id="rId10"/>
            </p:custDataLst>
          </p:nvPr>
        </p:nvSpPr>
        <p:spPr>
          <a:xfrm flipV="1">
            <a:off x="5403359" y="4052022"/>
            <a:ext cx="962978" cy="899160"/>
          </a:xfrm>
          <a:prstGeom prst="arc">
            <a:avLst>
              <a:gd name="adj1" fmla="val 7661738"/>
              <a:gd name="adj2" fmla="val 19054783"/>
            </a:avLst>
          </a:prstGeom>
          <a:noFill/>
          <a:ln w="101600" cap="rnd" cmpd="sng" algn="ctr">
            <a:gradFill>
              <a:gsLst>
                <a:gs pos="23000">
                  <a:srgbClr val="FFFFFF">
                    <a:alpha val="59000"/>
                  </a:srgbClr>
                </a:gs>
                <a:gs pos="0">
                  <a:srgbClr val="6096E6">
                    <a:alpha val="64000"/>
                  </a:srgbClr>
                </a:gs>
                <a:gs pos="100000">
                  <a:srgbClr val="58B6E5"/>
                </a:gs>
              </a:gsLst>
              <a:lin ang="5400000" scaled="1"/>
            </a:gradFill>
            <a:prstDash val="solid"/>
            <a:round/>
            <a:headEnd type="none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flipH="1">
            <a:off x="5132373" y="2910927"/>
            <a:ext cx="549593" cy="719138"/>
            <a:chOff x="3888063" y="1859828"/>
            <a:chExt cx="653457" cy="91580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8063" y="1859828"/>
              <a:ext cx="653457" cy="792917"/>
              <a:chOff x="3888063" y="1859828"/>
              <a:chExt cx="653457" cy="792917"/>
            </a:xfrm>
          </p:grpSpPr>
          <p:cxnSp>
            <p:nvCxnSpPr>
              <p:cNvPr id="14" name="直接连接符 13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3960429" y="1859828"/>
                <a:ext cx="581091" cy="537932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5" name="直接连接符 14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4002480" y="2437642"/>
                <a:ext cx="232362" cy="215103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19" name="椭圆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3888063" y="2316480"/>
                <a:ext cx="151642" cy="151642"/>
              </a:xfrm>
              <a:prstGeom prst="ellipse">
                <a:avLst/>
              </a:prstGeom>
              <a:solidFill>
                <a:srgbClr val="58B6E5"/>
              </a:solidFill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>
                        <a:alpha val="100000"/>
                      </a:srgb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ysClr val="window" lastClr="FFFFFF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3" name="椭圆 12"/>
            <p:cNvSpPr/>
            <p:nvPr>
              <p:custDataLst>
                <p:tags r:id="rId15"/>
              </p:custDataLst>
            </p:nvPr>
          </p:nvSpPr>
          <p:spPr>
            <a:xfrm>
              <a:off x="4217371" y="2708432"/>
              <a:ext cx="67205" cy="67205"/>
            </a:xfrm>
            <a:prstGeom prst="ellips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48000"/>
                    </a:srgbClr>
                  </a:gs>
                  <a:gs pos="100000">
                    <a:srgbClr val="58B6E5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 userDrawn="1">
            <p:custDataLst>
              <p:tags r:id="rId16"/>
            </p:custDataLst>
          </p:nvPr>
        </p:nvGrpSpPr>
        <p:grpSpPr>
          <a:xfrm flipV="1">
            <a:off x="7338179" y="3908280"/>
            <a:ext cx="549593" cy="620554"/>
            <a:chOff x="3888063" y="1859828"/>
            <a:chExt cx="653457" cy="790490"/>
          </a:xfrm>
        </p:grpSpPr>
        <p:cxnSp>
          <p:nvCxnSpPr>
            <p:cNvPr id="21" name="直接连接符 20"/>
            <p:cNvCxnSpPr/>
            <p:nvPr>
              <p:custDataLst>
                <p:tags r:id="rId17"/>
              </p:custDataLst>
            </p:nvPr>
          </p:nvCxnSpPr>
          <p:spPr>
            <a:xfrm flipH="1">
              <a:off x="3960429" y="1859828"/>
              <a:ext cx="581091" cy="537932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7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cxnSp>
          <p:nvCxnSpPr>
            <p:cNvPr id="22" name="直接连接符 21"/>
            <p:cNvCxnSpPr/>
            <p:nvPr>
              <p:custDataLst>
                <p:tags r:id="rId18"/>
              </p:custDataLst>
            </p:nvPr>
          </p:nvCxnSpPr>
          <p:spPr>
            <a:xfrm flipH="1">
              <a:off x="4002480" y="2435215"/>
              <a:ext cx="232362" cy="215103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1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sp>
          <p:nvSpPr>
            <p:cNvPr id="23" name="椭圆 22"/>
            <p:cNvSpPr/>
            <p:nvPr>
              <p:custDataLst>
                <p:tags r:id="rId19"/>
              </p:custDataLst>
            </p:nvPr>
          </p:nvSpPr>
          <p:spPr>
            <a:xfrm>
              <a:off x="3888063" y="2316480"/>
              <a:ext cx="151642" cy="151642"/>
            </a:xfrm>
            <a:prstGeom prst="ellipse">
              <a:avLst/>
            </a:prstGeom>
            <a:gradFill>
              <a:gsLst>
                <a:gs pos="0">
                  <a:srgbClr val="6096E6"/>
                </a:gs>
                <a:gs pos="100000">
                  <a:srgbClr val="FFFFFF">
                    <a:alpha val="14000"/>
                  </a:srgbClr>
                </a:gs>
              </a:gsLst>
              <a:lin ang="5400000" scaled="0"/>
            </a:gradFill>
            <a:ln w="101600" cap="flat" cmpd="sng" algn="ctr">
              <a:gradFill>
                <a:gsLst>
                  <a:gs pos="0">
                    <a:srgbClr val="FFFFFF"/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4" name="竖排文字占位符 20"/>
          <p:cNvSpPr>
            <a:spLocks noGrp="1"/>
          </p:cNvSpPr>
          <p:nvPr>
            <p:ph type="body" orient="vert" sz="quarter" idx="14" hasCustomPrompt="1"/>
            <p:custDataLst>
              <p:tags r:id="rId20"/>
            </p:custDataLst>
          </p:nvPr>
        </p:nvSpPr>
        <p:spPr>
          <a:xfrm>
            <a:off x="3170873" y="1694021"/>
            <a:ext cx="1095375" cy="249079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350" b="0" i="0" u="none" strike="noStrike" kern="1200" cap="none" spc="150" normalizeH="0" baseline="0" noProof="1" dirty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编辑文本</a:t>
            </a:r>
            <a:endParaRPr>
              <a:sym typeface="+mn-ea"/>
            </a:endParaRPr>
          </a:p>
        </p:txBody>
      </p:sp>
      <p:sp>
        <p:nvSpPr>
          <p:cNvPr id="25" name="竖排文字占位符 22"/>
          <p:cNvSpPr>
            <a:spLocks noGrp="1"/>
          </p:cNvSpPr>
          <p:nvPr>
            <p:ph type="body" orient="vert" sz="quarter" idx="15" hasCustomPrompt="1"/>
            <p:custDataLst>
              <p:tags r:id="rId21"/>
            </p:custDataLst>
          </p:nvPr>
        </p:nvSpPr>
        <p:spPr>
          <a:xfrm>
            <a:off x="1944053" y="1694021"/>
            <a:ext cx="1143000" cy="249079"/>
          </a:xfrm>
        </p:spPr>
        <p:txBody>
          <a:bodyPr vert="horz" lIns="91440" tIns="45720" rIns="91440" bIns="45720" anchor="ctr"/>
          <a:lstStyle>
            <a:lvl1pPr marL="0" indent="0" algn="ctr">
              <a:buNone/>
              <a:defRPr sz="135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6" name="竖排文字占位符 24"/>
          <p:cNvSpPr>
            <a:spLocks noGrp="1"/>
          </p:cNvSpPr>
          <p:nvPr>
            <p:ph type="body" orient="vert" sz="quarter" idx="16" hasCustomPrompt="1"/>
            <p:custDataLst>
              <p:tags r:id="rId22"/>
            </p:custDataLst>
          </p:nvPr>
        </p:nvSpPr>
        <p:spPr>
          <a:xfrm>
            <a:off x="6867049" y="2402205"/>
            <a:ext cx="567214" cy="2402681"/>
          </a:xfrm>
        </p:spPr>
        <p:txBody>
          <a:bodyPr vert="eaVert" lIns="91440" tIns="45720" rIns="91440" bIns="45720" anchor="ctr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1610611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123486" y="3626644"/>
            <a:ext cx="4325779" cy="626745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3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123486" y="4329113"/>
            <a:ext cx="4325779" cy="50863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5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157163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1571631"/>
            <a:ext cx="3962432" cy="285752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5623560" y="1871591"/>
            <a:ext cx="3291840" cy="3114819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1571631"/>
            <a:ext cx="8139178" cy="4041680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5766754" y="2627709"/>
            <a:ext cx="1667656" cy="1602582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4950" b="0" spc="7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7" name="弧形 26"/>
          <p:cNvSpPr/>
          <p:nvPr userDrawn="1">
            <p:custDataLst>
              <p:tags r:id="rId9"/>
            </p:custDataLst>
          </p:nvPr>
        </p:nvSpPr>
        <p:spPr>
          <a:xfrm flipH="1">
            <a:off x="6161674" y="2148429"/>
            <a:ext cx="1716881" cy="1602581"/>
          </a:xfrm>
          <a:prstGeom prst="arc">
            <a:avLst>
              <a:gd name="adj1" fmla="val 8278048"/>
              <a:gd name="adj2" fmla="val 19054783"/>
            </a:avLst>
          </a:prstGeom>
          <a:noFill/>
          <a:ln w="101600" cap="rnd" cmpd="sng" algn="ctr">
            <a:gradFill>
              <a:gsLst>
                <a:gs pos="31000">
                  <a:srgbClr val="FFFFFF"/>
                </a:gs>
                <a:gs pos="0">
                  <a:srgbClr val="58B6E5">
                    <a:alpha val="46000"/>
                  </a:srgbClr>
                </a:gs>
                <a:gs pos="100000">
                  <a:srgbClr val="6096E6">
                    <a:alpha val="70000"/>
                  </a:srgbClr>
                </a:gs>
              </a:gsLst>
              <a:lin ang="5700000" scaled="1"/>
            </a:gra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8" name="弧形 27"/>
          <p:cNvSpPr/>
          <p:nvPr userDrawn="1">
            <p:custDataLst>
              <p:tags r:id="rId10"/>
            </p:custDataLst>
          </p:nvPr>
        </p:nvSpPr>
        <p:spPr>
          <a:xfrm flipV="1">
            <a:off x="5488020" y="3933752"/>
            <a:ext cx="962978" cy="899160"/>
          </a:xfrm>
          <a:prstGeom prst="arc">
            <a:avLst>
              <a:gd name="adj1" fmla="val 7661738"/>
              <a:gd name="adj2" fmla="val 21064523"/>
            </a:avLst>
          </a:prstGeom>
          <a:noFill/>
          <a:ln w="101600" cap="rnd" cmpd="sng" algn="ctr">
            <a:gradFill>
              <a:gsLst>
                <a:gs pos="23000">
                  <a:srgbClr val="FFFFFF">
                    <a:alpha val="59000"/>
                  </a:srgbClr>
                </a:gs>
                <a:gs pos="0">
                  <a:srgbClr val="6096E6">
                    <a:alpha val="64000"/>
                  </a:srgbClr>
                </a:gs>
                <a:gs pos="100000">
                  <a:srgbClr val="58B6E5"/>
                </a:gs>
              </a:gsLst>
              <a:lin ang="5400000" scaled="1"/>
            </a:gradFill>
            <a:prstDash val="solid"/>
            <a:round/>
            <a:headEnd type="none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29" name="组合 28"/>
          <p:cNvGrpSpPr/>
          <p:nvPr userDrawn="1">
            <p:custDataLst>
              <p:tags r:id="rId11"/>
            </p:custDataLst>
          </p:nvPr>
        </p:nvGrpSpPr>
        <p:grpSpPr>
          <a:xfrm flipH="1">
            <a:off x="5132373" y="2910927"/>
            <a:ext cx="549593" cy="719138"/>
            <a:chOff x="3888063" y="1859828"/>
            <a:chExt cx="653457" cy="915809"/>
          </a:xfrm>
        </p:grpSpPr>
        <p:grpSp>
          <p:nvGrpSpPr>
            <p:cNvPr id="30" name="组合 29"/>
            <p:cNvGrpSpPr/>
            <p:nvPr/>
          </p:nvGrpSpPr>
          <p:grpSpPr>
            <a:xfrm>
              <a:off x="3888063" y="1859828"/>
              <a:ext cx="653457" cy="792917"/>
              <a:chOff x="3888063" y="1859828"/>
              <a:chExt cx="653457" cy="792917"/>
            </a:xfrm>
          </p:grpSpPr>
          <p:cxnSp>
            <p:nvCxnSpPr>
              <p:cNvPr id="32" name="直接连接符 3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3960429" y="1859828"/>
                <a:ext cx="581091" cy="537932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33" name="直接连接符 32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4002480" y="2437642"/>
                <a:ext cx="232362" cy="215103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34" name="椭圆 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3888063" y="2316480"/>
                <a:ext cx="151642" cy="151642"/>
              </a:xfrm>
              <a:prstGeom prst="ellipse">
                <a:avLst/>
              </a:prstGeom>
              <a:solidFill>
                <a:srgbClr val="58B6E5"/>
              </a:solidFill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>
                        <a:alpha val="100000"/>
                      </a:srgb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ysClr val="window" lastClr="FFFFFF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4217371" y="2708432"/>
              <a:ext cx="67205" cy="67205"/>
            </a:xfrm>
            <a:prstGeom prst="ellips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48000"/>
                    </a:srgbClr>
                  </a:gs>
                  <a:gs pos="100000">
                    <a:srgbClr val="58B6E5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 userDrawn="1">
            <p:custDataLst>
              <p:tags r:id="rId16"/>
            </p:custDataLst>
          </p:nvPr>
        </p:nvGrpSpPr>
        <p:grpSpPr>
          <a:xfrm flipV="1">
            <a:off x="7338179" y="3908280"/>
            <a:ext cx="549593" cy="620554"/>
            <a:chOff x="3888063" y="1859828"/>
            <a:chExt cx="653457" cy="790490"/>
          </a:xfrm>
        </p:grpSpPr>
        <p:cxnSp>
          <p:nvCxnSpPr>
            <p:cNvPr id="36" name="直接连接符 35"/>
            <p:cNvCxnSpPr/>
            <p:nvPr>
              <p:custDataLst>
                <p:tags r:id="rId17"/>
              </p:custDataLst>
            </p:nvPr>
          </p:nvCxnSpPr>
          <p:spPr>
            <a:xfrm flipH="1">
              <a:off x="3960429" y="1859828"/>
              <a:ext cx="581091" cy="537932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7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cxnSp>
          <p:nvCxnSpPr>
            <p:cNvPr id="37" name="直接连接符 36"/>
            <p:cNvCxnSpPr/>
            <p:nvPr>
              <p:custDataLst>
                <p:tags r:id="rId18"/>
              </p:custDataLst>
            </p:nvPr>
          </p:nvCxnSpPr>
          <p:spPr>
            <a:xfrm flipH="1">
              <a:off x="4002480" y="2435215"/>
              <a:ext cx="232362" cy="215103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1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sp>
          <p:nvSpPr>
            <p:cNvPr id="38" name="椭圆 37"/>
            <p:cNvSpPr/>
            <p:nvPr>
              <p:custDataLst>
                <p:tags r:id="rId19"/>
              </p:custDataLst>
            </p:nvPr>
          </p:nvSpPr>
          <p:spPr>
            <a:xfrm>
              <a:off x="3888063" y="2316480"/>
              <a:ext cx="151642" cy="151642"/>
            </a:xfrm>
            <a:prstGeom prst="ellipse">
              <a:avLst/>
            </a:prstGeom>
            <a:gradFill>
              <a:gsLst>
                <a:gs pos="0">
                  <a:srgbClr val="6096E6"/>
                </a:gs>
                <a:gs pos="100000">
                  <a:srgbClr val="FFFFFF">
                    <a:alpha val="14000"/>
                  </a:srgbClr>
                </a:gs>
              </a:gsLst>
              <a:lin ang="5400000" scaled="0"/>
            </a:gradFill>
            <a:ln w="101600" cap="flat" cmpd="sng" algn="ctr">
              <a:gradFill>
                <a:gsLst>
                  <a:gs pos="0">
                    <a:srgbClr val="FFFFFF"/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1085107"/>
            <a:ext cx="8705888" cy="468778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wrap="square" anchor="ctr">
            <a:normAutofit/>
          </a:bodyPr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3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37400" y="1435050"/>
            <a:ext cx="2970000" cy="661500"/>
          </a:xfrm>
        </p:spPr>
        <p:txBody>
          <a:bodyPr wrap="square" anchor="ctr" anchorCtr="0">
            <a:normAutofit/>
          </a:bodyPr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40100" y="2180250"/>
            <a:ext cx="2967300" cy="3069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3825900" y="1434704"/>
            <a:ext cx="4860000" cy="3815953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wrap="square" anchor="ctr" anchorCtr="0">
            <a:normAutofit/>
          </a:bodyPr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9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3" y="6202076"/>
            <a:ext cx="540067" cy="65592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104650"/>
            <a:ext cx="40068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104650"/>
            <a:ext cx="4025700" cy="217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469850"/>
            <a:ext cx="40068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467150"/>
            <a:ext cx="4025700" cy="5859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7928848" y="5382172"/>
            <a:ext cx="1215151" cy="147582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311925"/>
            <a:ext cx="1215151" cy="1546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wrap="square" anchor="b">
            <a:normAutofit/>
          </a:bodyPr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5740" y="321260"/>
            <a:ext cx="8762591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7678" y="321259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266600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3269" y="5548313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2928" y="5586413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336" y="558736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258" y="558736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62733" y="1464095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495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2732" y="3120390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62733" y="4645075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581" y="2402068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405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507581" y="3184197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210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83920" y="157163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8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99549" y="313690"/>
            <a:ext cx="8762524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3905250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534" y="313004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761" y="3942021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90599" y="2639786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5319" y="-51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33922" y="238099"/>
            <a:ext cx="1741812" cy="127397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732472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69285" y="166924"/>
            <a:ext cx="1243970" cy="910117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858" y="5905500"/>
            <a:ext cx="732472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816" y="193040"/>
            <a:ext cx="8278177" cy="521335"/>
          </a:xfrm>
        </p:spPr>
        <p:txBody>
          <a:bodyPr>
            <a:noAutofit/>
          </a:bodyPr>
          <a:lstStyle>
            <a:lvl1pPr>
              <a:defRPr sz="21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8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5740" y="321260"/>
            <a:ext cx="8762591" cy="39305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7678" y="321259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266600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3269" y="5548313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2928" y="5586413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336" y="558736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258" y="558736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62733" y="1464095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4950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2732" y="3120390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62733" y="4645075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581" y="2402068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405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507581" y="3184197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210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83920" y="1571631"/>
            <a:ext cx="3962432" cy="4041680"/>
          </a:xfrm>
        </p:spPr>
        <p:txBody>
          <a:bodyPr>
            <a:noAutofit/>
          </a:bodyPr>
          <a:lstStyle>
            <a:lvl1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571631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912144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571631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912144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57163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57163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8222485" cy="6858000"/>
            <a:chOff x="0" y="-1143000"/>
            <a:chExt cx="10963314" cy="9144000"/>
          </a:xfrm>
        </p:grpSpPr>
        <p:sp>
          <p:nvSpPr>
            <p:cNvPr id="11" name="任意多边形: 形状 7"/>
            <p:cNvSpPr/>
            <p:nvPr>
              <p:custDataLst>
                <p:tags r:id="rId3"/>
              </p:custDataLst>
            </p:nvPr>
          </p:nvSpPr>
          <p:spPr>
            <a:xfrm>
              <a:off x="1184795" y="5050536"/>
              <a:ext cx="3496666" cy="2950464"/>
            </a:xfrm>
            <a:custGeom>
              <a:avLst/>
              <a:gdLst>
                <a:gd name="connsiteX0" fmla="*/ 1748333 w 3496666"/>
                <a:gd name="connsiteY0" fmla="*/ 0 h 2212848"/>
                <a:gd name="connsiteX1" fmla="*/ 3496666 w 3496666"/>
                <a:gd name="connsiteY1" fmla="*/ 1748333 h 2212848"/>
                <a:gd name="connsiteX2" fmla="*/ 3461146 w 3496666"/>
                <a:gd name="connsiteY2" fmla="*/ 2100683 h 2212848"/>
                <a:gd name="connsiteX3" fmla="*/ 3432306 w 3496666"/>
                <a:gd name="connsiteY3" fmla="*/ 2212848 h 2212848"/>
                <a:gd name="connsiteX4" fmla="*/ 64361 w 3496666"/>
                <a:gd name="connsiteY4" fmla="*/ 2212848 h 2212848"/>
                <a:gd name="connsiteX5" fmla="*/ 35520 w 3496666"/>
                <a:gd name="connsiteY5" fmla="*/ 2100683 h 2212848"/>
                <a:gd name="connsiteX6" fmla="*/ 0 w 3496666"/>
                <a:gd name="connsiteY6" fmla="*/ 1748333 h 2212848"/>
                <a:gd name="connsiteX7" fmla="*/ 1748333 w 3496666"/>
                <a:gd name="connsiteY7" fmla="*/ 0 h 221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96666" h="2212848">
                  <a:moveTo>
                    <a:pt x="1748333" y="0"/>
                  </a:moveTo>
                  <a:cubicBezTo>
                    <a:pt x="2713911" y="0"/>
                    <a:pt x="3496666" y="782755"/>
                    <a:pt x="3496666" y="1748333"/>
                  </a:cubicBezTo>
                  <a:cubicBezTo>
                    <a:pt x="3496666" y="1869030"/>
                    <a:pt x="3484436" y="1986871"/>
                    <a:pt x="3461146" y="2100683"/>
                  </a:cubicBezTo>
                  <a:lnTo>
                    <a:pt x="3432306" y="2212848"/>
                  </a:lnTo>
                  <a:lnTo>
                    <a:pt x="64361" y="2212848"/>
                  </a:lnTo>
                  <a:lnTo>
                    <a:pt x="35520" y="2100683"/>
                  </a:lnTo>
                  <a:cubicBezTo>
                    <a:pt x="12231" y="1986871"/>
                    <a:pt x="0" y="1869030"/>
                    <a:pt x="0" y="1748333"/>
                  </a:cubicBezTo>
                  <a:cubicBezTo>
                    <a:pt x="0" y="782755"/>
                    <a:pt x="782755" y="0"/>
                    <a:pt x="1748333" y="0"/>
                  </a:cubicBezTo>
                  <a:close/>
                </a:path>
              </a:pathLst>
            </a:custGeom>
            <a:solidFill>
              <a:schemeClr val="accent6">
                <a:alpha val="16000"/>
              </a:schemeClr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8739493" y="3158337"/>
              <a:ext cx="2223821" cy="2965095"/>
            </a:xfrm>
            <a:prstGeom prst="ellipse">
              <a:avLst/>
            </a:prstGeom>
            <a:solidFill>
              <a:schemeClr val="accent3">
                <a:alpha val="21000"/>
              </a:schemeClr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/>
            <p:nvPr>
              <p:custDataLst>
                <p:tags r:id="rId5"/>
              </p:custDataLst>
            </p:nvPr>
          </p:nvSpPr>
          <p:spPr>
            <a:xfrm>
              <a:off x="8270234" y="2599485"/>
              <a:ext cx="1435951" cy="1914601"/>
            </a:xfrm>
            <a:prstGeom prst="ellipse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/>
            <p:nvPr>
              <p:custDataLst>
                <p:tags r:id="rId6"/>
              </p:custDataLst>
            </p:nvPr>
          </p:nvSpPr>
          <p:spPr>
            <a:xfrm>
              <a:off x="5054537" y="5267199"/>
              <a:ext cx="870775" cy="1161033"/>
            </a:xfrm>
            <a:prstGeom prst="ellipse">
              <a:avLst/>
            </a:prstGeom>
            <a:solidFill>
              <a:schemeClr val="accent3">
                <a:alpha val="16000"/>
              </a:schemeClr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任意多边形: 形状 13"/>
            <p:cNvSpPr/>
            <p:nvPr>
              <p:custDataLst>
                <p:tags r:id="rId7"/>
              </p:custDataLst>
            </p:nvPr>
          </p:nvSpPr>
          <p:spPr>
            <a:xfrm>
              <a:off x="0" y="-1143000"/>
              <a:ext cx="2358730" cy="2951968"/>
            </a:xfrm>
            <a:custGeom>
              <a:avLst/>
              <a:gdLst>
                <a:gd name="connsiteX0" fmla="*/ 0 w 2018513"/>
                <a:gd name="connsiteY0" fmla="*/ 0 h 1894638"/>
                <a:gd name="connsiteX1" fmla="*/ 1838555 w 2018513"/>
                <a:gd name="connsiteY1" fmla="*/ 0 h 1894638"/>
                <a:gd name="connsiteX2" fmla="*/ 1867557 w 2018513"/>
                <a:gd name="connsiteY2" fmla="*/ 47739 h 1894638"/>
                <a:gd name="connsiteX3" fmla="*/ 2018513 w 2018513"/>
                <a:gd name="connsiteY3" fmla="*/ 643910 h 1894638"/>
                <a:gd name="connsiteX4" fmla="*/ 767785 w 2018513"/>
                <a:gd name="connsiteY4" fmla="*/ 1894638 h 1894638"/>
                <a:gd name="connsiteX5" fmla="*/ 68491 w 2018513"/>
                <a:gd name="connsiteY5" fmla="*/ 1681033 h 1894638"/>
                <a:gd name="connsiteX6" fmla="*/ 0 w 2018513"/>
                <a:gd name="connsiteY6" fmla="*/ 1629817 h 189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513" h="1894638">
                  <a:moveTo>
                    <a:pt x="0" y="0"/>
                  </a:moveTo>
                  <a:lnTo>
                    <a:pt x="1838555" y="0"/>
                  </a:lnTo>
                  <a:lnTo>
                    <a:pt x="1867557" y="47739"/>
                  </a:lnTo>
                  <a:cubicBezTo>
                    <a:pt x="1963829" y="224959"/>
                    <a:pt x="2018513" y="428048"/>
                    <a:pt x="2018513" y="643910"/>
                  </a:cubicBezTo>
                  <a:cubicBezTo>
                    <a:pt x="2018513" y="1334668"/>
                    <a:pt x="1458543" y="1894638"/>
                    <a:pt x="767785" y="1894638"/>
                  </a:cubicBezTo>
                  <a:cubicBezTo>
                    <a:pt x="508751" y="1894638"/>
                    <a:pt x="268109" y="1815892"/>
                    <a:pt x="68491" y="1681033"/>
                  </a:cubicBezTo>
                  <a:lnTo>
                    <a:pt x="0" y="162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>
              <p:custDataLst>
                <p:tags r:id="rId8"/>
              </p:custDataLst>
            </p:nvPr>
          </p:nvSpPr>
          <p:spPr>
            <a:xfrm>
              <a:off x="2134818" y="23551"/>
              <a:ext cx="585216" cy="78028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>
              <p:custDataLst>
                <p:tags r:id="rId9"/>
              </p:custDataLst>
            </p:nvPr>
          </p:nvSpPr>
          <p:spPr>
            <a:xfrm>
              <a:off x="2318918" y="149840"/>
              <a:ext cx="585216" cy="7802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888596" y="2287391"/>
            <a:ext cx="6149731" cy="1186853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888597" y="3535073"/>
            <a:ext cx="6149730" cy="504288"/>
          </a:xfrm>
        </p:spPr>
        <p:txBody>
          <a:bodyPr lIns="90000" tIns="0" rIns="90000" bIns="468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99549" y="313690"/>
            <a:ext cx="8762524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3905250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534" y="313004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761" y="3942021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90599" y="2639786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5319" y="-51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33922" y="238099"/>
            <a:ext cx="1741812" cy="127397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732472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69285" y="166924"/>
            <a:ext cx="1243970" cy="910117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7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858" y="5905500"/>
            <a:ext cx="732472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816" y="193040"/>
            <a:ext cx="8278177" cy="521335"/>
          </a:xfrm>
        </p:spPr>
        <p:txBody>
          <a:bodyPr>
            <a:noAutofit/>
          </a:bodyPr>
          <a:lstStyle>
            <a:lvl1pPr>
              <a:defRPr sz="21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 userDrawn="1">
            <p:custDataLst>
              <p:tags r:id="rId2"/>
            </p:custDataLst>
          </p:nvPr>
        </p:nvGrpSpPr>
        <p:grpSpPr>
          <a:xfrm rot="10800000">
            <a:off x="953" y="5716835"/>
            <a:ext cx="594360" cy="1141065"/>
            <a:chOff x="16169" y="-4314"/>
            <a:chExt cx="3031" cy="5814"/>
          </a:xfrm>
        </p:grpSpPr>
        <p:sp>
          <p:nvSpPr>
            <p:cNvPr id="32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4314"/>
              <a:ext cx="3031" cy="452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33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70" y="-1562"/>
              <a:ext cx="1446" cy="1928"/>
            </a:xfrm>
            <a:prstGeom prst="flowChartConnector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367"/>
              <a:ext cx="850" cy="1133"/>
            </a:xfrm>
            <a:prstGeom prst="flowChartConnector">
              <a:avLst/>
            </a:prstGeom>
            <a:solidFill>
              <a:schemeClr val="accent6">
                <a:alpha val="16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流程图: 接点 20"/>
          <p:cNvSpPr/>
          <p:nvPr userDrawn="1">
            <p:custDataLst>
              <p:tags r:id="rId6"/>
            </p:custDataLst>
          </p:nvPr>
        </p:nvSpPr>
        <p:spPr>
          <a:xfrm>
            <a:off x="8433911" y="5927725"/>
            <a:ext cx="607219" cy="822325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rgbClr val="5B9BD4">
              <a:shade val="50000"/>
            </a:srgbClr>
          </a:lnRef>
          <a:fillRef idx="1">
            <a:srgbClr val="5B9BD4"/>
          </a:fillRef>
          <a:effectRef idx="0">
            <a:srgbClr val="5B9BD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流程图: 接点 20"/>
          <p:cNvSpPr/>
          <p:nvPr userDrawn="1">
            <p:custDataLst>
              <p:tags r:id="rId7"/>
            </p:custDataLst>
          </p:nvPr>
        </p:nvSpPr>
        <p:spPr>
          <a:xfrm>
            <a:off x="8231505" y="5303044"/>
            <a:ext cx="404813" cy="404813"/>
          </a:xfrm>
          <a:prstGeom prst="flowChartConnector">
            <a:avLst/>
          </a:prstGeom>
          <a:solidFill>
            <a:schemeClr val="accent6">
              <a:alpha val="32000"/>
            </a:schemeClr>
          </a:solidFill>
          <a:ln>
            <a:noFill/>
          </a:ln>
        </p:spPr>
        <p:style>
          <a:lnRef idx="2">
            <a:srgbClr val="5B9BD4">
              <a:shade val="50000"/>
            </a:srgbClr>
          </a:lnRef>
          <a:fillRef idx="1">
            <a:srgbClr val="5B9BD4"/>
          </a:fillRef>
          <a:effectRef idx="0">
            <a:srgbClr val="5B9BD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1085400"/>
            <a:ext cx="8704800" cy="468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任意多边形: 形状 14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292050 w 12192000"/>
              <a:gd name="connsiteY0" fmla="*/ 304775 h 6858000"/>
              <a:gd name="connsiteX1" fmla="*/ 292050 w 12192000"/>
              <a:gd name="connsiteY1" fmla="*/ 6553225 h 6858000"/>
              <a:gd name="connsiteX2" fmla="*/ 11899943 w 12192000"/>
              <a:gd name="connsiteY2" fmla="*/ 6553225 h 6858000"/>
              <a:gd name="connsiteX3" fmla="*/ 11899943 w 12192000"/>
              <a:gd name="connsiteY3" fmla="*/ 30477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2050" y="304775"/>
                </a:moveTo>
                <a:lnTo>
                  <a:pt x="292050" y="6553225"/>
                </a:lnTo>
                <a:lnTo>
                  <a:pt x="11899943" y="6553225"/>
                </a:lnTo>
                <a:lnTo>
                  <a:pt x="11899943" y="30477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350" dirty="0"/>
          </a:p>
        </p:txBody>
      </p:sp>
      <p:grpSp>
        <p:nvGrpSpPr>
          <p:cNvPr id="11" name="组合 10"/>
          <p:cNvGrpSpPr/>
          <p:nvPr userDrawn="1"/>
        </p:nvGrpSpPr>
        <p:grpSpPr>
          <a:xfrm rot="0">
            <a:off x="8010049" y="1"/>
            <a:ext cx="1133849" cy="2202055"/>
            <a:chOff x="16169" y="-2291"/>
            <a:chExt cx="3031" cy="5885"/>
          </a:xfrm>
        </p:grpSpPr>
        <p:sp>
          <p:nvSpPr>
            <p:cNvPr id="19" name="流程图: 接点 16"/>
            <p:cNvSpPr/>
            <p:nvPr>
              <p:custDataLst>
                <p:tags r:id="rId4"/>
              </p:custDataLst>
            </p:nvPr>
          </p:nvSpPr>
          <p:spPr>
            <a:xfrm>
              <a:off x="16169" y="-2291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20" name="流程图: 接点 10"/>
            <p:cNvSpPr/>
            <p:nvPr>
              <p:custDataLst>
                <p:tags r:id="rId5"/>
              </p:custDataLst>
            </p:nvPr>
          </p:nvSpPr>
          <p:spPr>
            <a:xfrm>
              <a:off x="16194" y="592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流程图: 接点 11"/>
            <p:cNvSpPr/>
            <p:nvPr>
              <p:custDataLst>
                <p:tags r:id="rId6"/>
              </p:custDataLst>
            </p:nvPr>
          </p:nvSpPr>
          <p:spPr>
            <a:xfrm>
              <a:off x="17215" y="2461"/>
              <a:ext cx="850" cy="1133"/>
            </a:xfrm>
            <a:prstGeom prst="flowChartConnector">
              <a:avLst/>
            </a:prstGeom>
            <a:solidFill>
              <a:schemeClr val="accent6">
                <a:alpha val="12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2" name="流程图: 接点 21"/>
          <p:cNvSpPr/>
          <p:nvPr userDrawn="1">
            <p:custDataLst>
              <p:tags r:id="rId7"/>
            </p:custDataLst>
          </p:nvPr>
        </p:nvSpPr>
        <p:spPr>
          <a:xfrm>
            <a:off x="133350" y="3013710"/>
            <a:ext cx="301466" cy="401955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5B9BD4">
              <a:shade val="50000"/>
            </a:srgbClr>
          </a:lnRef>
          <a:fillRef idx="1">
            <a:srgbClr val="5B9BD4"/>
          </a:fillRef>
          <a:effectRef idx="0">
            <a:srgbClr val="5B9BD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7910036" y="5093018"/>
            <a:ext cx="809149" cy="616268"/>
            <a:chOff x="17215" y="8996"/>
            <a:chExt cx="1699" cy="1294"/>
          </a:xfrm>
        </p:grpSpPr>
        <p:sp>
          <p:nvSpPr>
            <p:cNvPr id="17" name="流程图: 接点 20"/>
            <p:cNvSpPr/>
            <p:nvPr>
              <p:custDataLst>
                <p:tags r:id="rId8"/>
              </p:custDataLst>
            </p:nvPr>
          </p:nvSpPr>
          <p:spPr>
            <a:xfrm>
              <a:off x="17640" y="8996"/>
              <a:ext cx="1275" cy="1295"/>
            </a:xfrm>
            <a:prstGeom prst="flowChartConnector">
              <a:avLst/>
            </a:prstGeom>
            <a:solidFill>
              <a:schemeClr val="accent6">
                <a:alpha val="11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流程图: 接点 20"/>
            <p:cNvSpPr/>
            <p:nvPr>
              <p:custDataLst>
                <p:tags r:id="rId9"/>
              </p:custDataLst>
            </p:nvPr>
          </p:nvSpPr>
          <p:spPr>
            <a:xfrm>
              <a:off x="17215" y="8996"/>
              <a:ext cx="850" cy="850"/>
            </a:xfrm>
            <a:prstGeom prst="flowChartConnector">
              <a:avLst/>
            </a:prstGeom>
            <a:solidFill>
              <a:schemeClr val="accent6">
                <a:alpha val="12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 rot="0">
            <a:off x="638651" y="1259205"/>
            <a:ext cx="424339" cy="407194"/>
            <a:chOff x="328" y="2317"/>
            <a:chExt cx="1999" cy="1918"/>
          </a:xfrm>
        </p:grpSpPr>
        <p:sp>
          <p:nvSpPr>
            <p:cNvPr id="15" name="流程图: 接点 8"/>
            <p:cNvSpPr/>
            <p:nvPr>
              <p:custDataLst>
                <p:tags r:id="rId10"/>
              </p:custDataLst>
            </p:nvPr>
          </p:nvSpPr>
          <p:spPr>
            <a:xfrm>
              <a:off x="328" y="2317"/>
              <a:ext cx="1530" cy="153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流程图: 接点 21"/>
            <p:cNvSpPr/>
            <p:nvPr>
              <p:custDataLst>
                <p:tags r:id="rId11"/>
              </p:custDataLst>
            </p:nvPr>
          </p:nvSpPr>
          <p:spPr>
            <a:xfrm>
              <a:off x="797" y="2705"/>
              <a:ext cx="1530" cy="1530"/>
            </a:xfrm>
            <a:prstGeom prst="flowChartConnector">
              <a:avLst/>
            </a:prstGeom>
            <a:solidFill>
              <a:schemeClr val="accent6">
                <a:alpha val="31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58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4" name="组合 13"/>
          <p:cNvGrpSpPr/>
          <p:nvPr userDrawn="1">
            <p:custDataLst>
              <p:tags r:id="rId9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15" name="流程图: 接点 16"/>
            <p:cNvSpPr/>
            <p:nvPr>
              <p:custDataLst>
                <p:tags r:id="rId10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6" name="流程图: 接点 10"/>
            <p:cNvSpPr/>
            <p:nvPr>
              <p:custDataLst>
                <p:tags r:id="rId11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流程图: 接点 11"/>
            <p:cNvSpPr/>
            <p:nvPr>
              <p:custDataLst>
                <p:tags r:id="rId12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6562639" y="4648962"/>
            <a:ext cx="2581361" cy="2209038"/>
          </a:xfrm>
          <a:custGeom>
            <a:avLst/>
            <a:gdLst>
              <a:gd name="connsiteX0" fmla="*/ 1748333 w 3496666"/>
              <a:gd name="connsiteY0" fmla="*/ 0 h 2212848"/>
              <a:gd name="connsiteX1" fmla="*/ 3496666 w 3496666"/>
              <a:gd name="connsiteY1" fmla="*/ 1748333 h 2212848"/>
              <a:gd name="connsiteX2" fmla="*/ 3461146 w 3496666"/>
              <a:gd name="connsiteY2" fmla="*/ 2100683 h 2212848"/>
              <a:gd name="connsiteX3" fmla="*/ 3432306 w 3496666"/>
              <a:gd name="connsiteY3" fmla="*/ 2212848 h 2212848"/>
              <a:gd name="connsiteX4" fmla="*/ 64361 w 3496666"/>
              <a:gd name="connsiteY4" fmla="*/ 2212848 h 2212848"/>
              <a:gd name="connsiteX5" fmla="*/ 35520 w 3496666"/>
              <a:gd name="connsiteY5" fmla="*/ 2100683 h 2212848"/>
              <a:gd name="connsiteX6" fmla="*/ 0 w 3496666"/>
              <a:gd name="connsiteY6" fmla="*/ 1748333 h 2212848"/>
              <a:gd name="connsiteX7" fmla="*/ 1748333 w 3496666"/>
              <a:gd name="connsiteY7" fmla="*/ 0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666" h="2212848">
                <a:moveTo>
                  <a:pt x="1748333" y="0"/>
                </a:moveTo>
                <a:cubicBezTo>
                  <a:pt x="2713911" y="0"/>
                  <a:pt x="3496666" y="782755"/>
                  <a:pt x="3496666" y="1748333"/>
                </a:cubicBezTo>
                <a:cubicBezTo>
                  <a:pt x="3496666" y="1869030"/>
                  <a:pt x="3484436" y="1986871"/>
                  <a:pt x="3461146" y="2100683"/>
                </a:cubicBezTo>
                <a:lnTo>
                  <a:pt x="3432306" y="2212848"/>
                </a:lnTo>
                <a:lnTo>
                  <a:pt x="64361" y="2212848"/>
                </a:lnTo>
                <a:lnTo>
                  <a:pt x="35520" y="2100683"/>
                </a:lnTo>
                <a:cubicBezTo>
                  <a:pt x="12231" y="1986871"/>
                  <a:pt x="0" y="1869030"/>
                  <a:pt x="0" y="1748333"/>
                </a:cubicBezTo>
                <a:cubicBezTo>
                  <a:pt x="0" y="782755"/>
                  <a:pt x="782755" y="0"/>
                  <a:pt x="1748333" y="0"/>
                </a:cubicBezTo>
                <a:close/>
              </a:path>
            </a:pathLst>
          </a:custGeom>
          <a:solidFill>
            <a:srgbClr val="4472C4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11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2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/>
          <a:lstStyle>
            <a:lvl1pPr algn="ctr">
              <a:defRPr sz="24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7"/>
          <p:cNvSpPr/>
          <p:nvPr userDrawn="1">
            <p:custDataLst>
              <p:tags r:id="rId2"/>
            </p:custDataLst>
          </p:nvPr>
        </p:nvSpPr>
        <p:spPr>
          <a:xfrm>
            <a:off x="6524625" y="4670425"/>
            <a:ext cx="2619375" cy="2187575"/>
          </a:xfrm>
          <a:custGeom>
            <a:avLst/>
            <a:gdLst>
              <a:gd name="connsiteX0" fmla="*/ 1748333 w 3496666"/>
              <a:gd name="connsiteY0" fmla="*/ 0 h 2212848"/>
              <a:gd name="connsiteX1" fmla="*/ 3496666 w 3496666"/>
              <a:gd name="connsiteY1" fmla="*/ 1748333 h 2212848"/>
              <a:gd name="connsiteX2" fmla="*/ 3461146 w 3496666"/>
              <a:gd name="connsiteY2" fmla="*/ 2100683 h 2212848"/>
              <a:gd name="connsiteX3" fmla="*/ 3432306 w 3496666"/>
              <a:gd name="connsiteY3" fmla="*/ 2212848 h 2212848"/>
              <a:gd name="connsiteX4" fmla="*/ 64361 w 3496666"/>
              <a:gd name="connsiteY4" fmla="*/ 2212848 h 2212848"/>
              <a:gd name="connsiteX5" fmla="*/ 35520 w 3496666"/>
              <a:gd name="connsiteY5" fmla="*/ 2100683 h 2212848"/>
              <a:gd name="connsiteX6" fmla="*/ 0 w 3496666"/>
              <a:gd name="connsiteY6" fmla="*/ 1748333 h 2212848"/>
              <a:gd name="connsiteX7" fmla="*/ 1748333 w 3496666"/>
              <a:gd name="connsiteY7" fmla="*/ 0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666" h="2212848">
                <a:moveTo>
                  <a:pt x="1748333" y="0"/>
                </a:moveTo>
                <a:cubicBezTo>
                  <a:pt x="2713911" y="0"/>
                  <a:pt x="3496666" y="782755"/>
                  <a:pt x="3496666" y="1748333"/>
                </a:cubicBezTo>
                <a:cubicBezTo>
                  <a:pt x="3496666" y="1869030"/>
                  <a:pt x="3484436" y="1986871"/>
                  <a:pt x="3461146" y="2100683"/>
                </a:cubicBezTo>
                <a:lnTo>
                  <a:pt x="3432306" y="2212848"/>
                </a:lnTo>
                <a:lnTo>
                  <a:pt x="64361" y="2212848"/>
                </a:lnTo>
                <a:lnTo>
                  <a:pt x="35520" y="2100683"/>
                </a:lnTo>
                <a:cubicBezTo>
                  <a:pt x="12231" y="1986871"/>
                  <a:pt x="0" y="1869030"/>
                  <a:pt x="0" y="1748333"/>
                </a:cubicBezTo>
                <a:cubicBezTo>
                  <a:pt x="0" y="782755"/>
                  <a:pt x="782755" y="0"/>
                  <a:pt x="1748333" y="0"/>
                </a:cubicBezTo>
                <a:close/>
              </a:path>
            </a:pathLst>
          </a:custGeom>
          <a:solidFill>
            <a:srgbClr val="FEE593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80010" y="5812213"/>
            <a:ext cx="713114" cy="933039"/>
            <a:chOff x="14054" y="4159"/>
            <a:chExt cx="4241" cy="5548"/>
          </a:xfrm>
        </p:grpSpPr>
        <p:sp>
          <p:nvSpPr>
            <p:cNvPr id="16" name="椭圆 15"/>
            <p:cNvSpPr/>
            <p:nvPr>
              <p:custDataLst>
                <p:tags r:id="rId3"/>
              </p:custDataLst>
            </p:nvPr>
          </p:nvSpPr>
          <p:spPr>
            <a:xfrm rot="10800000">
              <a:off x="14054" y="4159"/>
              <a:ext cx="3502" cy="4669"/>
            </a:xfrm>
            <a:prstGeom prst="ellipse">
              <a:avLst/>
            </a:prstGeom>
            <a:solidFill>
              <a:schemeClr val="accent6">
                <a:alpha val="10000"/>
              </a:schemeClr>
            </a:solidFill>
            <a:ln>
              <a:noFill/>
            </a:ln>
          </p:spPr>
          <p:style>
            <a:lnRef idx="2">
              <a:srgbClr val="3430D0">
                <a:shade val="50000"/>
              </a:srgbClr>
            </a:lnRef>
            <a:fillRef idx="1">
              <a:srgbClr val="3430D0"/>
            </a:fillRef>
            <a:effectRef idx="0">
              <a:srgbClr val="3430D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 rot="10800000">
              <a:off x="16034" y="6692"/>
              <a:ext cx="2261" cy="3015"/>
            </a:xfrm>
            <a:prstGeom prst="ellipse">
              <a:avLst/>
            </a:prstGeom>
            <a:solidFill>
              <a:schemeClr val="accent3">
                <a:lumMod val="60000"/>
                <a:lumOff val="40000"/>
                <a:alpha val="15000"/>
              </a:schemeClr>
            </a:solidFill>
            <a:ln>
              <a:noFill/>
            </a:ln>
          </p:spPr>
          <p:style>
            <a:lnRef idx="2">
              <a:srgbClr val="3430D0">
                <a:shade val="50000"/>
              </a:srgbClr>
            </a:lnRef>
            <a:fillRef idx="1">
              <a:srgbClr val="3430D0"/>
            </a:fillRef>
            <a:effectRef idx="0">
              <a:srgbClr val="3430D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2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 rot="0">
            <a:off x="-76" y="68"/>
            <a:ext cx="2001279" cy="2036299"/>
            <a:chOff x="5" y="-1957"/>
            <a:chExt cx="4569" cy="4649"/>
          </a:xfrm>
        </p:grpSpPr>
        <p:sp>
          <p:nvSpPr>
            <p:cNvPr id="14" name="任意多边形: 形状 13"/>
            <p:cNvSpPr/>
            <p:nvPr>
              <p:custDataLst>
                <p:tags r:id="rId3"/>
              </p:custDataLst>
            </p:nvPr>
          </p:nvSpPr>
          <p:spPr>
            <a:xfrm>
              <a:off x="5" y="-1957"/>
              <a:ext cx="3715" cy="4649"/>
            </a:xfrm>
            <a:custGeom>
              <a:avLst/>
              <a:gdLst>
                <a:gd name="connsiteX0" fmla="*/ 0 w 2018513"/>
                <a:gd name="connsiteY0" fmla="*/ 0 h 1894638"/>
                <a:gd name="connsiteX1" fmla="*/ 1838555 w 2018513"/>
                <a:gd name="connsiteY1" fmla="*/ 0 h 1894638"/>
                <a:gd name="connsiteX2" fmla="*/ 1867557 w 2018513"/>
                <a:gd name="connsiteY2" fmla="*/ 47739 h 1894638"/>
                <a:gd name="connsiteX3" fmla="*/ 2018513 w 2018513"/>
                <a:gd name="connsiteY3" fmla="*/ 643910 h 1894638"/>
                <a:gd name="connsiteX4" fmla="*/ 767785 w 2018513"/>
                <a:gd name="connsiteY4" fmla="*/ 1894638 h 1894638"/>
                <a:gd name="connsiteX5" fmla="*/ 68491 w 2018513"/>
                <a:gd name="connsiteY5" fmla="*/ 1681033 h 1894638"/>
                <a:gd name="connsiteX6" fmla="*/ 0 w 2018513"/>
                <a:gd name="connsiteY6" fmla="*/ 1629817 h 189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8513" h="1894638">
                  <a:moveTo>
                    <a:pt x="0" y="0"/>
                  </a:moveTo>
                  <a:lnTo>
                    <a:pt x="1838555" y="0"/>
                  </a:lnTo>
                  <a:lnTo>
                    <a:pt x="1867557" y="47739"/>
                  </a:lnTo>
                  <a:cubicBezTo>
                    <a:pt x="1963829" y="224959"/>
                    <a:pt x="2018513" y="428048"/>
                    <a:pt x="2018513" y="643910"/>
                  </a:cubicBezTo>
                  <a:cubicBezTo>
                    <a:pt x="2018513" y="1334668"/>
                    <a:pt x="1458543" y="1894638"/>
                    <a:pt x="767785" y="1894638"/>
                  </a:cubicBezTo>
                  <a:cubicBezTo>
                    <a:pt x="508751" y="1894638"/>
                    <a:pt x="268109" y="1815892"/>
                    <a:pt x="68491" y="1681033"/>
                  </a:cubicBezTo>
                  <a:lnTo>
                    <a:pt x="0" y="16298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/>
            <p:nvPr>
              <p:custDataLst>
                <p:tags r:id="rId4"/>
              </p:custDataLst>
            </p:nvPr>
          </p:nvSpPr>
          <p:spPr>
            <a:xfrm>
              <a:off x="3362" y="-120"/>
              <a:ext cx="922" cy="122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/>
            <p:nvPr>
              <p:custDataLst>
                <p:tags r:id="rId5"/>
              </p:custDataLst>
            </p:nvPr>
          </p:nvSpPr>
          <p:spPr>
            <a:xfrm>
              <a:off x="3652" y="79"/>
              <a:ext cx="922" cy="122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 rot="0">
            <a:off x="7694295" y="4963245"/>
            <a:ext cx="1449705" cy="1894873"/>
            <a:chOff x="14839" y="7715"/>
            <a:chExt cx="4241" cy="5542"/>
          </a:xfrm>
        </p:grpSpPr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5578" y="8595"/>
              <a:ext cx="3502" cy="46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/>
            <p:nvPr>
              <p:custDataLst>
                <p:tags r:id="rId7"/>
              </p:custDataLst>
            </p:nvPr>
          </p:nvSpPr>
          <p:spPr>
            <a:xfrm>
              <a:off x="14839" y="7715"/>
              <a:ext cx="2261" cy="3015"/>
            </a:xfrm>
            <a:prstGeom prst="ellipse">
              <a:avLst/>
            </a:prstGeom>
            <a:solidFill>
              <a:schemeClr val="accent3">
                <a:alpha val="66000"/>
              </a:schemeClr>
            </a:solidFill>
            <a:ln>
              <a:noFill/>
            </a:ln>
          </p:spPr>
          <p:style>
            <a:lnRef idx="2">
              <a:srgbClr val="27249D">
                <a:shade val="50000"/>
              </a:srgbClr>
            </a:lnRef>
            <a:fillRef idx="1">
              <a:srgbClr val="27249D"/>
            </a:fillRef>
            <a:effectRef idx="0">
              <a:srgbClr val="27249D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45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2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39203" y="2736503"/>
            <a:ext cx="4294529" cy="1384994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5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5965651" y="2736503"/>
            <a:ext cx="1941100" cy="839423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65" y="1837341"/>
            <a:ext cx="2426513" cy="3183307"/>
          </a:xfrm>
          <a:prstGeom prst="rect">
            <a:avLst/>
          </a:prstGeom>
        </p:spPr>
      </p:pic>
      <p:pic>
        <p:nvPicPr>
          <p:cNvPr id="2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3933" y="0"/>
            <a:ext cx="540067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3391403" y="356755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3391403" y="405333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57163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10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560" y="1809557"/>
            <a:ext cx="3291840" cy="323888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2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1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239203" y="4239050"/>
            <a:ext cx="6667548" cy="55347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3429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39203" y="2065474"/>
            <a:ext cx="6667072" cy="1968789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5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1084050"/>
            <a:ext cx="8702097" cy="46898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3933" y="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3620691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91422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91422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-5379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91422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2133" y="-1080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91422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8846" y="5104461"/>
            <a:ext cx="1315145" cy="1753527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315145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39203" y="2736503"/>
            <a:ext cx="4294529" cy="1384994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5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5965651" y="2736503"/>
            <a:ext cx="1941100" cy="839423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65" y="1837341"/>
            <a:ext cx="2426513" cy="3183307"/>
          </a:xfrm>
          <a:prstGeom prst="rect">
            <a:avLst/>
          </a:prstGeom>
        </p:spPr>
      </p:pic>
      <p:pic>
        <p:nvPicPr>
          <p:cNvPr id="2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3933" y="0"/>
            <a:ext cx="540067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3391403" y="356755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3391403" y="405333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57163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10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560" y="1809557"/>
            <a:ext cx="3291840" cy="323888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2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1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239203" y="4239050"/>
            <a:ext cx="6667548" cy="55347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3429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39203" y="2065474"/>
            <a:ext cx="6667072" cy="1968789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5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1084050"/>
            <a:ext cx="8702097" cy="46898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3933" y="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3620691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91422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91422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-5379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91422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2133" y="-1080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91422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8846" y="5104461"/>
            <a:ext cx="1315145" cy="1753527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315145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2236423" y="3893794"/>
            <a:ext cx="3310822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FF4836">
              <a:shade val="50000"/>
            </a:srgbClr>
          </a:lnRef>
          <a:fillRef idx="1">
            <a:srgbClr val="FF4836"/>
          </a:fillRef>
          <a:effectRef idx="0">
            <a:srgbClr val="FF4836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>
            <a:off x="1" y="0"/>
            <a:ext cx="9143999" cy="6857999"/>
            <a:chOff x="1" y="-1143000"/>
            <a:chExt cx="12191999" cy="9143999"/>
          </a:xfrm>
        </p:grpSpPr>
        <p:sp>
          <p:nvSpPr>
            <p:cNvPr id="8" name="图形 7"/>
            <p:cNvSpPr/>
            <p:nvPr>
              <p:custDataLst>
                <p:tags r:id="rId4"/>
              </p:custDataLst>
            </p:nvPr>
          </p:nvSpPr>
          <p:spPr>
            <a:xfrm rot="5400000">
              <a:off x="7502247" y="-1631131"/>
              <a:ext cx="1967437" cy="2943699"/>
            </a:xfrm>
            <a:custGeom>
              <a:avLst/>
              <a:gdLst>
                <a:gd name="connsiteX0" fmla="*/ 3726 w 1475574"/>
                <a:gd name="connsiteY0" fmla="*/ 0 h 2943697"/>
                <a:gd name="connsiteX1" fmla="*/ 0 w 1475574"/>
                <a:gd name="connsiteY1" fmla="*/ 0 h 2943697"/>
                <a:gd name="connsiteX2" fmla="*/ 0 w 1475574"/>
                <a:gd name="connsiteY2" fmla="*/ 566382 h 2943697"/>
                <a:gd name="connsiteX3" fmla="*/ 3726 w 1475574"/>
                <a:gd name="connsiteY3" fmla="*/ 566382 h 2943697"/>
                <a:gd name="connsiteX4" fmla="*/ 909192 w 1475574"/>
                <a:gd name="connsiteY4" fmla="*/ 1471849 h 2943697"/>
                <a:gd name="connsiteX5" fmla="*/ 3726 w 1475574"/>
                <a:gd name="connsiteY5" fmla="*/ 2377315 h 2943697"/>
                <a:gd name="connsiteX6" fmla="*/ 0 w 1475574"/>
                <a:gd name="connsiteY6" fmla="*/ 2377315 h 2943697"/>
                <a:gd name="connsiteX7" fmla="*/ 0 w 1475574"/>
                <a:gd name="connsiteY7" fmla="*/ 2943697 h 2943697"/>
                <a:gd name="connsiteX8" fmla="*/ 3726 w 1475574"/>
                <a:gd name="connsiteY8" fmla="*/ 2943697 h 2943697"/>
                <a:gd name="connsiteX9" fmla="*/ 1475574 w 1475574"/>
                <a:gd name="connsiteY9" fmla="*/ 1471849 h 2943697"/>
                <a:gd name="connsiteX10" fmla="*/ 3726 w 1475574"/>
                <a:gd name="connsiteY10" fmla="*/ 0 h 294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5574" h="2943697">
                  <a:moveTo>
                    <a:pt x="3726" y="0"/>
                  </a:moveTo>
                  <a:cubicBezTo>
                    <a:pt x="2236" y="0"/>
                    <a:pt x="1490" y="0"/>
                    <a:pt x="0" y="0"/>
                  </a:cubicBezTo>
                  <a:lnTo>
                    <a:pt x="0" y="566382"/>
                  </a:lnTo>
                  <a:cubicBezTo>
                    <a:pt x="1490" y="566382"/>
                    <a:pt x="2236" y="566382"/>
                    <a:pt x="3726" y="566382"/>
                  </a:cubicBezTo>
                  <a:cubicBezTo>
                    <a:pt x="503782" y="566382"/>
                    <a:pt x="909192" y="971793"/>
                    <a:pt x="909192" y="1471849"/>
                  </a:cubicBezTo>
                  <a:cubicBezTo>
                    <a:pt x="909192" y="1971904"/>
                    <a:pt x="503782" y="2377315"/>
                    <a:pt x="3726" y="2377315"/>
                  </a:cubicBezTo>
                  <a:cubicBezTo>
                    <a:pt x="2236" y="2377315"/>
                    <a:pt x="1490" y="2377315"/>
                    <a:pt x="0" y="2377315"/>
                  </a:cubicBezTo>
                  <a:lnTo>
                    <a:pt x="0" y="2943697"/>
                  </a:lnTo>
                  <a:cubicBezTo>
                    <a:pt x="1490" y="2943697"/>
                    <a:pt x="2236" y="2943697"/>
                    <a:pt x="3726" y="2943697"/>
                  </a:cubicBezTo>
                  <a:cubicBezTo>
                    <a:pt x="816782" y="2943697"/>
                    <a:pt x="1475574" y="2284905"/>
                    <a:pt x="1475574" y="1471849"/>
                  </a:cubicBezTo>
                  <a:cubicBezTo>
                    <a:pt x="1475574" y="658792"/>
                    <a:pt x="816782" y="0"/>
                    <a:pt x="3726" y="0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74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9" name="图形 9"/>
            <p:cNvSpPr/>
            <p:nvPr>
              <p:custDataLst>
                <p:tags r:id="rId5"/>
              </p:custDataLst>
            </p:nvPr>
          </p:nvSpPr>
          <p:spPr>
            <a:xfrm>
              <a:off x="9758958" y="722971"/>
              <a:ext cx="830929" cy="1107905"/>
            </a:xfrm>
            <a:custGeom>
              <a:avLst/>
              <a:gdLst>
                <a:gd name="connsiteX0" fmla="*/ 415465 w 830929"/>
                <a:gd name="connsiteY0" fmla="*/ 0 h 830929"/>
                <a:gd name="connsiteX1" fmla="*/ 0 w 830929"/>
                <a:gd name="connsiteY1" fmla="*/ 415465 h 830929"/>
                <a:gd name="connsiteX2" fmla="*/ 415465 w 830929"/>
                <a:gd name="connsiteY2" fmla="*/ 830929 h 830929"/>
                <a:gd name="connsiteX3" fmla="*/ 830929 w 830929"/>
                <a:gd name="connsiteY3" fmla="*/ 415465 h 830929"/>
                <a:gd name="connsiteX4" fmla="*/ 415465 w 830929"/>
                <a:gd name="connsiteY4" fmla="*/ 0 h 830929"/>
                <a:gd name="connsiteX5" fmla="*/ 415465 w 830929"/>
                <a:gd name="connsiteY5" fmla="*/ 709557 h 830929"/>
                <a:gd name="connsiteX6" fmla="*/ 121372 w 830929"/>
                <a:gd name="connsiteY6" fmla="*/ 415465 h 830929"/>
                <a:gd name="connsiteX7" fmla="*/ 415465 w 830929"/>
                <a:gd name="connsiteY7" fmla="*/ 121372 h 830929"/>
                <a:gd name="connsiteX8" fmla="*/ 709557 w 830929"/>
                <a:gd name="connsiteY8" fmla="*/ 415465 h 830929"/>
                <a:gd name="connsiteX9" fmla="*/ 415465 w 830929"/>
                <a:gd name="connsiteY9" fmla="*/ 709557 h 83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30929" h="830929">
                  <a:moveTo>
                    <a:pt x="415465" y="0"/>
                  </a:moveTo>
                  <a:cubicBezTo>
                    <a:pt x="186103" y="0"/>
                    <a:pt x="0" y="186103"/>
                    <a:pt x="0" y="415465"/>
                  </a:cubicBezTo>
                  <a:cubicBezTo>
                    <a:pt x="0" y="644826"/>
                    <a:pt x="186103" y="830929"/>
                    <a:pt x="415465" y="830929"/>
                  </a:cubicBezTo>
                  <a:cubicBezTo>
                    <a:pt x="644826" y="830929"/>
                    <a:pt x="830929" y="644826"/>
                    <a:pt x="830929" y="415465"/>
                  </a:cubicBezTo>
                  <a:cubicBezTo>
                    <a:pt x="830929" y="186103"/>
                    <a:pt x="644826" y="0"/>
                    <a:pt x="415465" y="0"/>
                  </a:cubicBezTo>
                  <a:close/>
                  <a:moveTo>
                    <a:pt x="415465" y="709557"/>
                  </a:moveTo>
                  <a:cubicBezTo>
                    <a:pt x="253013" y="709557"/>
                    <a:pt x="121372" y="577916"/>
                    <a:pt x="121372" y="415465"/>
                  </a:cubicBezTo>
                  <a:cubicBezTo>
                    <a:pt x="121372" y="253013"/>
                    <a:pt x="253013" y="121372"/>
                    <a:pt x="415465" y="121372"/>
                  </a:cubicBezTo>
                  <a:cubicBezTo>
                    <a:pt x="577916" y="121372"/>
                    <a:pt x="709557" y="253013"/>
                    <a:pt x="709557" y="415465"/>
                  </a:cubicBezTo>
                  <a:cubicBezTo>
                    <a:pt x="709557" y="577916"/>
                    <a:pt x="577916" y="709557"/>
                    <a:pt x="415465" y="709557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0" name="图形 9"/>
            <p:cNvSpPr/>
            <p:nvPr>
              <p:custDataLst>
                <p:tags r:id="rId6"/>
              </p:custDataLst>
            </p:nvPr>
          </p:nvSpPr>
          <p:spPr>
            <a:xfrm>
              <a:off x="183515" y="6426200"/>
              <a:ext cx="1082675" cy="1443567"/>
            </a:xfrm>
            <a:custGeom>
              <a:avLst/>
              <a:gdLst>
                <a:gd name="connsiteX0" fmla="*/ 845111 w 1690222"/>
                <a:gd name="connsiteY0" fmla="*/ 0 h 1690222"/>
                <a:gd name="connsiteX1" fmla="*/ 0 w 1690222"/>
                <a:gd name="connsiteY1" fmla="*/ 845111 h 1690222"/>
                <a:gd name="connsiteX2" fmla="*/ 845111 w 1690222"/>
                <a:gd name="connsiteY2" fmla="*/ 1690222 h 1690222"/>
                <a:gd name="connsiteX3" fmla="*/ 1690222 w 1690222"/>
                <a:gd name="connsiteY3" fmla="*/ 845111 h 1690222"/>
                <a:gd name="connsiteX4" fmla="*/ 845111 w 1690222"/>
                <a:gd name="connsiteY4" fmla="*/ 0 h 1690222"/>
                <a:gd name="connsiteX5" fmla="*/ 845111 w 1690222"/>
                <a:gd name="connsiteY5" fmla="*/ 1335719 h 1690222"/>
                <a:gd name="connsiteX6" fmla="*/ 354504 w 1690222"/>
                <a:gd name="connsiteY6" fmla="*/ 845111 h 1690222"/>
                <a:gd name="connsiteX7" fmla="*/ 845111 w 1690222"/>
                <a:gd name="connsiteY7" fmla="*/ 354504 h 1690222"/>
                <a:gd name="connsiteX8" fmla="*/ 1335719 w 1690222"/>
                <a:gd name="connsiteY8" fmla="*/ 845111 h 1690222"/>
                <a:gd name="connsiteX9" fmla="*/ 845111 w 1690222"/>
                <a:gd name="connsiteY9" fmla="*/ 1335719 h 1690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0222" h="1690222">
                  <a:moveTo>
                    <a:pt x="845111" y="0"/>
                  </a:moveTo>
                  <a:cubicBezTo>
                    <a:pt x="378559" y="0"/>
                    <a:pt x="0" y="378559"/>
                    <a:pt x="0" y="845111"/>
                  </a:cubicBezTo>
                  <a:cubicBezTo>
                    <a:pt x="0" y="1311663"/>
                    <a:pt x="378559" y="1690222"/>
                    <a:pt x="845111" y="1690222"/>
                  </a:cubicBezTo>
                  <a:cubicBezTo>
                    <a:pt x="1311663" y="1690222"/>
                    <a:pt x="1690222" y="1311663"/>
                    <a:pt x="1690222" y="845111"/>
                  </a:cubicBezTo>
                  <a:cubicBezTo>
                    <a:pt x="1690222" y="378559"/>
                    <a:pt x="1311663" y="0"/>
                    <a:pt x="845111" y="0"/>
                  </a:cubicBezTo>
                  <a:close/>
                  <a:moveTo>
                    <a:pt x="845111" y="1335719"/>
                  </a:moveTo>
                  <a:cubicBezTo>
                    <a:pt x="574169" y="1335719"/>
                    <a:pt x="354504" y="1116053"/>
                    <a:pt x="354504" y="845111"/>
                  </a:cubicBezTo>
                  <a:cubicBezTo>
                    <a:pt x="354504" y="574169"/>
                    <a:pt x="574169" y="354504"/>
                    <a:pt x="845111" y="354504"/>
                  </a:cubicBezTo>
                  <a:cubicBezTo>
                    <a:pt x="1116053" y="354504"/>
                    <a:pt x="1335719" y="574169"/>
                    <a:pt x="1335719" y="845111"/>
                  </a:cubicBezTo>
                  <a:cubicBezTo>
                    <a:pt x="1335719" y="1116053"/>
                    <a:pt x="1116053" y="1335719"/>
                    <a:pt x="845111" y="1335719"/>
                  </a:cubicBezTo>
                  <a:close/>
                </a:path>
              </a:pathLst>
            </a:custGeom>
            <a:solidFill>
              <a:srgbClr val="FFFFFF">
                <a:lumMod val="95000"/>
              </a:srgbClr>
            </a:solidFill>
            <a:ln w="6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1" name="任意多边形: 形状 11"/>
            <p:cNvSpPr/>
            <p:nvPr>
              <p:custDataLst>
                <p:tags r:id="rId7"/>
              </p:custDataLst>
            </p:nvPr>
          </p:nvSpPr>
          <p:spPr>
            <a:xfrm>
              <a:off x="11147982" y="6607203"/>
              <a:ext cx="1044018" cy="1393796"/>
            </a:xfrm>
            <a:custGeom>
              <a:avLst/>
              <a:gdLst>
                <a:gd name="connsiteX0" fmla="*/ 0 w 1045346"/>
                <a:gd name="connsiteY0" fmla="*/ 1045347 h 1045346"/>
                <a:gd name="connsiteX1" fmla="*/ 1045346 w 1045346"/>
                <a:gd name="connsiteY1" fmla="*/ 1045347 h 1045346"/>
                <a:gd name="connsiteX2" fmla="*/ 1045346 w 1045346"/>
                <a:gd name="connsiteY2" fmla="*/ 0 h 1045346"/>
                <a:gd name="connsiteX3" fmla="*/ 0 w 1045346"/>
                <a:gd name="connsiteY3" fmla="*/ 1045347 h 104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346" h="1045346">
                  <a:moveTo>
                    <a:pt x="0" y="1045347"/>
                  </a:moveTo>
                  <a:lnTo>
                    <a:pt x="1045346" y="1045347"/>
                  </a:lnTo>
                  <a:lnTo>
                    <a:pt x="1045346" y="0"/>
                  </a:lnTo>
                  <a:cubicBezTo>
                    <a:pt x="469361" y="3136"/>
                    <a:pt x="3136" y="469361"/>
                    <a:pt x="0" y="1045347"/>
                  </a:cubicBezTo>
                  <a:close/>
                </a:path>
              </a:pathLst>
            </a:custGeom>
            <a:noFill/>
            <a:ln w="104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2" name="任意多边形: 形状 12"/>
            <p:cNvSpPr/>
            <p:nvPr>
              <p:custDataLst>
                <p:tags r:id="rId8"/>
              </p:custDataLst>
            </p:nvPr>
          </p:nvSpPr>
          <p:spPr>
            <a:xfrm>
              <a:off x="10541681" y="5798801"/>
              <a:ext cx="1650319" cy="2202197"/>
            </a:xfrm>
            <a:custGeom>
              <a:avLst/>
              <a:gdLst>
                <a:gd name="connsiteX0" fmla="*/ 0 w 1651647"/>
                <a:gd name="connsiteY0" fmla="*/ 1651648 h 1651647"/>
                <a:gd name="connsiteX1" fmla="*/ 606301 w 1651647"/>
                <a:gd name="connsiteY1" fmla="*/ 1651648 h 1651647"/>
                <a:gd name="connsiteX2" fmla="*/ 1651647 w 1651647"/>
                <a:gd name="connsiteY2" fmla="*/ 606301 h 1651647"/>
                <a:gd name="connsiteX3" fmla="*/ 1651647 w 1651647"/>
                <a:gd name="connsiteY3" fmla="*/ 0 h 1651647"/>
                <a:gd name="connsiteX4" fmla="*/ 0 w 1651647"/>
                <a:gd name="connsiteY4" fmla="*/ 1651648 h 1651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647" h="1651647">
                  <a:moveTo>
                    <a:pt x="0" y="1651648"/>
                  </a:moveTo>
                  <a:lnTo>
                    <a:pt x="606301" y="1651648"/>
                  </a:lnTo>
                  <a:cubicBezTo>
                    <a:pt x="609437" y="1075662"/>
                    <a:pt x="1075661" y="609437"/>
                    <a:pt x="1651647" y="606301"/>
                  </a:cubicBezTo>
                  <a:lnTo>
                    <a:pt x="1651647" y="0"/>
                  </a:lnTo>
                  <a:cubicBezTo>
                    <a:pt x="741151" y="3136"/>
                    <a:pt x="3136" y="741151"/>
                    <a:pt x="0" y="1651648"/>
                  </a:cubicBezTo>
                  <a:close/>
                </a:path>
              </a:pathLst>
            </a:custGeom>
            <a:solidFill>
              <a:schemeClr val="accent1"/>
            </a:solidFill>
            <a:ln w="104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  <p:sp>
          <p:nvSpPr>
            <p:cNvPr id="13" name="椭圆 12"/>
            <p:cNvSpPr/>
            <p:nvPr>
              <p:custDataLst>
                <p:tags r:id="rId9"/>
              </p:custDataLst>
            </p:nvPr>
          </p:nvSpPr>
          <p:spPr>
            <a:xfrm>
              <a:off x="1197481" y="1889933"/>
              <a:ext cx="338601" cy="45146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FF4836">
                <a:shade val="50000"/>
              </a:srgbClr>
            </a:lnRef>
            <a:fillRef idx="1">
              <a:srgbClr val="FF4836"/>
            </a:fillRef>
            <a:effectRef idx="0">
              <a:srgbClr val="FF4836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altLang="zh-CN" sz="105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图形 4"/>
            <p:cNvSpPr/>
            <p:nvPr>
              <p:custDataLst>
                <p:tags r:id="rId10"/>
              </p:custDataLst>
            </p:nvPr>
          </p:nvSpPr>
          <p:spPr>
            <a:xfrm>
              <a:off x="1" y="-304817"/>
              <a:ext cx="825189" cy="2194947"/>
            </a:xfrm>
            <a:custGeom>
              <a:avLst/>
              <a:gdLst>
                <a:gd name="connsiteX0" fmla="*/ 2084 w 825189"/>
                <a:gd name="connsiteY0" fmla="*/ 0 h 1646210"/>
                <a:gd name="connsiteX1" fmla="*/ 0 w 825189"/>
                <a:gd name="connsiteY1" fmla="*/ 0 h 1646210"/>
                <a:gd name="connsiteX2" fmla="*/ 0 w 825189"/>
                <a:gd name="connsiteY2" fmla="*/ 316739 h 1646210"/>
                <a:gd name="connsiteX3" fmla="*/ 2084 w 825189"/>
                <a:gd name="connsiteY3" fmla="*/ 316739 h 1646210"/>
                <a:gd name="connsiteX4" fmla="*/ 508450 w 825189"/>
                <a:gd name="connsiteY4" fmla="*/ 823106 h 1646210"/>
                <a:gd name="connsiteX5" fmla="*/ 2084 w 825189"/>
                <a:gd name="connsiteY5" fmla="*/ 1329472 h 1646210"/>
                <a:gd name="connsiteX6" fmla="*/ 0 w 825189"/>
                <a:gd name="connsiteY6" fmla="*/ 1329472 h 1646210"/>
                <a:gd name="connsiteX7" fmla="*/ 0 w 825189"/>
                <a:gd name="connsiteY7" fmla="*/ 1646211 h 1646210"/>
                <a:gd name="connsiteX8" fmla="*/ 2084 w 825189"/>
                <a:gd name="connsiteY8" fmla="*/ 1646211 h 1646210"/>
                <a:gd name="connsiteX9" fmla="*/ 825189 w 825189"/>
                <a:gd name="connsiteY9" fmla="*/ 823106 h 1646210"/>
                <a:gd name="connsiteX10" fmla="*/ 2084 w 825189"/>
                <a:gd name="connsiteY10" fmla="*/ 0 h 16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25189" h="1646210">
                  <a:moveTo>
                    <a:pt x="2084" y="0"/>
                  </a:moveTo>
                  <a:cubicBezTo>
                    <a:pt x="1250" y="0"/>
                    <a:pt x="834" y="0"/>
                    <a:pt x="0" y="0"/>
                  </a:cubicBezTo>
                  <a:lnTo>
                    <a:pt x="0" y="316739"/>
                  </a:lnTo>
                  <a:cubicBezTo>
                    <a:pt x="834" y="316739"/>
                    <a:pt x="1250" y="316739"/>
                    <a:pt x="2084" y="316739"/>
                  </a:cubicBezTo>
                  <a:cubicBezTo>
                    <a:pt x="281731" y="316739"/>
                    <a:pt x="508450" y="543458"/>
                    <a:pt x="508450" y="823106"/>
                  </a:cubicBezTo>
                  <a:cubicBezTo>
                    <a:pt x="508450" y="1102753"/>
                    <a:pt x="281731" y="1329472"/>
                    <a:pt x="2084" y="1329472"/>
                  </a:cubicBezTo>
                  <a:cubicBezTo>
                    <a:pt x="1250" y="1329472"/>
                    <a:pt x="834" y="1329472"/>
                    <a:pt x="0" y="1329472"/>
                  </a:cubicBezTo>
                  <a:lnTo>
                    <a:pt x="0" y="1646211"/>
                  </a:lnTo>
                  <a:cubicBezTo>
                    <a:pt x="834" y="1646211"/>
                    <a:pt x="1250" y="1646211"/>
                    <a:pt x="2084" y="1646211"/>
                  </a:cubicBezTo>
                  <a:cubicBezTo>
                    <a:pt x="456771" y="1646211"/>
                    <a:pt x="825189" y="1277793"/>
                    <a:pt x="825189" y="823106"/>
                  </a:cubicBezTo>
                  <a:cubicBezTo>
                    <a:pt x="825189" y="368418"/>
                    <a:pt x="456771" y="0"/>
                    <a:pt x="2084" y="0"/>
                  </a:cubicBezTo>
                  <a:close/>
                </a:path>
              </a:pathLst>
            </a:custGeom>
            <a:solidFill>
              <a:schemeClr val="accent1"/>
            </a:solidFill>
            <a:ln w="41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350"/>
            </a:p>
          </p:txBody>
        </p: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2111687" y="2214904"/>
            <a:ext cx="4446276" cy="1569024"/>
          </a:xfrm>
        </p:spPr>
        <p:txBody>
          <a:bodyPr lIns="90000" tIns="46800" rIns="90000" bIns="46800" anchor="t" anchorCtr="0">
            <a:noAutofit/>
          </a:bodyPr>
          <a:lstStyle>
            <a:lvl1pPr algn="l">
              <a:defRPr sz="4950" b="0" spc="600" baseline="0"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2162651" y="4006517"/>
            <a:ext cx="4502156" cy="431303"/>
          </a:xfrm>
        </p:spPr>
        <p:txBody>
          <a:bodyPr lIns="90000" tIns="4680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2162175" y="4757515"/>
            <a:ext cx="1638300" cy="335756"/>
          </a:xfrm>
        </p:spPr>
        <p:txBody>
          <a:bodyPr lIns="90000" tIns="46800" rIns="90000" bIns="46800"/>
          <a:lstStyle>
            <a:lvl1pPr marL="0" indent="0">
              <a:lnSpc>
                <a:spcPct val="120000"/>
              </a:lnSpc>
              <a:buNone/>
              <a:defRPr spc="300" baseline="0"/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7"/>
            </p:custDataLst>
          </p:nvPr>
        </p:nvSpPr>
        <p:spPr>
          <a:xfrm>
            <a:off x="3908945" y="4757580"/>
            <a:ext cx="1638300" cy="336947"/>
          </a:xfrm>
        </p:spPr>
        <p:txBody>
          <a:bodyPr lIns="90000" tIns="46800" rIns="90000" bIns="46800"/>
          <a:lstStyle>
            <a:lvl1pPr marL="0" indent="0">
              <a:lnSpc>
                <a:spcPct val="120000"/>
              </a:lnSpc>
              <a:buNone/>
              <a:defRPr spc="300" baseline="0"/>
            </a:lvl1pPr>
          </a:lstStyle>
          <a:p>
            <a:pPr lvl="0"/>
            <a:r>
              <a:rPr lang="zh-CN" altLang="en-US" dirty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4"/>
            </p:custDataLst>
          </p:nvPr>
        </p:nvSpPr>
        <p:spPr>
          <a:xfrm>
            <a:off x="1239203" y="2736503"/>
            <a:ext cx="4294529" cy="1384994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5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5"/>
            </p:custDataLst>
          </p:nvPr>
        </p:nvSpPr>
        <p:spPr>
          <a:xfrm>
            <a:off x="5965651" y="2736503"/>
            <a:ext cx="1941100" cy="839423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Arial" panose="020B0604020202020204" pitchFamily="34" charset="0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157163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1365" y="1837341"/>
            <a:ext cx="2426513" cy="3183307"/>
          </a:xfrm>
          <a:prstGeom prst="rect">
            <a:avLst/>
          </a:prstGeom>
        </p:spPr>
      </p:pic>
      <p:pic>
        <p:nvPicPr>
          <p:cNvPr id="2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3933" y="0"/>
            <a:ext cx="540067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3391403" y="356755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3391403" y="405333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157163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10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157163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91214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57163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91214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3560" y="1809557"/>
            <a:ext cx="3291840" cy="3238888"/>
          </a:xfrm>
          <a:prstGeom prst="rect">
            <a:avLst/>
          </a:prstGeom>
        </p:spPr>
      </p:pic>
      <p:pic>
        <p:nvPicPr>
          <p:cNvPr id="6" name="图形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8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118967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157163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157163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157162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2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157163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8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9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1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239203" y="4239050"/>
            <a:ext cx="6667548" cy="55347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3429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2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39203" y="2065474"/>
            <a:ext cx="6667072" cy="1968789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5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1084050"/>
            <a:ext cx="8702097" cy="46898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3933" y="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79415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4799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3620691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080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37400" y="143505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40100" y="21802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3825900" y="143470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91422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144315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210195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9632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91422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3933" y="-5379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135945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211815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47425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91422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2133" y="-10800"/>
            <a:ext cx="540067" cy="720090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210465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210465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4698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4671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91422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形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8846" y="5104461"/>
            <a:ext cx="1315145" cy="1753527"/>
          </a:xfrm>
          <a:prstGeom prst="rect">
            <a:avLst/>
          </a:prstGeom>
        </p:spPr>
      </p:pic>
      <p:pic>
        <p:nvPicPr>
          <p:cNvPr id="6" name="图形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315145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86165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75435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5942171" y="2059940"/>
            <a:ext cx="920115" cy="266700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9" name="弧形 8"/>
          <p:cNvSpPr/>
          <p:nvPr userDrawn="1">
            <p:custDataLst>
              <p:tags r:id="rId9"/>
            </p:custDataLst>
          </p:nvPr>
        </p:nvSpPr>
        <p:spPr>
          <a:xfrm flipH="1">
            <a:off x="6222986" y="1614286"/>
            <a:ext cx="1716881" cy="2136775"/>
          </a:xfrm>
          <a:prstGeom prst="arc">
            <a:avLst>
              <a:gd name="adj1" fmla="val 8278048"/>
              <a:gd name="adj2" fmla="val 19054783"/>
            </a:avLst>
          </a:prstGeom>
          <a:noFill/>
          <a:ln w="101600" cap="rnd" cmpd="sng" algn="ctr">
            <a:gradFill>
              <a:gsLst>
                <a:gs pos="31000">
                  <a:srgbClr val="FFFFFF"/>
                </a:gs>
                <a:gs pos="0">
                  <a:srgbClr val="58B6E5">
                    <a:alpha val="46000"/>
                  </a:srgbClr>
                </a:gs>
                <a:gs pos="100000">
                  <a:srgbClr val="6096E6">
                    <a:alpha val="70000"/>
                  </a:srgbClr>
                </a:gs>
              </a:gsLst>
              <a:lin ang="5700000" scaled="1"/>
            </a:gra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弧形 9"/>
          <p:cNvSpPr/>
          <p:nvPr userDrawn="1">
            <p:custDataLst>
              <p:tags r:id="rId10"/>
            </p:custDataLst>
          </p:nvPr>
        </p:nvSpPr>
        <p:spPr>
          <a:xfrm flipV="1">
            <a:off x="5403359" y="4259696"/>
            <a:ext cx="962978" cy="1198880"/>
          </a:xfrm>
          <a:prstGeom prst="arc">
            <a:avLst>
              <a:gd name="adj1" fmla="val 7661738"/>
              <a:gd name="adj2" fmla="val 19054783"/>
            </a:avLst>
          </a:prstGeom>
          <a:noFill/>
          <a:ln w="101600" cap="rnd" cmpd="sng" algn="ctr">
            <a:gradFill>
              <a:gsLst>
                <a:gs pos="23000">
                  <a:srgbClr val="FFFFFF">
                    <a:alpha val="59000"/>
                  </a:srgbClr>
                </a:gs>
                <a:gs pos="0">
                  <a:srgbClr val="6096E6">
                    <a:alpha val="64000"/>
                  </a:srgbClr>
                </a:gs>
                <a:gs pos="100000">
                  <a:srgbClr val="58B6E5"/>
                </a:gs>
              </a:gsLst>
              <a:lin ang="5400000" scaled="1"/>
            </a:gradFill>
            <a:prstDash val="solid"/>
            <a:round/>
            <a:headEnd type="none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flipH="1">
            <a:off x="5132373" y="2738236"/>
            <a:ext cx="549593" cy="958850"/>
            <a:chOff x="3888063" y="1859828"/>
            <a:chExt cx="653457" cy="91580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8063" y="1859828"/>
              <a:ext cx="653457" cy="792917"/>
              <a:chOff x="3888063" y="1859828"/>
              <a:chExt cx="653457" cy="792917"/>
            </a:xfrm>
          </p:grpSpPr>
          <p:cxnSp>
            <p:nvCxnSpPr>
              <p:cNvPr id="14" name="直接连接符 13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3960429" y="1859828"/>
                <a:ext cx="581091" cy="537932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5" name="直接连接符 14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4002480" y="2437642"/>
                <a:ext cx="232362" cy="215103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19" name="椭圆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3888063" y="2316480"/>
                <a:ext cx="151642" cy="151642"/>
              </a:xfrm>
              <a:prstGeom prst="ellipse">
                <a:avLst/>
              </a:prstGeom>
              <a:solidFill>
                <a:srgbClr val="58B6E5"/>
              </a:solidFill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>
                        <a:alpha val="100000"/>
                      </a:srgb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ysClr val="window" lastClr="FFFFFF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3" name="椭圆 12"/>
            <p:cNvSpPr/>
            <p:nvPr>
              <p:custDataLst>
                <p:tags r:id="rId15"/>
              </p:custDataLst>
            </p:nvPr>
          </p:nvSpPr>
          <p:spPr>
            <a:xfrm>
              <a:off x="4217371" y="2708432"/>
              <a:ext cx="67205" cy="67205"/>
            </a:xfrm>
            <a:prstGeom prst="ellips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48000"/>
                    </a:srgbClr>
                  </a:gs>
                  <a:gs pos="100000">
                    <a:srgbClr val="58B6E5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 userDrawn="1">
            <p:custDataLst>
              <p:tags r:id="rId16"/>
            </p:custDataLst>
          </p:nvPr>
        </p:nvGrpSpPr>
        <p:grpSpPr>
          <a:xfrm flipV="1">
            <a:off x="7338179" y="4068040"/>
            <a:ext cx="549593" cy="827405"/>
            <a:chOff x="3888063" y="1859828"/>
            <a:chExt cx="653457" cy="790490"/>
          </a:xfrm>
        </p:grpSpPr>
        <p:cxnSp>
          <p:nvCxnSpPr>
            <p:cNvPr id="21" name="直接连接符 20"/>
            <p:cNvCxnSpPr/>
            <p:nvPr>
              <p:custDataLst>
                <p:tags r:id="rId17"/>
              </p:custDataLst>
            </p:nvPr>
          </p:nvCxnSpPr>
          <p:spPr>
            <a:xfrm flipH="1">
              <a:off x="3960429" y="1859828"/>
              <a:ext cx="581091" cy="537932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7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cxnSp>
          <p:nvCxnSpPr>
            <p:cNvPr id="22" name="直接连接符 21"/>
            <p:cNvCxnSpPr/>
            <p:nvPr>
              <p:custDataLst>
                <p:tags r:id="rId18"/>
              </p:custDataLst>
            </p:nvPr>
          </p:nvCxnSpPr>
          <p:spPr>
            <a:xfrm flipH="1">
              <a:off x="4002480" y="2435215"/>
              <a:ext cx="232362" cy="215103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1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sp>
          <p:nvSpPr>
            <p:cNvPr id="23" name="椭圆 22"/>
            <p:cNvSpPr/>
            <p:nvPr>
              <p:custDataLst>
                <p:tags r:id="rId19"/>
              </p:custDataLst>
            </p:nvPr>
          </p:nvSpPr>
          <p:spPr>
            <a:xfrm>
              <a:off x="3888063" y="2316480"/>
              <a:ext cx="151642" cy="151642"/>
            </a:xfrm>
            <a:prstGeom prst="ellipse">
              <a:avLst/>
            </a:prstGeom>
            <a:gradFill>
              <a:gsLst>
                <a:gs pos="0">
                  <a:srgbClr val="6096E6"/>
                </a:gs>
                <a:gs pos="100000">
                  <a:srgbClr val="FFFFFF">
                    <a:alpha val="14000"/>
                  </a:srgbClr>
                </a:gs>
              </a:gsLst>
              <a:lin ang="5400000" scaled="0"/>
            </a:gradFill>
            <a:ln w="101600" cap="flat" cmpd="sng" algn="ctr">
              <a:gradFill>
                <a:gsLst>
                  <a:gs pos="0">
                    <a:srgbClr val="FFFFFF"/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4" name="竖排文字占位符 20"/>
          <p:cNvSpPr>
            <a:spLocks noGrp="1"/>
          </p:cNvSpPr>
          <p:nvPr>
            <p:ph type="body" orient="vert" sz="quarter" idx="14" hasCustomPrompt="1"/>
            <p:custDataLst>
              <p:tags r:id="rId20"/>
            </p:custDataLst>
          </p:nvPr>
        </p:nvSpPr>
        <p:spPr>
          <a:xfrm>
            <a:off x="3170873" y="1115695"/>
            <a:ext cx="1095375" cy="332105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150" normalizeH="0" baseline="0" noProof="1" dirty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编辑文本</a:t>
            </a:r>
            <a:endParaRPr>
              <a:sym typeface="+mn-ea"/>
            </a:endParaRPr>
          </a:p>
        </p:txBody>
      </p:sp>
      <p:sp>
        <p:nvSpPr>
          <p:cNvPr id="25" name="竖排文字占位符 22"/>
          <p:cNvSpPr>
            <a:spLocks noGrp="1"/>
          </p:cNvSpPr>
          <p:nvPr>
            <p:ph type="body" orient="vert" sz="quarter" idx="15" hasCustomPrompt="1"/>
            <p:custDataLst>
              <p:tags r:id="rId21"/>
            </p:custDataLst>
          </p:nvPr>
        </p:nvSpPr>
        <p:spPr>
          <a:xfrm>
            <a:off x="1944053" y="1115695"/>
            <a:ext cx="1143000" cy="332105"/>
          </a:xfrm>
        </p:spPr>
        <p:txBody>
          <a:bodyPr vert="horz" lIns="91440" tIns="45720" rIns="91440" bIns="4572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6" name="竖排文字占位符 24"/>
          <p:cNvSpPr>
            <a:spLocks noGrp="1"/>
          </p:cNvSpPr>
          <p:nvPr>
            <p:ph type="body" orient="vert" sz="quarter" idx="16" hasCustomPrompt="1"/>
            <p:custDataLst>
              <p:tags r:id="rId22"/>
            </p:custDataLst>
          </p:nvPr>
        </p:nvSpPr>
        <p:spPr>
          <a:xfrm>
            <a:off x="6867049" y="2059940"/>
            <a:ext cx="567214" cy="3203575"/>
          </a:xfrm>
        </p:spPr>
        <p:txBody>
          <a:bodyPr vert="eaVert" lIns="91440" tIns="45720" rIns="91440" bIns="45720"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325178" y="2524360"/>
            <a:ext cx="4618673" cy="976216"/>
          </a:xfrm>
        </p:spPr>
        <p:txBody>
          <a:bodyPr lIns="90000" tIns="46800" rIns="90000" bIns="46800" anchor="t" anchorCtr="0">
            <a:normAutofit/>
          </a:bodyPr>
          <a:lstStyle>
            <a:lvl1pPr>
              <a:defRPr sz="60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325178" y="3668491"/>
            <a:ext cx="4618673" cy="570548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1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1610612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123486" y="3692525"/>
            <a:ext cx="4325779" cy="835660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123486" y="4629150"/>
            <a:ext cx="4325779" cy="678181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952508"/>
            <a:ext cx="396243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502448" y="952508"/>
            <a:ext cx="396243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5623560" y="1352454"/>
            <a:ext cx="3291840" cy="4153092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54864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6" name="图片 5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02448" y="952508"/>
            <a:ext cx="8139178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5766754" y="2360612"/>
            <a:ext cx="1667656" cy="2136776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7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7" name="弧形 26"/>
          <p:cNvSpPr/>
          <p:nvPr userDrawn="1">
            <p:custDataLst>
              <p:tags r:id="rId9"/>
            </p:custDataLst>
          </p:nvPr>
        </p:nvSpPr>
        <p:spPr>
          <a:xfrm flipH="1">
            <a:off x="6161674" y="1721572"/>
            <a:ext cx="1716881" cy="2136775"/>
          </a:xfrm>
          <a:prstGeom prst="arc">
            <a:avLst>
              <a:gd name="adj1" fmla="val 8278048"/>
              <a:gd name="adj2" fmla="val 19054783"/>
            </a:avLst>
          </a:prstGeom>
          <a:noFill/>
          <a:ln w="101600" cap="rnd" cmpd="sng" algn="ctr">
            <a:gradFill>
              <a:gsLst>
                <a:gs pos="31000">
                  <a:srgbClr val="FFFFFF"/>
                </a:gs>
                <a:gs pos="0">
                  <a:srgbClr val="58B6E5">
                    <a:alpha val="46000"/>
                  </a:srgbClr>
                </a:gs>
                <a:gs pos="100000">
                  <a:srgbClr val="6096E6">
                    <a:alpha val="70000"/>
                  </a:srgbClr>
                </a:gs>
              </a:gsLst>
              <a:lin ang="5700000" scaled="1"/>
            </a:gra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8" name="弧形 27"/>
          <p:cNvSpPr/>
          <p:nvPr userDrawn="1">
            <p:custDataLst>
              <p:tags r:id="rId10"/>
            </p:custDataLst>
          </p:nvPr>
        </p:nvSpPr>
        <p:spPr>
          <a:xfrm flipV="1">
            <a:off x="5488020" y="4102002"/>
            <a:ext cx="962978" cy="1198880"/>
          </a:xfrm>
          <a:prstGeom prst="arc">
            <a:avLst>
              <a:gd name="adj1" fmla="val 7661738"/>
              <a:gd name="adj2" fmla="val 21064523"/>
            </a:avLst>
          </a:prstGeom>
          <a:noFill/>
          <a:ln w="101600" cap="rnd" cmpd="sng" algn="ctr">
            <a:gradFill>
              <a:gsLst>
                <a:gs pos="23000">
                  <a:srgbClr val="FFFFFF">
                    <a:alpha val="59000"/>
                  </a:srgbClr>
                </a:gs>
                <a:gs pos="0">
                  <a:srgbClr val="6096E6">
                    <a:alpha val="64000"/>
                  </a:srgbClr>
                </a:gs>
                <a:gs pos="100000">
                  <a:srgbClr val="58B6E5"/>
                </a:gs>
              </a:gsLst>
              <a:lin ang="5400000" scaled="1"/>
            </a:gradFill>
            <a:prstDash val="solid"/>
            <a:round/>
            <a:headEnd type="none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29" name="组合 28"/>
          <p:cNvGrpSpPr/>
          <p:nvPr userDrawn="1">
            <p:custDataLst>
              <p:tags r:id="rId11"/>
            </p:custDataLst>
          </p:nvPr>
        </p:nvGrpSpPr>
        <p:grpSpPr>
          <a:xfrm flipH="1">
            <a:off x="5132373" y="2738236"/>
            <a:ext cx="549593" cy="958850"/>
            <a:chOff x="3888063" y="1859828"/>
            <a:chExt cx="653457" cy="915809"/>
          </a:xfrm>
        </p:grpSpPr>
        <p:grpSp>
          <p:nvGrpSpPr>
            <p:cNvPr id="30" name="组合 29"/>
            <p:cNvGrpSpPr/>
            <p:nvPr/>
          </p:nvGrpSpPr>
          <p:grpSpPr>
            <a:xfrm>
              <a:off x="3888063" y="1859828"/>
              <a:ext cx="653457" cy="792917"/>
              <a:chOff x="3888063" y="1859828"/>
              <a:chExt cx="653457" cy="792917"/>
            </a:xfrm>
          </p:grpSpPr>
          <p:cxnSp>
            <p:nvCxnSpPr>
              <p:cNvPr id="32" name="直接连接符 3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3960429" y="1859828"/>
                <a:ext cx="581091" cy="537932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33" name="直接连接符 32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4002480" y="2437642"/>
                <a:ext cx="232362" cy="215103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34" name="椭圆 33"/>
              <p:cNvSpPr/>
              <p:nvPr>
                <p:custDataLst>
                  <p:tags r:id="rId14"/>
                </p:custDataLst>
              </p:nvPr>
            </p:nvSpPr>
            <p:spPr>
              <a:xfrm>
                <a:off x="3888063" y="2316480"/>
                <a:ext cx="151642" cy="151642"/>
              </a:xfrm>
              <a:prstGeom prst="ellipse">
                <a:avLst/>
              </a:prstGeom>
              <a:solidFill>
                <a:srgbClr val="58B6E5"/>
              </a:solidFill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>
                        <a:alpha val="100000"/>
                      </a:srgb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ysClr val="window" lastClr="FFFFFF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1" name="椭圆 30"/>
            <p:cNvSpPr/>
            <p:nvPr>
              <p:custDataLst>
                <p:tags r:id="rId15"/>
              </p:custDataLst>
            </p:nvPr>
          </p:nvSpPr>
          <p:spPr>
            <a:xfrm>
              <a:off x="4217371" y="2708432"/>
              <a:ext cx="67205" cy="67205"/>
            </a:xfrm>
            <a:prstGeom prst="ellips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48000"/>
                    </a:srgbClr>
                  </a:gs>
                  <a:gs pos="100000">
                    <a:srgbClr val="58B6E5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 userDrawn="1">
            <p:custDataLst>
              <p:tags r:id="rId16"/>
            </p:custDataLst>
          </p:nvPr>
        </p:nvGrpSpPr>
        <p:grpSpPr>
          <a:xfrm flipV="1">
            <a:off x="7338179" y="4068040"/>
            <a:ext cx="549593" cy="827405"/>
            <a:chOff x="3888063" y="1859828"/>
            <a:chExt cx="653457" cy="790490"/>
          </a:xfrm>
        </p:grpSpPr>
        <p:cxnSp>
          <p:nvCxnSpPr>
            <p:cNvPr id="36" name="直接连接符 35"/>
            <p:cNvCxnSpPr/>
            <p:nvPr>
              <p:custDataLst>
                <p:tags r:id="rId17"/>
              </p:custDataLst>
            </p:nvPr>
          </p:nvCxnSpPr>
          <p:spPr>
            <a:xfrm flipH="1">
              <a:off x="3960429" y="1859828"/>
              <a:ext cx="581091" cy="537932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7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cxnSp>
          <p:nvCxnSpPr>
            <p:cNvPr id="37" name="直接连接符 36"/>
            <p:cNvCxnSpPr/>
            <p:nvPr>
              <p:custDataLst>
                <p:tags r:id="rId18"/>
              </p:custDataLst>
            </p:nvPr>
          </p:nvCxnSpPr>
          <p:spPr>
            <a:xfrm flipH="1">
              <a:off x="4002480" y="2435215"/>
              <a:ext cx="232362" cy="215103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1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sp>
          <p:nvSpPr>
            <p:cNvPr id="38" name="椭圆 37"/>
            <p:cNvSpPr/>
            <p:nvPr>
              <p:custDataLst>
                <p:tags r:id="rId19"/>
              </p:custDataLst>
            </p:nvPr>
          </p:nvSpPr>
          <p:spPr>
            <a:xfrm>
              <a:off x="3888063" y="2316480"/>
              <a:ext cx="151642" cy="151642"/>
            </a:xfrm>
            <a:prstGeom prst="ellipse">
              <a:avLst/>
            </a:prstGeom>
            <a:gradFill>
              <a:gsLst>
                <a:gs pos="0">
                  <a:srgbClr val="6096E6"/>
                </a:gs>
                <a:gs pos="100000">
                  <a:srgbClr val="FFFFFF">
                    <a:alpha val="14000"/>
                  </a:srgbClr>
                </a:gs>
              </a:gsLst>
              <a:lin ang="5400000" scaled="0"/>
            </a:gradFill>
            <a:ln w="101600" cap="flat" cmpd="sng" algn="ctr">
              <a:gradFill>
                <a:gsLst>
                  <a:gs pos="0">
                    <a:srgbClr val="FFFFFF"/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8465344" y="3"/>
            <a:ext cx="678404" cy="1317550"/>
            <a:chOff x="16169" y="-3829"/>
            <a:chExt cx="3031" cy="5885"/>
          </a:xfrm>
        </p:grpSpPr>
        <p:sp>
          <p:nvSpPr>
            <p:cNvPr id="9" name="流程图: 接点 16"/>
            <p:cNvSpPr/>
            <p:nvPr>
              <p:custDataLst>
                <p:tags r:id="rId3"/>
              </p:custDataLst>
            </p:nvPr>
          </p:nvSpPr>
          <p:spPr>
            <a:xfrm>
              <a:off x="16169" y="-3829"/>
              <a:ext cx="3031" cy="4599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3031" h="3449">
                  <a:moveTo>
                    <a:pt x="457" y="0"/>
                  </a:moveTo>
                  <a:lnTo>
                    <a:pt x="3031" y="0"/>
                  </a:lnTo>
                  <a:lnTo>
                    <a:pt x="3031" y="3250"/>
                  </a:lnTo>
                  <a:lnTo>
                    <a:pt x="3008" y="3261"/>
                  </a:lnTo>
                  <a:cubicBezTo>
                    <a:pt x="2740" y="3382"/>
                    <a:pt x="2444" y="3449"/>
                    <a:pt x="2131" y="3449"/>
                  </a:cubicBezTo>
                  <a:cubicBezTo>
                    <a:pt x="954" y="3449"/>
                    <a:pt x="0" y="2495"/>
                    <a:pt x="0" y="1318"/>
                  </a:cubicBezTo>
                  <a:cubicBezTo>
                    <a:pt x="0" y="822"/>
                    <a:pt x="170" y="365"/>
                    <a:pt x="454" y="3"/>
                  </a:cubicBezTo>
                  <a:lnTo>
                    <a:pt x="4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350"/>
            </a:p>
          </p:txBody>
        </p:sp>
        <p:sp>
          <p:nvSpPr>
            <p:cNvPr id="10" name="流程图: 接点 10"/>
            <p:cNvSpPr/>
            <p:nvPr>
              <p:custDataLst>
                <p:tags r:id="rId4"/>
              </p:custDataLst>
            </p:nvPr>
          </p:nvSpPr>
          <p:spPr>
            <a:xfrm>
              <a:off x="16194" y="-946"/>
              <a:ext cx="1446" cy="1928"/>
            </a:xfrm>
            <a:prstGeom prst="flowChartConnector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流程图: 接点 11"/>
            <p:cNvSpPr/>
            <p:nvPr>
              <p:custDataLst>
                <p:tags r:id="rId5"/>
              </p:custDataLst>
            </p:nvPr>
          </p:nvSpPr>
          <p:spPr>
            <a:xfrm>
              <a:off x="17215" y="923"/>
              <a:ext cx="850" cy="1133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5B9BD4">
                <a:shade val="50000"/>
              </a:srgbClr>
            </a:lnRef>
            <a:fillRef idx="1">
              <a:srgbClr val="5B9BD4"/>
            </a:fillRef>
            <a:effectRef idx="0">
              <a:srgbClr val="5B9BD4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1571631"/>
            <a:ext cx="3962432" cy="4041680"/>
          </a:xfrm>
        </p:spPr>
        <p:txBody>
          <a:bodyPr>
            <a:noAutofit/>
          </a:bodyPr>
          <a:lstStyle>
            <a:lvl1pPr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2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2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2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2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49833"/>
            <a:ext cx="2025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49833"/>
            <a:ext cx="297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49833"/>
            <a:ext cx="2025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219056" y="303809"/>
            <a:ext cx="8705888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961200" y="1249200"/>
            <a:ext cx="72198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960835" y="2163600"/>
            <a:ext cx="721995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8452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3" y="0"/>
            <a:ext cx="540068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437400" y="770400"/>
            <a:ext cx="297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40100" y="1764000"/>
            <a:ext cx="29673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3825900" y="769938"/>
            <a:ext cx="486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9144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0" y="0"/>
            <a:ext cx="540068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8603933" y="0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8603933" y="6202076"/>
            <a:ext cx="540068" cy="655924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6170855"/>
            <a:ext cx="540068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9144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screen"/>
          <a:stretch>
            <a:fillRect/>
          </a:stretch>
        </p:blipFill>
        <p:spPr>
          <a:xfrm>
            <a:off x="7928848" y="5382172"/>
            <a:ext cx="1215152" cy="147582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screen"/>
          <a:stretch>
            <a:fillRect/>
          </a:stretch>
        </p:blipFill>
        <p:spPr>
          <a:xfrm>
            <a:off x="0" y="5311925"/>
            <a:ext cx="1215152" cy="15460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142100" y="1339200"/>
            <a:ext cx="6858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141810" y="3862800"/>
            <a:ext cx="6858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 idx="13" hasCustomPrompt="1"/>
            <p:custDataLst>
              <p:tags r:id="rId8"/>
            </p:custDataLst>
          </p:nvPr>
        </p:nvSpPr>
        <p:spPr>
          <a:xfrm>
            <a:off x="5942171" y="2402205"/>
            <a:ext cx="920115" cy="2000250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4950" b="0" spc="70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9" name="弧形 8"/>
          <p:cNvSpPr/>
          <p:nvPr userDrawn="1">
            <p:custDataLst>
              <p:tags r:id="rId9"/>
            </p:custDataLst>
          </p:nvPr>
        </p:nvSpPr>
        <p:spPr>
          <a:xfrm flipH="1">
            <a:off x="6222986" y="2067965"/>
            <a:ext cx="1716881" cy="1602581"/>
          </a:xfrm>
          <a:prstGeom prst="arc">
            <a:avLst>
              <a:gd name="adj1" fmla="val 8278048"/>
              <a:gd name="adj2" fmla="val 19054783"/>
            </a:avLst>
          </a:prstGeom>
          <a:noFill/>
          <a:ln w="101600" cap="rnd" cmpd="sng" algn="ctr">
            <a:gradFill>
              <a:gsLst>
                <a:gs pos="31000">
                  <a:srgbClr val="FFFFFF"/>
                </a:gs>
                <a:gs pos="0">
                  <a:srgbClr val="58B6E5">
                    <a:alpha val="46000"/>
                  </a:srgbClr>
                </a:gs>
                <a:gs pos="100000">
                  <a:srgbClr val="6096E6">
                    <a:alpha val="70000"/>
                  </a:srgbClr>
                </a:gs>
              </a:gsLst>
              <a:lin ang="5700000" scaled="1"/>
            </a:gra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" name="弧形 9"/>
          <p:cNvSpPr/>
          <p:nvPr userDrawn="1">
            <p:custDataLst>
              <p:tags r:id="rId10"/>
            </p:custDataLst>
          </p:nvPr>
        </p:nvSpPr>
        <p:spPr>
          <a:xfrm flipV="1">
            <a:off x="5403359" y="4052022"/>
            <a:ext cx="962978" cy="899160"/>
          </a:xfrm>
          <a:prstGeom prst="arc">
            <a:avLst>
              <a:gd name="adj1" fmla="val 7661738"/>
              <a:gd name="adj2" fmla="val 19054783"/>
            </a:avLst>
          </a:prstGeom>
          <a:noFill/>
          <a:ln w="101600" cap="rnd" cmpd="sng" algn="ctr">
            <a:gradFill>
              <a:gsLst>
                <a:gs pos="23000">
                  <a:srgbClr val="FFFFFF">
                    <a:alpha val="59000"/>
                  </a:srgbClr>
                </a:gs>
                <a:gs pos="0">
                  <a:srgbClr val="6096E6">
                    <a:alpha val="64000"/>
                  </a:srgbClr>
                </a:gs>
                <a:gs pos="100000">
                  <a:srgbClr val="58B6E5"/>
                </a:gs>
              </a:gsLst>
              <a:lin ang="5400000" scaled="1"/>
            </a:gradFill>
            <a:prstDash val="solid"/>
            <a:round/>
            <a:headEnd type="none" w="med" len="med"/>
            <a:tailEnd type="oval" w="med" len="med"/>
          </a:ln>
          <a:effectLst/>
        </p:spPr>
        <p:txBody>
          <a:bodyPr rtlCol="0" anchor="ctr"/>
          <a:lstStyle>
            <a:defPPr>
              <a:defRPr lang="zh-CN">
                <a:solidFill>
                  <a:sysClr val="windowText" lastClr="000000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flipH="1">
            <a:off x="5132373" y="2910927"/>
            <a:ext cx="549593" cy="719138"/>
            <a:chOff x="3888063" y="1859828"/>
            <a:chExt cx="653457" cy="91580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8063" y="1859828"/>
              <a:ext cx="653457" cy="792917"/>
              <a:chOff x="3888063" y="1859828"/>
              <a:chExt cx="653457" cy="792917"/>
            </a:xfrm>
          </p:grpSpPr>
          <p:cxnSp>
            <p:nvCxnSpPr>
              <p:cNvPr id="14" name="直接连接符 13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3960429" y="1859828"/>
                <a:ext cx="581091" cy="537932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5" name="直接连接符 14"/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4002480" y="2437642"/>
                <a:ext cx="232362" cy="215103"/>
              </a:xfrm>
              <a:prstGeom prst="line">
                <a:avLst/>
              </a:prstGeom>
              <a:noFill/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/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</p:cxnSp>
          <p:sp>
            <p:nvSpPr>
              <p:cNvPr id="19" name="椭圆 18"/>
              <p:cNvSpPr/>
              <p:nvPr>
                <p:custDataLst>
                  <p:tags r:id="rId14"/>
                </p:custDataLst>
              </p:nvPr>
            </p:nvSpPr>
            <p:spPr>
              <a:xfrm>
                <a:off x="3888063" y="2316480"/>
                <a:ext cx="151642" cy="151642"/>
              </a:xfrm>
              <a:prstGeom prst="ellipse">
                <a:avLst/>
              </a:prstGeom>
              <a:solidFill>
                <a:srgbClr val="58B6E5"/>
              </a:solidFill>
              <a:ln w="101600" cap="flat" cmpd="sng" algn="ctr">
                <a:gradFill>
                  <a:gsLst>
                    <a:gs pos="0">
                      <a:srgbClr val="FFFFFF">
                        <a:alpha val="48000"/>
                      </a:srgbClr>
                    </a:gs>
                    <a:gs pos="100000">
                      <a:srgbClr val="58B6E5">
                        <a:alpha val="100000"/>
                      </a:srgbClr>
                    </a:gs>
                  </a:gsLst>
                  <a:lin ang="5400000" scaled="1"/>
                </a:gra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>
                    <a:solidFill>
                      <a:sysClr val="window" lastClr="FFFFFF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>
                      <a:lumMod val="85000"/>
                      <a:lumOff val="15000"/>
                    </a:sysClr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3" name="椭圆 12"/>
            <p:cNvSpPr/>
            <p:nvPr>
              <p:custDataLst>
                <p:tags r:id="rId15"/>
              </p:custDataLst>
            </p:nvPr>
          </p:nvSpPr>
          <p:spPr>
            <a:xfrm>
              <a:off x="4217371" y="2708432"/>
              <a:ext cx="67205" cy="67205"/>
            </a:xfrm>
            <a:prstGeom prst="ellips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48000"/>
                    </a:srgbClr>
                  </a:gs>
                  <a:gs pos="100000">
                    <a:srgbClr val="58B6E5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 userDrawn="1">
            <p:custDataLst>
              <p:tags r:id="rId16"/>
            </p:custDataLst>
          </p:nvPr>
        </p:nvGrpSpPr>
        <p:grpSpPr>
          <a:xfrm flipV="1">
            <a:off x="7338179" y="3908280"/>
            <a:ext cx="549593" cy="620554"/>
            <a:chOff x="3888063" y="1859828"/>
            <a:chExt cx="653457" cy="790490"/>
          </a:xfrm>
        </p:grpSpPr>
        <p:cxnSp>
          <p:nvCxnSpPr>
            <p:cNvPr id="21" name="直接连接符 20"/>
            <p:cNvCxnSpPr/>
            <p:nvPr>
              <p:custDataLst>
                <p:tags r:id="rId17"/>
              </p:custDataLst>
            </p:nvPr>
          </p:nvCxnSpPr>
          <p:spPr>
            <a:xfrm flipH="1">
              <a:off x="3960429" y="1859828"/>
              <a:ext cx="581091" cy="537932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7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cxnSp>
          <p:nvCxnSpPr>
            <p:cNvPr id="22" name="直接连接符 21"/>
            <p:cNvCxnSpPr/>
            <p:nvPr>
              <p:custDataLst>
                <p:tags r:id="rId18"/>
              </p:custDataLst>
            </p:nvPr>
          </p:nvCxnSpPr>
          <p:spPr>
            <a:xfrm flipH="1">
              <a:off x="4002480" y="2435215"/>
              <a:ext cx="232362" cy="215103"/>
            </a:xfrm>
            <a:prstGeom prst="line">
              <a:avLst/>
            </a:prstGeom>
            <a:noFill/>
            <a:ln w="101600" cap="flat" cmpd="sng" algn="ctr">
              <a:gradFill>
                <a:gsLst>
                  <a:gs pos="0">
                    <a:srgbClr val="FFFFFF">
                      <a:alpha val="31000"/>
                    </a:srgbClr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sp>
          <p:nvSpPr>
            <p:cNvPr id="23" name="椭圆 22"/>
            <p:cNvSpPr/>
            <p:nvPr>
              <p:custDataLst>
                <p:tags r:id="rId19"/>
              </p:custDataLst>
            </p:nvPr>
          </p:nvSpPr>
          <p:spPr>
            <a:xfrm>
              <a:off x="3888063" y="2316480"/>
              <a:ext cx="151642" cy="151642"/>
            </a:xfrm>
            <a:prstGeom prst="ellipse">
              <a:avLst/>
            </a:prstGeom>
            <a:gradFill>
              <a:gsLst>
                <a:gs pos="0">
                  <a:srgbClr val="6096E6"/>
                </a:gs>
                <a:gs pos="100000">
                  <a:srgbClr val="FFFFFF">
                    <a:alpha val="14000"/>
                  </a:srgbClr>
                </a:gs>
              </a:gsLst>
              <a:lin ang="5400000" scaled="0"/>
            </a:gradFill>
            <a:ln w="101600" cap="flat" cmpd="sng" algn="ctr">
              <a:gradFill>
                <a:gsLst>
                  <a:gs pos="0">
                    <a:srgbClr val="FFFFFF"/>
                  </a:gs>
                  <a:gs pos="100000">
                    <a:srgbClr val="6096E6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>
                  <a:solidFill>
                    <a:sysClr val="window" lastClr="FFFFFF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4" name="竖排文字占位符 20"/>
          <p:cNvSpPr>
            <a:spLocks noGrp="1"/>
          </p:cNvSpPr>
          <p:nvPr>
            <p:ph type="body" orient="vert" sz="quarter" idx="14" hasCustomPrompt="1"/>
            <p:custDataLst>
              <p:tags r:id="rId20"/>
            </p:custDataLst>
          </p:nvPr>
        </p:nvSpPr>
        <p:spPr>
          <a:xfrm>
            <a:off x="3170873" y="1694021"/>
            <a:ext cx="1095375" cy="249079"/>
          </a:xfrm>
        </p:spPr>
        <p:txBody>
          <a:bodyPr vert="horz" wrap="square" lIns="91440" tIns="45720" rIns="91440" bIns="45720" rtlCol="0" anchor="ctr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350" b="0" i="0" u="none" strike="noStrike" kern="1200" cap="none" spc="150" normalizeH="0" baseline="0" noProof="1" dirty="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编辑文本</a:t>
            </a:r>
            <a:endParaRPr>
              <a:sym typeface="+mn-ea"/>
            </a:endParaRPr>
          </a:p>
        </p:txBody>
      </p:sp>
      <p:sp>
        <p:nvSpPr>
          <p:cNvPr id="25" name="竖排文字占位符 22"/>
          <p:cNvSpPr>
            <a:spLocks noGrp="1"/>
          </p:cNvSpPr>
          <p:nvPr>
            <p:ph type="body" orient="vert" sz="quarter" idx="15" hasCustomPrompt="1"/>
            <p:custDataLst>
              <p:tags r:id="rId21"/>
            </p:custDataLst>
          </p:nvPr>
        </p:nvSpPr>
        <p:spPr>
          <a:xfrm>
            <a:off x="1944053" y="1694021"/>
            <a:ext cx="1143000" cy="249079"/>
          </a:xfrm>
        </p:spPr>
        <p:txBody>
          <a:bodyPr vert="horz" lIns="91440" tIns="45720" rIns="91440" bIns="45720" anchor="ctr"/>
          <a:lstStyle>
            <a:lvl1pPr marL="0" indent="0" algn="ctr">
              <a:buNone/>
              <a:defRPr sz="135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6" name="竖排文字占位符 24"/>
          <p:cNvSpPr>
            <a:spLocks noGrp="1"/>
          </p:cNvSpPr>
          <p:nvPr>
            <p:ph type="body" orient="vert" sz="quarter" idx="16" hasCustomPrompt="1"/>
            <p:custDataLst>
              <p:tags r:id="rId22"/>
            </p:custDataLst>
          </p:nvPr>
        </p:nvSpPr>
        <p:spPr>
          <a:xfrm>
            <a:off x="6867049" y="2402205"/>
            <a:ext cx="567214" cy="2402681"/>
          </a:xfrm>
        </p:spPr>
        <p:txBody>
          <a:bodyPr vert="eaVert" lIns="91440" tIns="45720" rIns="91440" bIns="45720" anchor="ctr">
            <a:normAutofit/>
          </a:bodyPr>
          <a:lstStyle>
            <a:lvl1pPr marL="0" indent="0" algn="ctr">
              <a:buNone/>
              <a:defRPr sz="1350">
                <a:solidFill>
                  <a:schemeClr val="bg1"/>
                </a:solidFill>
                <a:effectLst>
                  <a:outerShdw blurRad="38100" dist="38100" dir="2700000" algn="tl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502412" y="1571631"/>
            <a:ext cx="8139178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1397000"/>
            <a:ext cx="1610611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3123486" y="3626644"/>
            <a:ext cx="4325779" cy="626745"/>
          </a:xfrm>
        </p:spPr>
        <p:txBody>
          <a:bodyPr vert="horz" wrap="square" lIns="91440" tIns="45720" rIns="91440" bIns="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3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乐喵体W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3123486" y="4329113"/>
            <a:ext cx="4325779" cy="508636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5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02412" y="1189676"/>
            <a:ext cx="8139178" cy="33147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502448" y="1571631"/>
            <a:ext cx="3962432" cy="4041680"/>
          </a:xfrm>
        </p:spPr>
        <p:txBody>
          <a:bodyPr vert="horz" wrap="square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4679158" y="1571631"/>
            <a:ext cx="3962432" cy="4041680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49833"/>
            <a:ext cx="2970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49833"/>
            <a:ext cx="2025000" cy="3168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9.xml"/><Relationship Id="rId8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53.xml"/><Relationship Id="rId26" Type="http://schemas.openxmlformats.org/officeDocument/2006/relationships/theme" Target="../theme/theme10.xml"/><Relationship Id="rId25" Type="http://schemas.openxmlformats.org/officeDocument/2006/relationships/tags" Target="../tags/tag1199.xml"/><Relationship Id="rId24" Type="http://schemas.openxmlformats.org/officeDocument/2006/relationships/tags" Target="../tags/tag1198.xml"/><Relationship Id="rId23" Type="http://schemas.openxmlformats.org/officeDocument/2006/relationships/tags" Target="../tags/tag1197.xml"/><Relationship Id="rId22" Type="http://schemas.openxmlformats.org/officeDocument/2006/relationships/tags" Target="../tags/tag1196.xml"/><Relationship Id="rId21" Type="http://schemas.openxmlformats.org/officeDocument/2006/relationships/tags" Target="../tags/tag1195.xml"/><Relationship Id="rId20" Type="http://schemas.openxmlformats.org/officeDocument/2006/relationships/tags" Target="../tags/tag1194.xml"/><Relationship Id="rId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69.xml"/><Relationship Id="rId18" Type="http://schemas.openxmlformats.org/officeDocument/2006/relationships/slideLayout" Target="../slideLayouts/slideLayout168.xml"/><Relationship Id="rId17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24" Type="http://schemas.openxmlformats.org/officeDocument/2006/relationships/tags" Target="../tags/tag190.xml"/><Relationship Id="rId23" Type="http://schemas.openxmlformats.org/officeDocument/2006/relationships/tags" Target="../tags/tag189.xml"/><Relationship Id="rId22" Type="http://schemas.openxmlformats.org/officeDocument/2006/relationships/tags" Target="../tags/tag188.xml"/><Relationship Id="rId21" Type="http://schemas.openxmlformats.org/officeDocument/2006/relationships/tags" Target="../tags/tag187.xml"/><Relationship Id="rId20" Type="http://schemas.openxmlformats.org/officeDocument/2006/relationships/tags" Target="../tags/tag186.xml"/><Relationship Id="rId2" Type="http://schemas.openxmlformats.org/officeDocument/2006/relationships/slideLayout" Target="../slideLayouts/slideLayout7.xml"/><Relationship Id="rId19" Type="http://schemas.openxmlformats.org/officeDocument/2006/relationships/tags" Target="../tags/tag185.xml"/><Relationship Id="rId18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2" Type="http://schemas.openxmlformats.org/officeDocument/2006/relationships/theme" Target="../theme/theme3.xml"/><Relationship Id="rId21" Type="http://schemas.openxmlformats.org/officeDocument/2006/relationships/tags" Target="../tags/tag278.xml"/><Relationship Id="rId20" Type="http://schemas.openxmlformats.org/officeDocument/2006/relationships/tags" Target="../tags/tag277.xml"/><Relationship Id="rId2" Type="http://schemas.openxmlformats.org/officeDocument/2006/relationships/slideLayout" Target="../slideLayouts/slideLayout25.xml"/><Relationship Id="rId19" Type="http://schemas.openxmlformats.org/officeDocument/2006/relationships/tags" Target="../tags/tag276.xml"/><Relationship Id="rId18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2" Type="http://schemas.openxmlformats.org/officeDocument/2006/relationships/theme" Target="../theme/theme4.xml"/><Relationship Id="rId21" Type="http://schemas.openxmlformats.org/officeDocument/2006/relationships/tags" Target="../tags/tag366.xml"/><Relationship Id="rId20" Type="http://schemas.openxmlformats.org/officeDocument/2006/relationships/tags" Target="../tags/tag365.xml"/><Relationship Id="rId2" Type="http://schemas.openxmlformats.org/officeDocument/2006/relationships/slideLayout" Target="../slideLayouts/slideLayout43.xml"/><Relationship Id="rId19" Type="http://schemas.openxmlformats.org/officeDocument/2006/relationships/tags" Target="../tags/tag364.xml"/><Relationship Id="rId18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2.xml"/><Relationship Id="rId22" Type="http://schemas.openxmlformats.org/officeDocument/2006/relationships/theme" Target="../theme/theme5.xml"/><Relationship Id="rId21" Type="http://schemas.openxmlformats.org/officeDocument/2006/relationships/tags" Target="../tags/tag454.xml"/><Relationship Id="rId20" Type="http://schemas.openxmlformats.org/officeDocument/2006/relationships/tags" Target="../tags/tag453.xml"/><Relationship Id="rId2" Type="http://schemas.openxmlformats.org/officeDocument/2006/relationships/slideLayout" Target="../slideLayouts/slideLayout61.xml"/><Relationship Id="rId19" Type="http://schemas.openxmlformats.org/officeDocument/2006/relationships/tags" Target="../tags/tag452.xml"/><Relationship Id="rId18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5" Type="http://schemas.openxmlformats.org/officeDocument/2006/relationships/theme" Target="../theme/theme6.xml"/><Relationship Id="rId24" Type="http://schemas.openxmlformats.org/officeDocument/2006/relationships/tags" Target="../tags/tag617.xml"/><Relationship Id="rId23" Type="http://schemas.openxmlformats.org/officeDocument/2006/relationships/tags" Target="../tags/tag616.xml"/><Relationship Id="rId22" Type="http://schemas.openxmlformats.org/officeDocument/2006/relationships/tags" Target="../tags/tag615.xml"/><Relationship Id="rId21" Type="http://schemas.openxmlformats.org/officeDocument/2006/relationships/tags" Target="../tags/tag614.xml"/><Relationship Id="rId20" Type="http://schemas.openxmlformats.org/officeDocument/2006/relationships/tags" Target="../tags/tag613.xml"/><Relationship Id="rId2" Type="http://schemas.openxmlformats.org/officeDocument/2006/relationships/slideLayout" Target="../slideLayouts/slideLayout79.xml"/><Relationship Id="rId19" Type="http://schemas.openxmlformats.org/officeDocument/2006/relationships/tags" Target="../tags/tag612.xml"/><Relationship Id="rId18" Type="http://schemas.openxmlformats.org/officeDocument/2006/relationships/slideLayout" Target="../slideLayouts/slideLayout95.xml"/><Relationship Id="rId17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93.xml"/><Relationship Id="rId15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9.xml"/><Relationship Id="rId3" Type="http://schemas.openxmlformats.org/officeDocument/2006/relationships/slideLayout" Target="../slideLayouts/slideLayout98.xml"/><Relationship Id="rId25" Type="http://schemas.openxmlformats.org/officeDocument/2006/relationships/theme" Target="../theme/theme7.xml"/><Relationship Id="rId24" Type="http://schemas.openxmlformats.org/officeDocument/2006/relationships/tags" Target="../tags/tag780.xml"/><Relationship Id="rId23" Type="http://schemas.openxmlformats.org/officeDocument/2006/relationships/tags" Target="../tags/tag779.xml"/><Relationship Id="rId22" Type="http://schemas.openxmlformats.org/officeDocument/2006/relationships/tags" Target="../tags/tag778.xml"/><Relationship Id="rId21" Type="http://schemas.openxmlformats.org/officeDocument/2006/relationships/tags" Target="../tags/tag777.xml"/><Relationship Id="rId20" Type="http://schemas.openxmlformats.org/officeDocument/2006/relationships/tags" Target="../tags/tag776.xml"/><Relationship Id="rId2" Type="http://schemas.openxmlformats.org/officeDocument/2006/relationships/slideLayout" Target="../slideLayouts/slideLayout97.xml"/><Relationship Id="rId19" Type="http://schemas.openxmlformats.org/officeDocument/2006/relationships/tags" Target="../tags/tag775.xml"/><Relationship Id="rId18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9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2.xml"/><Relationship Id="rId8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6.xml"/><Relationship Id="rId26" Type="http://schemas.openxmlformats.org/officeDocument/2006/relationships/theme" Target="../theme/theme8.xml"/><Relationship Id="rId25" Type="http://schemas.openxmlformats.org/officeDocument/2006/relationships/tags" Target="../tags/tag943.xml"/><Relationship Id="rId24" Type="http://schemas.openxmlformats.org/officeDocument/2006/relationships/tags" Target="../tags/tag942.xml"/><Relationship Id="rId23" Type="http://schemas.openxmlformats.org/officeDocument/2006/relationships/tags" Target="../tags/tag941.xml"/><Relationship Id="rId22" Type="http://schemas.openxmlformats.org/officeDocument/2006/relationships/tags" Target="../tags/tag940.xml"/><Relationship Id="rId21" Type="http://schemas.openxmlformats.org/officeDocument/2006/relationships/tags" Target="../tags/tag939.xml"/><Relationship Id="rId20" Type="http://schemas.openxmlformats.org/officeDocument/2006/relationships/tags" Target="../tags/tag938.xml"/><Relationship Id="rId2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32.xml"/><Relationship Id="rId18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0.xml"/><Relationship Id="rId16" Type="http://schemas.openxmlformats.org/officeDocument/2006/relationships/slideLayout" Target="../slideLayouts/slideLayout129.xml"/><Relationship Id="rId15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24.xml"/><Relationship Id="rId10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14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5" Type="http://schemas.openxmlformats.org/officeDocument/2006/relationships/theme" Target="../theme/theme9.xml"/><Relationship Id="rId24" Type="http://schemas.openxmlformats.org/officeDocument/2006/relationships/tags" Target="../tags/tag1071.xml"/><Relationship Id="rId23" Type="http://schemas.openxmlformats.org/officeDocument/2006/relationships/tags" Target="../tags/tag1070.xml"/><Relationship Id="rId22" Type="http://schemas.openxmlformats.org/officeDocument/2006/relationships/tags" Target="../tags/tag1069.xml"/><Relationship Id="rId21" Type="http://schemas.openxmlformats.org/officeDocument/2006/relationships/tags" Target="../tags/tag1068.xml"/><Relationship Id="rId20" Type="http://schemas.openxmlformats.org/officeDocument/2006/relationships/tags" Target="../tags/tag1067.xml"/><Relationship Id="rId2" Type="http://schemas.openxmlformats.org/officeDocument/2006/relationships/slideLayout" Target="../slideLayouts/slideLayout134.xml"/><Relationship Id="rId19" Type="http://schemas.openxmlformats.org/officeDocument/2006/relationships/tags" Target="../tags/tag1066.xml"/><Relationship Id="rId18" Type="http://schemas.openxmlformats.org/officeDocument/2006/relationships/slideLayout" Target="../slideLayouts/slideLayout150.xml"/><Relationship Id="rId17" Type="http://schemas.openxmlformats.org/officeDocument/2006/relationships/slideLayout" Target="../slideLayouts/slideLayout149.xml"/><Relationship Id="rId16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47.xml"/><Relationship Id="rId14" Type="http://schemas.openxmlformats.org/officeDocument/2006/relationships/slideLayout" Target="../slideLayouts/slideLayout146.xml"/><Relationship Id="rId13" Type="http://schemas.openxmlformats.org/officeDocument/2006/relationships/slideLayout" Target="../slideLayouts/slideLayout145.xml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4901" y="2483611"/>
            <a:ext cx="437419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909" y="1832355"/>
            <a:ext cx="7790180" cy="427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61398"/>
            <a:ext cx="8139178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829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幼圆" panose="020105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  <p:sldLayoutId id="214748380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tags" Target="../tags/tag1204.xml"/><Relationship Id="rId4" Type="http://schemas.openxmlformats.org/officeDocument/2006/relationships/tags" Target="../tags/tag1203.xml"/><Relationship Id="rId3" Type="http://schemas.openxmlformats.org/officeDocument/2006/relationships/tags" Target="../tags/tag1202.xml"/><Relationship Id="rId2" Type="http://schemas.openxmlformats.org/officeDocument/2006/relationships/tags" Target="../tags/tag1201.xml"/><Relationship Id="rId1" Type="http://schemas.openxmlformats.org/officeDocument/2006/relationships/tags" Target="../tags/tag1200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13.xml"/><Relationship Id="rId8" Type="http://schemas.openxmlformats.org/officeDocument/2006/relationships/tags" Target="../tags/tag1312.xml"/><Relationship Id="rId7" Type="http://schemas.openxmlformats.org/officeDocument/2006/relationships/tags" Target="../tags/tag1311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310.xml"/><Relationship Id="rId3" Type="http://schemas.openxmlformats.org/officeDocument/2006/relationships/image" Target="file:///G:\400px_tools/pic_temp/0_pic_quater_right_down.png" TargetMode="External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97.xml"/><Relationship Id="rId11" Type="http://schemas.openxmlformats.org/officeDocument/2006/relationships/tags" Target="../tags/tag1315.xml"/><Relationship Id="rId10" Type="http://schemas.openxmlformats.org/officeDocument/2006/relationships/tags" Target="../tags/tag1314.xml"/><Relationship Id="rId1" Type="http://schemas.openxmlformats.org/officeDocument/2006/relationships/tags" Target="../tags/tag130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319.xml"/><Relationship Id="rId8" Type="http://schemas.openxmlformats.org/officeDocument/2006/relationships/tags" Target="../tags/tag1318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1317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0" Type="http://schemas.openxmlformats.org/officeDocument/2006/relationships/slideLayout" Target="../slideLayouts/slideLayout5.xml"/><Relationship Id="rId2" Type="http://schemas.openxmlformats.org/officeDocument/2006/relationships/tags" Target="../tags/tag1316.xml"/><Relationship Id="rId19" Type="http://schemas.openxmlformats.org/officeDocument/2006/relationships/tags" Target="../tags/tag1329.xml"/><Relationship Id="rId18" Type="http://schemas.openxmlformats.org/officeDocument/2006/relationships/tags" Target="../tags/tag1328.xml"/><Relationship Id="rId17" Type="http://schemas.openxmlformats.org/officeDocument/2006/relationships/tags" Target="../tags/tag1327.xml"/><Relationship Id="rId16" Type="http://schemas.openxmlformats.org/officeDocument/2006/relationships/tags" Target="../tags/tag1326.xml"/><Relationship Id="rId15" Type="http://schemas.openxmlformats.org/officeDocument/2006/relationships/tags" Target="../tags/tag1325.xml"/><Relationship Id="rId14" Type="http://schemas.openxmlformats.org/officeDocument/2006/relationships/tags" Target="../tags/tag1324.xml"/><Relationship Id="rId13" Type="http://schemas.openxmlformats.org/officeDocument/2006/relationships/tags" Target="../tags/tag1323.xml"/><Relationship Id="rId12" Type="http://schemas.openxmlformats.org/officeDocument/2006/relationships/tags" Target="../tags/tag1322.xml"/><Relationship Id="rId11" Type="http://schemas.openxmlformats.org/officeDocument/2006/relationships/tags" Target="../tags/tag1321.xml"/><Relationship Id="rId10" Type="http://schemas.openxmlformats.org/officeDocument/2006/relationships/tags" Target="../tags/tag1320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334.xml"/><Relationship Id="rId8" Type="http://schemas.openxmlformats.org/officeDocument/2006/relationships/tags" Target="../tags/tag1333.xml"/><Relationship Id="rId7" Type="http://schemas.openxmlformats.org/officeDocument/2006/relationships/tags" Target="../tags/tag1332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331.xml"/><Relationship Id="rId3" Type="http://schemas.openxmlformats.org/officeDocument/2006/relationships/image" Target="file:///G:\400px_tools/pic_temp/0_pic_quater_right_down.png" TargetMode="Externa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132.xml"/><Relationship Id="rId1" Type="http://schemas.openxmlformats.org/officeDocument/2006/relationships/tags" Target="../tags/tag133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339.xml"/><Relationship Id="rId8" Type="http://schemas.openxmlformats.org/officeDocument/2006/relationships/tags" Target="../tags/tag1338.xml"/><Relationship Id="rId7" Type="http://schemas.openxmlformats.org/officeDocument/2006/relationships/tags" Target="../tags/tag1337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336.xml"/><Relationship Id="rId3" Type="http://schemas.openxmlformats.org/officeDocument/2006/relationships/image" Target="file:///G:\400px_tools/pic_temp/0_pic_quater_right_down.png" TargetMode="External"/><Relationship Id="rId25" Type="http://schemas.openxmlformats.org/officeDocument/2006/relationships/slideLayout" Target="../slideLayouts/slideLayout97.xml"/><Relationship Id="rId24" Type="http://schemas.openxmlformats.org/officeDocument/2006/relationships/tags" Target="../tags/tag1354.xml"/><Relationship Id="rId23" Type="http://schemas.openxmlformats.org/officeDocument/2006/relationships/tags" Target="../tags/tag1353.xml"/><Relationship Id="rId22" Type="http://schemas.openxmlformats.org/officeDocument/2006/relationships/tags" Target="../tags/tag1352.xml"/><Relationship Id="rId21" Type="http://schemas.openxmlformats.org/officeDocument/2006/relationships/tags" Target="../tags/tag1351.xml"/><Relationship Id="rId20" Type="http://schemas.openxmlformats.org/officeDocument/2006/relationships/tags" Target="../tags/tag1350.xml"/><Relationship Id="rId2" Type="http://schemas.openxmlformats.org/officeDocument/2006/relationships/image" Target="../media/image6.png"/><Relationship Id="rId19" Type="http://schemas.openxmlformats.org/officeDocument/2006/relationships/tags" Target="../tags/tag1349.xml"/><Relationship Id="rId18" Type="http://schemas.openxmlformats.org/officeDocument/2006/relationships/tags" Target="../tags/tag1348.xml"/><Relationship Id="rId17" Type="http://schemas.openxmlformats.org/officeDocument/2006/relationships/tags" Target="../tags/tag1347.xml"/><Relationship Id="rId16" Type="http://schemas.openxmlformats.org/officeDocument/2006/relationships/tags" Target="../tags/tag1346.xml"/><Relationship Id="rId15" Type="http://schemas.openxmlformats.org/officeDocument/2006/relationships/tags" Target="../tags/tag1345.xml"/><Relationship Id="rId14" Type="http://schemas.openxmlformats.org/officeDocument/2006/relationships/tags" Target="../tags/tag1344.xml"/><Relationship Id="rId13" Type="http://schemas.openxmlformats.org/officeDocument/2006/relationships/tags" Target="../tags/tag1343.xml"/><Relationship Id="rId12" Type="http://schemas.openxmlformats.org/officeDocument/2006/relationships/tags" Target="../tags/tag1342.xml"/><Relationship Id="rId11" Type="http://schemas.openxmlformats.org/officeDocument/2006/relationships/tags" Target="../tags/tag1341.xml"/><Relationship Id="rId10" Type="http://schemas.openxmlformats.org/officeDocument/2006/relationships/tags" Target="../tags/tag1340.xml"/><Relationship Id="rId1" Type="http://schemas.openxmlformats.org/officeDocument/2006/relationships/tags" Target="../tags/tag133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359.xml"/><Relationship Id="rId8" Type="http://schemas.openxmlformats.org/officeDocument/2006/relationships/tags" Target="../tags/tag1358.xml"/><Relationship Id="rId7" Type="http://schemas.openxmlformats.org/officeDocument/2006/relationships/tags" Target="../tags/tag1357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356.xml"/><Relationship Id="rId3" Type="http://schemas.openxmlformats.org/officeDocument/2006/relationships/image" Target="file:///G:\400px_tools/pic_temp/0_pic_quater_right_down.png" TargetMode="External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102.xml"/><Relationship Id="rId12" Type="http://schemas.openxmlformats.org/officeDocument/2006/relationships/tags" Target="../tags/tag1361.xml"/><Relationship Id="rId11" Type="http://schemas.openxmlformats.org/officeDocument/2006/relationships/image" Target="../media/image15.png"/><Relationship Id="rId10" Type="http://schemas.openxmlformats.org/officeDocument/2006/relationships/tags" Target="../tags/tag1360.xml"/><Relationship Id="rId1" Type="http://schemas.openxmlformats.org/officeDocument/2006/relationships/tags" Target="../tags/tag135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366.xml"/><Relationship Id="rId8" Type="http://schemas.openxmlformats.org/officeDocument/2006/relationships/tags" Target="../tags/tag1365.xml"/><Relationship Id="rId7" Type="http://schemas.openxmlformats.org/officeDocument/2006/relationships/tags" Target="../tags/tag1364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363.xml"/><Relationship Id="rId3" Type="http://schemas.openxmlformats.org/officeDocument/2006/relationships/image" Target="file:///G:\400px_tools/pic_temp/0_pic_quater_right_down.png" TargetMode="External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102.xml"/><Relationship Id="rId11" Type="http://schemas.openxmlformats.org/officeDocument/2006/relationships/tags" Target="../tags/tag1368.xml"/><Relationship Id="rId10" Type="http://schemas.openxmlformats.org/officeDocument/2006/relationships/tags" Target="../tags/tag1367.xml"/><Relationship Id="rId1" Type="http://schemas.openxmlformats.org/officeDocument/2006/relationships/tags" Target="../tags/tag136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4.xml"/><Relationship Id="rId5" Type="http://schemas.openxmlformats.org/officeDocument/2006/relationships/tags" Target="../tags/tag1373.xml"/><Relationship Id="rId4" Type="http://schemas.openxmlformats.org/officeDocument/2006/relationships/tags" Target="../tags/tag1372.xml"/><Relationship Id="rId3" Type="http://schemas.openxmlformats.org/officeDocument/2006/relationships/tags" Target="../tags/tag1371.xml"/><Relationship Id="rId2" Type="http://schemas.openxmlformats.org/officeDocument/2006/relationships/tags" Target="../tags/tag1370.xml"/><Relationship Id="rId1" Type="http://schemas.openxmlformats.org/officeDocument/2006/relationships/tags" Target="../tags/tag136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380.xml"/><Relationship Id="rId8" Type="http://schemas.openxmlformats.org/officeDocument/2006/relationships/image" Target="../media/image17.jpeg"/><Relationship Id="rId7" Type="http://schemas.openxmlformats.org/officeDocument/2006/relationships/tags" Target="../tags/tag1379.xml"/><Relationship Id="rId6" Type="http://schemas.openxmlformats.org/officeDocument/2006/relationships/tags" Target="../tags/tag1378.xml"/><Relationship Id="rId5" Type="http://schemas.openxmlformats.org/officeDocument/2006/relationships/image" Target="../media/image16.png"/><Relationship Id="rId4" Type="http://schemas.openxmlformats.org/officeDocument/2006/relationships/tags" Target="../tags/tag1377.xml"/><Relationship Id="rId3" Type="http://schemas.openxmlformats.org/officeDocument/2006/relationships/tags" Target="../tags/tag1376.xml"/><Relationship Id="rId2" Type="http://schemas.openxmlformats.org/officeDocument/2006/relationships/tags" Target="../tags/tag1375.xml"/><Relationship Id="rId10" Type="http://schemas.openxmlformats.org/officeDocument/2006/relationships/slideLayout" Target="../slideLayouts/slideLayout169.xml"/><Relationship Id="rId1" Type="http://schemas.openxmlformats.org/officeDocument/2006/relationships/tags" Target="../tags/tag137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09.xml"/><Relationship Id="rId8" Type="http://schemas.openxmlformats.org/officeDocument/2006/relationships/tags" Target="../tags/tag1208.xml"/><Relationship Id="rId7" Type="http://schemas.openxmlformats.org/officeDocument/2006/relationships/tags" Target="../tags/tag1207.xml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tags" Target="../tags/tag1206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25.xml"/><Relationship Id="rId16" Type="http://schemas.openxmlformats.org/officeDocument/2006/relationships/tags" Target="../tags/tag1216.xml"/><Relationship Id="rId15" Type="http://schemas.openxmlformats.org/officeDocument/2006/relationships/tags" Target="../tags/tag1215.xml"/><Relationship Id="rId14" Type="http://schemas.openxmlformats.org/officeDocument/2006/relationships/tags" Target="../tags/tag1214.xml"/><Relationship Id="rId13" Type="http://schemas.openxmlformats.org/officeDocument/2006/relationships/tags" Target="../tags/tag1213.xml"/><Relationship Id="rId12" Type="http://schemas.openxmlformats.org/officeDocument/2006/relationships/tags" Target="../tags/tag1212.xml"/><Relationship Id="rId11" Type="http://schemas.openxmlformats.org/officeDocument/2006/relationships/tags" Target="../tags/tag1211.xml"/><Relationship Id="rId10" Type="http://schemas.openxmlformats.org/officeDocument/2006/relationships/tags" Target="../tags/tag1210.xml"/><Relationship Id="rId1" Type="http://schemas.openxmlformats.org/officeDocument/2006/relationships/tags" Target="../tags/tag120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21.xml"/><Relationship Id="rId8" Type="http://schemas.openxmlformats.org/officeDocument/2006/relationships/tags" Target="../tags/tag1220.xml"/><Relationship Id="rId7" Type="http://schemas.openxmlformats.org/officeDocument/2006/relationships/tags" Target="../tags/tag1219.xml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tags" Target="../tags/tag1218.xml"/><Relationship Id="rId3" Type="http://schemas.openxmlformats.org/officeDocument/2006/relationships/image" Target="../media/image1.svg"/><Relationship Id="rId23" Type="http://schemas.openxmlformats.org/officeDocument/2006/relationships/slideLayout" Target="../slideLayouts/slideLayout43.xml"/><Relationship Id="rId22" Type="http://schemas.openxmlformats.org/officeDocument/2006/relationships/tags" Target="../tags/tag1234.xml"/><Relationship Id="rId21" Type="http://schemas.openxmlformats.org/officeDocument/2006/relationships/tags" Target="../tags/tag1233.xml"/><Relationship Id="rId20" Type="http://schemas.openxmlformats.org/officeDocument/2006/relationships/tags" Target="../tags/tag1232.xml"/><Relationship Id="rId2" Type="http://schemas.openxmlformats.org/officeDocument/2006/relationships/image" Target="../media/image2.png"/><Relationship Id="rId19" Type="http://schemas.openxmlformats.org/officeDocument/2006/relationships/tags" Target="../tags/tag1231.xml"/><Relationship Id="rId18" Type="http://schemas.openxmlformats.org/officeDocument/2006/relationships/tags" Target="../tags/tag1230.xml"/><Relationship Id="rId17" Type="http://schemas.openxmlformats.org/officeDocument/2006/relationships/tags" Target="../tags/tag1229.xml"/><Relationship Id="rId16" Type="http://schemas.openxmlformats.org/officeDocument/2006/relationships/tags" Target="../tags/tag1228.xml"/><Relationship Id="rId15" Type="http://schemas.openxmlformats.org/officeDocument/2006/relationships/tags" Target="../tags/tag1227.xml"/><Relationship Id="rId14" Type="http://schemas.openxmlformats.org/officeDocument/2006/relationships/tags" Target="../tags/tag1226.xml"/><Relationship Id="rId13" Type="http://schemas.openxmlformats.org/officeDocument/2006/relationships/tags" Target="../tags/tag1225.xml"/><Relationship Id="rId12" Type="http://schemas.openxmlformats.org/officeDocument/2006/relationships/tags" Target="../tags/tag1224.xml"/><Relationship Id="rId11" Type="http://schemas.openxmlformats.org/officeDocument/2006/relationships/tags" Target="../tags/tag1223.xml"/><Relationship Id="rId10" Type="http://schemas.openxmlformats.org/officeDocument/2006/relationships/tags" Target="../tags/tag1222.xml"/><Relationship Id="rId1" Type="http://schemas.openxmlformats.org/officeDocument/2006/relationships/tags" Target="../tags/tag12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39.xml"/><Relationship Id="rId8" Type="http://schemas.openxmlformats.org/officeDocument/2006/relationships/tags" Target="../tags/tag1238.xml"/><Relationship Id="rId7" Type="http://schemas.openxmlformats.org/officeDocument/2006/relationships/tags" Target="../tags/tag1237.xml"/><Relationship Id="rId6" Type="http://schemas.openxmlformats.org/officeDocument/2006/relationships/image" Target="../media/image2.svg"/><Relationship Id="rId5" Type="http://schemas.openxmlformats.org/officeDocument/2006/relationships/image" Target="../media/image3.png"/><Relationship Id="rId4" Type="http://schemas.openxmlformats.org/officeDocument/2006/relationships/tags" Target="../tags/tag1236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61.xml"/><Relationship Id="rId11" Type="http://schemas.openxmlformats.org/officeDocument/2006/relationships/tags" Target="../tags/tag1241.xml"/><Relationship Id="rId10" Type="http://schemas.openxmlformats.org/officeDocument/2006/relationships/tags" Target="../tags/tag1240.xml"/><Relationship Id="rId1" Type="http://schemas.openxmlformats.org/officeDocument/2006/relationships/tags" Target="../tags/tag12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246.xml"/><Relationship Id="rId8" Type="http://schemas.openxmlformats.org/officeDocument/2006/relationships/tags" Target="../tags/tag1245.xml"/><Relationship Id="rId7" Type="http://schemas.openxmlformats.org/officeDocument/2006/relationships/image" Target="file:///G:\400px_tools/pic_temp/1_pic_quater_left_down.png" TargetMode="External"/><Relationship Id="rId6" Type="http://schemas.openxmlformats.org/officeDocument/2006/relationships/image" Target="../media/image7.png"/><Relationship Id="rId5" Type="http://schemas.openxmlformats.org/officeDocument/2006/relationships/tags" Target="../tags/tag1244.xml"/><Relationship Id="rId4" Type="http://schemas.openxmlformats.org/officeDocument/2006/relationships/image" Target="file:///G:\400px_tools/pic_temp/0_pic_quater_right_down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1243.xml"/><Relationship Id="rId12" Type="http://schemas.openxmlformats.org/officeDocument/2006/relationships/slideLayout" Target="../slideLayouts/slideLayout84.xml"/><Relationship Id="rId11" Type="http://schemas.openxmlformats.org/officeDocument/2006/relationships/tags" Target="../tags/tag1248.xml"/><Relationship Id="rId10" Type="http://schemas.openxmlformats.org/officeDocument/2006/relationships/tags" Target="../tags/tag1247.xml"/><Relationship Id="rId1" Type="http://schemas.openxmlformats.org/officeDocument/2006/relationships/tags" Target="../tags/tag12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53.xml"/><Relationship Id="rId8" Type="http://schemas.openxmlformats.org/officeDocument/2006/relationships/tags" Target="../tags/tag1252.xml"/><Relationship Id="rId7" Type="http://schemas.openxmlformats.org/officeDocument/2006/relationships/tags" Target="../tags/tag1251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250.xml"/><Relationship Id="rId3" Type="http://schemas.openxmlformats.org/officeDocument/2006/relationships/image" Target="file:///G:\400px_tools/pic_temp/0_pic_quater_right_down.png" TargetMode="External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97.xml"/><Relationship Id="rId11" Type="http://schemas.openxmlformats.org/officeDocument/2006/relationships/tags" Target="../tags/tag1255.xml"/><Relationship Id="rId10" Type="http://schemas.openxmlformats.org/officeDocument/2006/relationships/tags" Target="../tags/tag1254.xml"/><Relationship Id="rId1" Type="http://schemas.openxmlformats.org/officeDocument/2006/relationships/tags" Target="../tags/tag124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6" Type="http://schemas.openxmlformats.org/officeDocument/2006/relationships/image" Target="../media/image3.png"/><Relationship Id="rId5" Type="http://schemas.openxmlformats.org/officeDocument/2006/relationships/tags" Target="../tags/tag1258.xml"/><Relationship Id="rId4" Type="http://schemas.openxmlformats.org/officeDocument/2006/relationships/tags" Target="../tags/tag125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tags" Target="../tags/tag12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63.xml"/><Relationship Id="rId8" Type="http://schemas.openxmlformats.org/officeDocument/2006/relationships/tags" Target="../tags/tag1262.xml"/><Relationship Id="rId7" Type="http://schemas.openxmlformats.org/officeDocument/2006/relationships/tags" Target="../tags/tag1261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" Type="http://schemas.openxmlformats.org/officeDocument/2006/relationships/tags" Target="../tags/tag1260.xml"/><Relationship Id="rId3" Type="http://schemas.openxmlformats.org/officeDocument/2006/relationships/image" Target="file:///G:\400px_tools/pic_temp/0_pic_quater_right_down.png" TargetMode="External"/><Relationship Id="rId2" Type="http://schemas.openxmlformats.org/officeDocument/2006/relationships/image" Target="../media/image6.png"/><Relationship Id="rId13" Type="http://schemas.openxmlformats.org/officeDocument/2006/relationships/slideLayout" Target="../slideLayouts/slideLayout97.xml"/><Relationship Id="rId12" Type="http://schemas.openxmlformats.org/officeDocument/2006/relationships/tags" Target="../tags/tag1266.xml"/><Relationship Id="rId11" Type="http://schemas.openxmlformats.org/officeDocument/2006/relationships/tags" Target="../tags/tag1265.xml"/><Relationship Id="rId10" Type="http://schemas.openxmlformats.org/officeDocument/2006/relationships/tags" Target="../tags/tag1264.xml"/><Relationship Id="rId1" Type="http://schemas.openxmlformats.org/officeDocument/2006/relationships/tags" Target="../tags/tag125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71.xml"/><Relationship Id="rId8" Type="http://schemas.openxmlformats.org/officeDocument/2006/relationships/tags" Target="../tags/tag1270.xml"/><Relationship Id="rId7" Type="http://schemas.openxmlformats.org/officeDocument/2006/relationships/tags" Target="../tags/tag1269.xml"/><Relationship Id="rId6" Type="http://schemas.openxmlformats.org/officeDocument/2006/relationships/image" Target="file:///G:\400px_tools/pic_temp/1_pic_quater_left_down.png" TargetMode="External"/><Relationship Id="rId5" Type="http://schemas.openxmlformats.org/officeDocument/2006/relationships/image" Target="../media/image7.png"/><Relationship Id="rId49" Type="http://schemas.openxmlformats.org/officeDocument/2006/relationships/slideLayout" Target="../slideLayouts/slideLayout132.xml"/><Relationship Id="rId48" Type="http://schemas.openxmlformats.org/officeDocument/2006/relationships/tags" Target="../tags/tag1308.xml"/><Relationship Id="rId47" Type="http://schemas.openxmlformats.org/officeDocument/2006/relationships/tags" Target="../tags/tag1307.xml"/><Relationship Id="rId46" Type="http://schemas.openxmlformats.org/officeDocument/2006/relationships/tags" Target="../tags/tag1306.xml"/><Relationship Id="rId45" Type="http://schemas.openxmlformats.org/officeDocument/2006/relationships/tags" Target="../tags/tag1305.xml"/><Relationship Id="rId44" Type="http://schemas.openxmlformats.org/officeDocument/2006/relationships/tags" Target="../tags/tag1304.xml"/><Relationship Id="rId43" Type="http://schemas.openxmlformats.org/officeDocument/2006/relationships/tags" Target="../tags/tag1303.xml"/><Relationship Id="rId42" Type="http://schemas.openxmlformats.org/officeDocument/2006/relationships/tags" Target="../tags/tag1302.xml"/><Relationship Id="rId41" Type="http://schemas.openxmlformats.org/officeDocument/2006/relationships/tags" Target="../tags/tag1301.xml"/><Relationship Id="rId40" Type="http://schemas.openxmlformats.org/officeDocument/2006/relationships/tags" Target="../tags/tag1300.xml"/><Relationship Id="rId4" Type="http://schemas.openxmlformats.org/officeDocument/2006/relationships/tags" Target="../tags/tag1268.xml"/><Relationship Id="rId39" Type="http://schemas.openxmlformats.org/officeDocument/2006/relationships/tags" Target="../tags/tag1299.xml"/><Relationship Id="rId38" Type="http://schemas.openxmlformats.org/officeDocument/2006/relationships/tags" Target="../tags/tag1298.xml"/><Relationship Id="rId37" Type="http://schemas.openxmlformats.org/officeDocument/2006/relationships/tags" Target="../tags/tag1297.xml"/><Relationship Id="rId36" Type="http://schemas.openxmlformats.org/officeDocument/2006/relationships/tags" Target="../tags/tag1296.xml"/><Relationship Id="rId35" Type="http://schemas.openxmlformats.org/officeDocument/2006/relationships/tags" Target="../tags/tag1295.xml"/><Relationship Id="rId34" Type="http://schemas.openxmlformats.org/officeDocument/2006/relationships/image" Target="../media/image13.png"/><Relationship Id="rId33" Type="http://schemas.openxmlformats.org/officeDocument/2006/relationships/image" Target="../media/image12.png"/><Relationship Id="rId32" Type="http://schemas.openxmlformats.org/officeDocument/2006/relationships/tags" Target="../tags/tag1294.xml"/><Relationship Id="rId31" Type="http://schemas.openxmlformats.org/officeDocument/2006/relationships/tags" Target="../tags/tag1293.xml"/><Relationship Id="rId30" Type="http://schemas.openxmlformats.org/officeDocument/2006/relationships/tags" Target="../tags/tag1292.xml"/><Relationship Id="rId3" Type="http://schemas.openxmlformats.org/officeDocument/2006/relationships/image" Target="file:///G:\400px_tools/pic_temp/0_pic_quater_right_down.png" TargetMode="External"/><Relationship Id="rId29" Type="http://schemas.openxmlformats.org/officeDocument/2006/relationships/tags" Target="../tags/tag1291.xml"/><Relationship Id="rId28" Type="http://schemas.openxmlformats.org/officeDocument/2006/relationships/tags" Target="../tags/tag1290.xml"/><Relationship Id="rId27" Type="http://schemas.openxmlformats.org/officeDocument/2006/relationships/tags" Target="../tags/tag1289.xml"/><Relationship Id="rId26" Type="http://schemas.openxmlformats.org/officeDocument/2006/relationships/tags" Target="../tags/tag1288.xml"/><Relationship Id="rId25" Type="http://schemas.openxmlformats.org/officeDocument/2006/relationships/tags" Target="../tags/tag1287.xml"/><Relationship Id="rId24" Type="http://schemas.openxmlformats.org/officeDocument/2006/relationships/tags" Target="../tags/tag1286.xml"/><Relationship Id="rId23" Type="http://schemas.openxmlformats.org/officeDocument/2006/relationships/tags" Target="../tags/tag1285.xml"/><Relationship Id="rId22" Type="http://schemas.openxmlformats.org/officeDocument/2006/relationships/tags" Target="../tags/tag1284.xml"/><Relationship Id="rId21" Type="http://schemas.openxmlformats.org/officeDocument/2006/relationships/tags" Target="../tags/tag1283.xml"/><Relationship Id="rId20" Type="http://schemas.openxmlformats.org/officeDocument/2006/relationships/tags" Target="../tags/tag1282.xml"/><Relationship Id="rId2" Type="http://schemas.openxmlformats.org/officeDocument/2006/relationships/image" Target="../media/image6.png"/><Relationship Id="rId19" Type="http://schemas.openxmlformats.org/officeDocument/2006/relationships/tags" Target="../tags/tag1281.xml"/><Relationship Id="rId18" Type="http://schemas.openxmlformats.org/officeDocument/2006/relationships/tags" Target="../tags/tag1280.xml"/><Relationship Id="rId17" Type="http://schemas.openxmlformats.org/officeDocument/2006/relationships/tags" Target="../tags/tag1279.xml"/><Relationship Id="rId16" Type="http://schemas.openxmlformats.org/officeDocument/2006/relationships/tags" Target="../tags/tag1278.xml"/><Relationship Id="rId15" Type="http://schemas.openxmlformats.org/officeDocument/2006/relationships/tags" Target="../tags/tag1277.xml"/><Relationship Id="rId14" Type="http://schemas.openxmlformats.org/officeDocument/2006/relationships/tags" Target="../tags/tag1276.xml"/><Relationship Id="rId13" Type="http://schemas.openxmlformats.org/officeDocument/2006/relationships/tags" Target="../tags/tag1275.xml"/><Relationship Id="rId12" Type="http://schemas.openxmlformats.org/officeDocument/2006/relationships/tags" Target="../tags/tag1274.xml"/><Relationship Id="rId11" Type="http://schemas.openxmlformats.org/officeDocument/2006/relationships/tags" Target="../tags/tag1273.xml"/><Relationship Id="rId10" Type="http://schemas.openxmlformats.org/officeDocument/2006/relationships/tags" Target="../tags/tag1272.xml"/><Relationship Id="rId1" Type="http://schemas.openxmlformats.org/officeDocument/2006/relationships/tags" Target="../tags/tag12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111375" y="2214880"/>
            <a:ext cx="4933315" cy="156908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4900" dirty="0">
                <a:ea typeface="微软雅黑" panose="020B0503020204020204" charset="-122"/>
              </a:rPr>
              <a:t>自然语言处理大作业报告</a:t>
            </a:r>
            <a:endParaRPr lang="zh-CN" sz="4900" dirty="0">
              <a:ea typeface="微软雅黑" panose="020B0503020204020204" charset="-122"/>
            </a:endParaRPr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三种中文分词方法的对比与评分</a:t>
            </a:r>
            <a:endParaRPr 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2270760" y="4648200"/>
            <a:ext cx="4052570" cy="827405"/>
          </a:xfrm>
        </p:spPr>
        <p:txBody>
          <a:bodyPr>
            <a:normAutofit/>
          </a:bodyPr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739525" y="5475765"/>
            <a:ext cx="1638300" cy="33694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l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5143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8572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2001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54305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汇报日期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457200" y="1314364"/>
            <a:ext cx="8229600" cy="68801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000" b="1" spc="16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Uni-Gram模型</a:t>
            </a:r>
            <a:endParaRPr sz="3000" b="1" spc="16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0" y="2230974"/>
            <a:ext cx="91440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20000"/>
              </a:lnSpc>
            </a:pPr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2" name="Title 6"/>
          <p:cNvSpPr txBox="1"/>
          <p:nvPr>
            <p:custDataLst>
              <p:tags r:id="rId9"/>
            </p:custDataLst>
          </p:nvPr>
        </p:nvSpPr>
        <p:spPr>
          <a:xfrm>
            <a:off x="457676" y="2457450"/>
            <a:ext cx="5380768" cy="39766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sz="32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微软雅黑" panose="020B0503020204020204" charset="-122"/>
              </a:rPr>
              <a:t>最大匹配法</a:t>
            </a:r>
            <a:endParaRPr kumimoji="0" sz="32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幼圆" panose="02010509060101010101" pitchFamily="49" charset="-122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10"/>
            </p:custDataLst>
          </p:nvPr>
        </p:nvSpPr>
        <p:spPr>
          <a:xfrm>
            <a:off x="457200" y="2907665"/>
            <a:ext cx="6892290" cy="33502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32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只考虑了词语是否在词典中</a:t>
            </a:r>
            <a:endParaRPr sz="32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32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没有考虑整个句子是否正确</a:t>
            </a:r>
            <a:endParaRPr sz="32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sz="2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Unigram:人类 的 生活 会 变 得 怎样 ?☑</a:t>
            </a:r>
            <a:endParaRPr sz="2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sz="2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前向:	人类 的 生活会 变 得 怎样 ? ✖</a:t>
            </a:r>
            <a:endParaRPr sz="2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sz="24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后向:	人类 的 生活会 变 得 怎样 ? ✖</a:t>
            </a:r>
            <a:endParaRPr sz="24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1571625"/>
            <a:ext cx="8715375" cy="3714750"/>
          </a:xfrm>
          <a:prstGeom prst="rect">
            <a:avLst/>
          </a:prstGeom>
        </p:spPr>
      </p:pic>
      <p:pic>
        <p:nvPicPr>
          <p:cNvPr id="27" name="图片 26"/>
          <p:cNvPicPr/>
          <p:nvPr userDrawn="1"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15" name="图片 14"/>
          <p:cNvPicPr/>
          <p:nvPr userDrawn="1"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8584883" y="31750"/>
            <a:ext cx="540067" cy="687145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8"/>
            </p:custDataLst>
          </p:nvPr>
        </p:nvGrpSpPr>
        <p:grpSpPr>
          <a:xfrm>
            <a:off x="408622" y="249024"/>
            <a:ext cx="510530" cy="157696"/>
            <a:chOff x="6096000" y="1054836"/>
            <a:chExt cx="1270015" cy="392289"/>
          </a:xfrm>
        </p:grpSpPr>
        <p:sp>
          <p:nvSpPr>
            <p:cNvPr id="28" name="椭圆 27"/>
            <p:cNvSpPr/>
            <p:nvPr>
              <p:custDataLst>
                <p:tags r:id="rId9"/>
              </p:custDataLst>
            </p:nvPr>
          </p:nvSpPr>
          <p:spPr>
            <a:xfrm>
              <a:off x="6096000" y="1054836"/>
              <a:ext cx="294217" cy="3922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等腰三角形 28"/>
            <p:cNvSpPr/>
            <p:nvPr>
              <p:custDataLst>
                <p:tags r:id="rId10"/>
              </p:custDataLst>
            </p:nvPr>
          </p:nvSpPr>
          <p:spPr>
            <a:xfrm>
              <a:off x="6422761" y="1074595"/>
              <a:ext cx="306912" cy="35277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11"/>
              </p:custDataLst>
            </p:nvPr>
          </p:nvSpPr>
          <p:spPr>
            <a:xfrm>
              <a:off x="6791855" y="1074592"/>
              <a:ext cx="264584" cy="3527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12"/>
              </p:custDataLst>
            </p:nvPr>
          </p:nvSpPr>
          <p:spPr>
            <a:xfrm>
              <a:off x="7131065" y="1094350"/>
              <a:ext cx="234950" cy="313264"/>
            </a:xfrm>
            <a:prstGeom prst="ellipse">
              <a:avLst/>
            </a:prstGeom>
            <a:noFill/>
            <a:ln w="28575" cmpd="sng">
              <a:solidFill>
                <a:schemeClr val="dk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椭圆 35"/>
          <p:cNvSpPr/>
          <p:nvPr>
            <p:custDataLst>
              <p:tags r:id="rId13"/>
            </p:custDataLst>
          </p:nvPr>
        </p:nvSpPr>
        <p:spPr>
          <a:xfrm>
            <a:off x="8686324" y="3097228"/>
            <a:ext cx="40481" cy="40481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椭圆 36"/>
          <p:cNvSpPr/>
          <p:nvPr>
            <p:custDataLst>
              <p:tags r:id="rId14"/>
            </p:custDataLst>
          </p:nvPr>
        </p:nvSpPr>
        <p:spPr>
          <a:xfrm>
            <a:off x="8686324" y="4349290"/>
            <a:ext cx="40481" cy="40481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8" name="组合 37"/>
          <p:cNvGrpSpPr/>
          <p:nvPr>
            <p:custDataLst>
              <p:tags r:id="rId15"/>
            </p:custDataLst>
          </p:nvPr>
        </p:nvGrpSpPr>
        <p:grpSpPr>
          <a:xfrm rot="16200000">
            <a:off x="8419148" y="3580146"/>
            <a:ext cx="574358" cy="137160"/>
            <a:chOff x="8953" y="9433"/>
            <a:chExt cx="1206" cy="288"/>
          </a:xfrm>
        </p:grpSpPr>
        <p:sp>
          <p:nvSpPr>
            <p:cNvPr id="39" name="矩形 38"/>
            <p:cNvSpPr/>
            <p:nvPr>
              <p:custDataLst>
                <p:tags r:id="rId16"/>
              </p:custDataLst>
            </p:nvPr>
          </p:nvSpPr>
          <p:spPr>
            <a:xfrm rot="2700000">
              <a:off x="8953" y="9481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17"/>
              </p:custDataLst>
            </p:nvPr>
          </p:nvSpPr>
          <p:spPr>
            <a:xfrm rot="2700000">
              <a:off x="9965" y="9480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18"/>
              </p:custDataLst>
            </p:nvPr>
          </p:nvSpPr>
          <p:spPr>
            <a:xfrm rot="2700000">
              <a:off x="9404" y="9433"/>
              <a:ext cx="289" cy="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cxnSp>
        <p:nvCxnSpPr>
          <p:cNvPr id="42" name="直接连接符 41"/>
          <p:cNvCxnSpPr/>
          <p:nvPr>
            <p:custDataLst>
              <p:tags r:id="rId19"/>
            </p:custDataLst>
          </p:nvPr>
        </p:nvCxnSpPr>
        <p:spPr>
          <a:xfrm>
            <a:off x="-19050" y="647700"/>
            <a:ext cx="9144000" cy="0"/>
          </a:xfrm>
          <a:prstGeom prst="line">
            <a:avLst/>
          </a:prstGeom>
          <a:ln>
            <a:solidFill>
              <a:schemeClr val="lt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2" name="object 2"/>
          <p:cNvSpPr txBox="1"/>
          <p:nvPr>
            <p:custDataLst>
              <p:tags r:id="rId7"/>
            </p:custDataLst>
          </p:nvPr>
        </p:nvSpPr>
        <p:spPr>
          <a:xfrm>
            <a:off x="707390" y="623315"/>
            <a:ext cx="11430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效果</a:t>
            </a:r>
            <a:endParaRPr sz="4400" dirty="0">
              <a:solidFill>
                <a:schemeClr val="dk1"/>
              </a:solidFill>
              <a:latin typeface="幼圆" panose="02010509060101010101" pitchFamily="49" charset="-122"/>
              <a:ea typeface="幼圆" panose="020105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628650" y="2021330"/>
          <a:ext cx="788733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245"/>
                <a:gridCol w="1266825"/>
                <a:gridCol w="1278255"/>
                <a:gridCol w="1520189"/>
                <a:gridCol w="198881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Precision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Recall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F1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字/s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普通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0.844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0.922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0.881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spc="-18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8400＋</a:t>
                      </a:r>
                      <a:endParaRPr sz="1800" spc="-18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识别日期/数字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9055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0.892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0.937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0.914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spc="-18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3600＋</a:t>
                      </a:r>
                      <a:endParaRPr sz="1800" spc="-18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57172" y="1314454"/>
            <a:ext cx="8229657" cy="45720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16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分析</a:t>
            </a:r>
            <a:endParaRPr sz="2400" b="1" spc="16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1074420" y="2458720"/>
            <a:ext cx="1106170" cy="4819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40" name="文本框 39"/>
          <p:cNvSpPr txBox="1"/>
          <p:nvPr>
            <p:custDataLst>
              <p:tags r:id="rId9"/>
            </p:custDataLst>
          </p:nvPr>
        </p:nvSpPr>
        <p:spPr>
          <a:xfrm>
            <a:off x="1403985" y="2512695"/>
            <a:ext cx="446405" cy="374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8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01</a:t>
            </a:r>
            <a:endParaRPr kumimoji="1" lang="en-US" altLang="zh-CN" sz="2800" spc="160" dirty="0"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1074420" y="3121025"/>
            <a:ext cx="1106170" cy="4819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1"/>
            </p:custDataLst>
          </p:nvPr>
        </p:nvSpPr>
        <p:spPr>
          <a:xfrm>
            <a:off x="1403985" y="3175000"/>
            <a:ext cx="446405" cy="374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8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02</a:t>
            </a:r>
            <a:endParaRPr kumimoji="1" lang="en-US" altLang="zh-CN" sz="2800" spc="160" dirty="0"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  <p:sp>
        <p:nvSpPr>
          <p:cNvPr id="10" name="矩形 9"/>
          <p:cNvSpPr/>
          <p:nvPr>
            <p:custDataLst>
              <p:tags r:id="rId12"/>
            </p:custDataLst>
          </p:nvPr>
        </p:nvSpPr>
        <p:spPr>
          <a:xfrm>
            <a:off x="1074420" y="3783330"/>
            <a:ext cx="1101725" cy="760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13"/>
            </p:custDataLst>
          </p:nvPr>
        </p:nvSpPr>
        <p:spPr>
          <a:xfrm>
            <a:off x="1403985" y="3837305"/>
            <a:ext cx="445135" cy="59118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8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03</a:t>
            </a:r>
            <a:endParaRPr kumimoji="1" lang="en-US" altLang="zh-CN" sz="2800" spc="160" dirty="0"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>
            <p:custDataLst>
              <p:tags r:id="rId14"/>
            </p:custDataLst>
          </p:nvPr>
        </p:nvSpPr>
        <p:spPr>
          <a:xfrm>
            <a:off x="1074420" y="4779645"/>
            <a:ext cx="1106170" cy="4819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46" name="文本框 45"/>
          <p:cNvSpPr txBox="1"/>
          <p:nvPr>
            <p:custDataLst>
              <p:tags r:id="rId15"/>
            </p:custDataLst>
          </p:nvPr>
        </p:nvSpPr>
        <p:spPr>
          <a:xfrm>
            <a:off x="1403985" y="4832985"/>
            <a:ext cx="446405" cy="374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kumimoji="1" lang="en-US" altLang="zh-CN" sz="2800" spc="160" dirty="0">
                <a:solidFill>
                  <a:schemeClr val="dk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04</a:t>
            </a:r>
            <a:endParaRPr kumimoji="1" lang="en-US" altLang="zh-CN" sz="2800" spc="160" dirty="0">
              <a:solidFill>
                <a:schemeClr val="dk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>
            <p:custDataLst>
              <p:tags r:id="rId16"/>
            </p:custDataLst>
          </p:nvPr>
        </p:nvSpPr>
        <p:spPr>
          <a:xfrm>
            <a:off x="2356485" y="2461260"/>
            <a:ext cx="5713730" cy="47688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52" name="文本框 51"/>
          <p:cNvSpPr txBox="1"/>
          <p:nvPr>
            <p:custDataLst>
              <p:tags r:id="rId17"/>
            </p:custDataLst>
          </p:nvPr>
        </p:nvSpPr>
        <p:spPr>
          <a:xfrm flipH="1">
            <a:off x="2478405" y="2560320"/>
            <a:ext cx="5857875" cy="279400"/>
          </a:xfrm>
          <a:prstGeom prst="rect">
            <a:avLst/>
          </a:prstGeom>
          <a:noFill/>
        </p:spPr>
        <p:txBody>
          <a:bodyPr vert="horz" wrap="square" rtlCol="0"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60" dirty="0"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Uni-Gram的本质是尽可能的选择出现概率大的词。</a:t>
            </a:r>
            <a:endParaRPr spc="60" dirty="0"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  <p:sp>
        <p:nvSpPr>
          <p:cNvPr id="18" name="矩形 17"/>
          <p:cNvSpPr/>
          <p:nvPr>
            <p:custDataLst>
              <p:tags r:id="rId18"/>
            </p:custDataLst>
          </p:nvPr>
        </p:nvSpPr>
        <p:spPr>
          <a:xfrm>
            <a:off x="2356485" y="3120390"/>
            <a:ext cx="5713730" cy="47688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19"/>
            </p:custDataLst>
          </p:nvPr>
        </p:nvSpPr>
        <p:spPr>
          <a:xfrm flipH="1">
            <a:off x="2478405" y="3218815"/>
            <a:ext cx="5857875" cy="279400"/>
          </a:xfrm>
          <a:prstGeom prst="rect">
            <a:avLst/>
          </a:prstGeom>
          <a:noFill/>
        </p:spPr>
        <p:txBody>
          <a:bodyPr vert="horz" wrap="square" rtlCol="0"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60" dirty="0"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其没有考虑上下文。</a:t>
            </a:r>
            <a:endParaRPr spc="60" dirty="0"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矩形 19"/>
          <p:cNvSpPr/>
          <p:nvPr>
            <p:custDataLst>
              <p:tags r:id="rId20"/>
            </p:custDataLst>
          </p:nvPr>
        </p:nvSpPr>
        <p:spPr>
          <a:xfrm>
            <a:off x="2356485" y="3779520"/>
            <a:ext cx="5689600" cy="75247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56" name="文本框 55"/>
          <p:cNvSpPr txBox="1"/>
          <p:nvPr>
            <p:custDataLst>
              <p:tags r:id="rId21"/>
            </p:custDataLst>
          </p:nvPr>
        </p:nvSpPr>
        <p:spPr>
          <a:xfrm flipH="1">
            <a:off x="2478405" y="3877945"/>
            <a:ext cx="5857875" cy="279400"/>
          </a:xfrm>
          <a:prstGeom prst="rect">
            <a:avLst/>
          </a:prstGeom>
          <a:noFill/>
        </p:spPr>
        <p:txBody>
          <a:bodyPr vert="horz" wrap="square" rtlCol="0"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60" dirty="0"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以生活会为例,Uni-Gram很难分出生活会这个词,而分成生活和会。</a:t>
            </a:r>
            <a:endParaRPr spc="60" dirty="0"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  <p:sp>
        <p:nvSpPr>
          <p:cNvPr id="22" name="矩形 21"/>
          <p:cNvSpPr/>
          <p:nvPr>
            <p:custDataLst>
              <p:tags r:id="rId22"/>
            </p:custDataLst>
          </p:nvPr>
        </p:nvSpPr>
        <p:spPr>
          <a:xfrm>
            <a:off x="2356485" y="4771390"/>
            <a:ext cx="5713730" cy="476885"/>
          </a:xfrm>
          <a:prstGeom prst="rect">
            <a:avLst/>
          </a:prstGeom>
          <a:solidFill>
            <a:schemeClr val="lt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>
              <a:solidFill>
                <a:schemeClr val="lt1"/>
              </a:solidFill>
              <a:latin typeface="幼圆" panose="02010509060101010101" pitchFamily="49" charset="-122"/>
              <a:cs typeface="幼圆" panose="02010509060101010101" pitchFamily="49" charset="-122"/>
            </a:endParaRPr>
          </a:p>
        </p:txBody>
      </p:sp>
      <p:sp>
        <p:nvSpPr>
          <p:cNvPr id="58" name="文本框 57"/>
          <p:cNvSpPr txBox="1"/>
          <p:nvPr>
            <p:custDataLst>
              <p:tags r:id="rId23"/>
            </p:custDataLst>
          </p:nvPr>
        </p:nvSpPr>
        <p:spPr>
          <a:xfrm flipH="1">
            <a:off x="2478405" y="4869815"/>
            <a:ext cx="5857875" cy="279400"/>
          </a:xfrm>
          <a:prstGeom prst="rect">
            <a:avLst/>
          </a:prstGeom>
          <a:noFill/>
        </p:spPr>
        <p:txBody>
          <a:bodyPr vert="horz" wrap="square" rtlCol="0"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pc="60" dirty="0"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考虑上下文,即用2-Gram或更高,还可以改进。</a:t>
            </a:r>
            <a:endParaRPr spc="60" dirty="0"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</p:spTree>
    <p:custDataLst>
      <p:tags r:id="rId2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71505" y="3943375"/>
            <a:ext cx="1714514" cy="76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>
            <a:off x="1371611" y="1543035"/>
            <a:ext cx="7086657" cy="3771930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lt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457200" y="2685574"/>
            <a:ext cx="1943100" cy="1143476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300" b="1" spc="16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编程实现</a:t>
            </a:r>
            <a:endParaRPr sz="3300" b="1" spc="16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2885440" y="1713230"/>
            <a:ext cx="5379720" cy="36753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sz="1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转换数据集</a:t>
            </a: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sz="1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构造字与标记的映射字典(映射到整数)。</a:t>
            </a: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sz="1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rPr>
              <a:t>编码,即用字典将数据集中的字符串全部映射 为整数。</a:t>
            </a: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8115" y="2905125"/>
            <a:ext cx="2402840" cy="1290955"/>
          </a:xfrm>
          <a:prstGeom prst="rect">
            <a:avLst/>
          </a:prstGeom>
        </p:spPr>
      </p:pic>
      <p:sp>
        <p:nvSpPr>
          <p:cNvPr id="3" name="object 2"/>
          <p:cNvSpPr txBox="1">
            <a:spLocks noGrp="1"/>
          </p:cNvSpPr>
          <p:nvPr/>
        </p:nvSpPr>
        <p:spPr>
          <a:xfrm>
            <a:off x="707390" y="623315"/>
            <a:ext cx="449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PMingLiU"/>
                <a:ea typeface="+mj-ea"/>
                <a:cs typeface="PMingLiU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宋体" panose="02010600030101010101" pitchFamily="2" charset="-122"/>
                <a:cs typeface="宋体" panose="02010600030101010101" pitchFamily="2" charset="-122"/>
              </a:rPr>
              <a:t>隐式马尔可夫模型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71505" y="3943375"/>
            <a:ext cx="1714514" cy="76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>
            <a:off x="1371611" y="1543035"/>
            <a:ext cx="7086657" cy="3771930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lt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457200" y="2685574"/>
            <a:ext cx="1943100" cy="1143476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300" b="1" spc="16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编程实现</a:t>
            </a:r>
            <a:endParaRPr sz="3300" b="1" spc="16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2625090" y="1737360"/>
            <a:ext cx="5379720" cy="367538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12700" indent="0">
              <a:lnSpc>
                <a:spcPct val="100000"/>
              </a:lnSpc>
              <a:spcBef>
                <a:spcPts val="100"/>
              </a:spcBef>
              <a:buFont typeface="Arial" panose="020B0604020202020204"/>
              <a:tabLst>
                <a:tab pos="241300" algn="l"/>
              </a:tabLst>
            </a:pPr>
            <a:r>
              <a:rPr sz="1800" spc="285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第四步</a:t>
            </a:r>
            <a:r>
              <a:rPr sz="1800" spc="14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:</a:t>
            </a:r>
            <a:r>
              <a:rPr sz="1800" spc="285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训练模型</a:t>
            </a:r>
            <a:r>
              <a:rPr sz="1800" spc="14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sz="1800" spc="285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构造三个矩阵</a:t>
            </a:r>
            <a:r>
              <a:rPr sz="1800" spc="14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185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 spc="140">
                <a:latin typeface="仿宋" panose="02010609060101010101" charset="-122"/>
                <a:cs typeface="仿宋" panose="02010609060101010101" charset="-122"/>
                <a:sym typeface="+mn-ea"/>
              </a:rPr>
              <a:t>方法</a:t>
            </a:r>
            <a:r>
              <a:rPr sz="1800" spc="70">
                <a:latin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sz="1800" spc="140">
                <a:latin typeface="仿宋" panose="02010609060101010101" charset="-122"/>
                <a:cs typeface="仿宋" panose="02010609060101010101" charset="-122"/>
                <a:sym typeface="+mn-ea"/>
              </a:rPr>
              <a:t>遍历编码后的训练集</a:t>
            </a:r>
            <a:r>
              <a:rPr sz="1800" spc="7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800" spc="140">
                <a:latin typeface="仿宋" panose="02010609060101010101" charset="-122"/>
                <a:cs typeface="仿宋" panose="02010609060101010101" charset="-122"/>
                <a:sym typeface="+mn-ea"/>
              </a:rPr>
              <a:t>计数</a:t>
            </a:r>
            <a:endParaRPr sz="1800">
              <a:latin typeface="仿宋" panose="02010609060101010101" charset="-122"/>
              <a:cs typeface="仿宋" panose="02010609060101010101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>
                <a:latin typeface="仿宋" panose="02010609060101010101" charset="-122"/>
                <a:cs typeface="仿宋" panose="02010609060101010101" charset="-122"/>
                <a:sym typeface="+mn-ea"/>
              </a:rPr>
              <a:t>注意矩阵的平滑问题</a:t>
            </a:r>
            <a:endParaRPr sz="1800">
              <a:latin typeface="仿宋" panose="02010609060101010101" charset="-122"/>
              <a:cs typeface="仿宋" panose="02010609060101010101" charset="-122"/>
              <a:sym typeface="+mn-ea"/>
            </a:endParaRPr>
          </a:p>
          <a:p>
            <a:pPr marL="698500" lvl="1" indent="-22860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endParaRPr sz="1800">
              <a:latin typeface="仿宋" panose="02010609060101010101" charset="-122"/>
              <a:cs typeface="仿宋" panose="02010609060101010101" charset="-122"/>
              <a:sym typeface="+mn-ea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1800">
                <a:latin typeface="仿宋" panose="02010609060101010101" charset="-122"/>
                <a:cs typeface="仿宋" panose="02010609060101010101" charset="-122"/>
                <a:sym typeface="+mn-ea"/>
              </a:rPr>
              <a:t>第五步[可选]</a:t>
            </a:r>
            <a:r>
              <a:rPr sz="1800" spc="380">
                <a:latin typeface="仿宋" panose="02010609060101010101" charset="-122"/>
                <a:cs typeface="仿宋" panose="02010609060101010101" charset="-122"/>
                <a:sym typeface="+mn-ea"/>
              </a:rPr>
              <a:t>:保存模型(三个矩阵)</a:t>
            </a:r>
            <a:endParaRPr sz="1800">
              <a:latin typeface="仿宋" panose="02010609060101010101" charset="-122"/>
              <a:cs typeface="仿宋" panose="02010609060101010101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1925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>
                <a:latin typeface="仿宋" panose="02010609060101010101" charset="-122"/>
                <a:cs typeface="仿宋" panose="02010609060101010101" charset="-122"/>
                <a:sym typeface="+mn-ea"/>
              </a:rPr>
              <a:t>保存到文件里,下次用就不用训练了</a:t>
            </a:r>
            <a:endParaRPr sz="1800">
              <a:latin typeface="仿宋" panose="02010609060101010101" charset="-122"/>
              <a:cs typeface="仿宋" panose="02010609060101010101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  <a:p>
            <a:pPr marL="241300" indent="-228600">
              <a:lnSpc>
                <a:spcPct val="10000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1800" spc="250">
                <a:latin typeface="仿宋" panose="02010609060101010101" charset="-122"/>
                <a:cs typeface="仿宋" panose="02010609060101010101" charset="-122"/>
                <a:sym typeface="+mn-ea"/>
              </a:rPr>
              <a:t>第六步</a:t>
            </a:r>
            <a:r>
              <a:rPr sz="1800" spc="125">
                <a:latin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sz="1800" spc="250">
                <a:latin typeface="仿宋" panose="02010609060101010101" charset="-122"/>
                <a:cs typeface="仿宋" panose="02010609060101010101" charset="-122"/>
                <a:sym typeface="+mn-ea"/>
              </a:rPr>
              <a:t>预测</a:t>
            </a:r>
            <a:endParaRPr sz="1800">
              <a:latin typeface="仿宋" panose="02010609060101010101" charset="-122"/>
              <a:cs typeface="仿宋" panose="02010609060101010101" charset="-122"/>
            </a:endParaRPr>
          </a:p>
          <a:p>
            <a:pPr marL="698500" lvl="1" indent="-228600">
              <a:lnSpc>
                <a:spcPct val="100000"/>
              </a:lnSpc>
              <a:spcBef>
                <a:spcPts val="1830"/>
              </a:spcBef>
              <a:buFont typeface="Arial" panose="020B0604020202020204"/>
              <a:buChar char="•"/>
              <a:tabLst>
                <a:tab pos="697865" algn="l"/>
                <a:tab pos="698500" algn="l"/>
              </a:tabLst>
            </a:pPr>
            <a:r>
              <a:rPr sz="1800">
                <a:latin typeface="仿宋" panose="02010609060101010101" charset="-122"/>
                <a:cs typeface="仿宋" panose="02010609060101010101" charset="-122"/>
                <a:sym typeface="+mn-ea"/>
              </a:rPr>
              <a:t>使用维特比算法求解最可能的标记序列</a:t>
            </a:r>
            <a:endParaRPr sz="1800">
              <a:latin typeface="仿宋" panose="02010609060101010101" charset="-122"/>
              <a:cs typeface="仿宋" panose="02010609060101010101" charset="-122"/>
            </a:endParaRPr>
          </a:p>
          <a:p>
            <a:pPr lvl="0" indent="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</a:pPr>
            <a:endParaRPr sz="1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  <a:cs typeface="幼圆" panose="02010509060101010101" pitchFamily="49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形状 8"/>
          <p:cNvSpPr/>
          <p:nvPr userDrawn="1">
            <p:custDataLst>
              <p:tags r:id="rId1"/>
            </p:custDataLst>
          </p:nvPr>
        </p:nvSpPr>
        <p:spPr>
          <a:xfrm>
            <a:off x="7295320" y="-51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custDataLst>
              <p:tags r:id="rId3"/>
            </p:custDataLst>
          </p:nvPr>
        </p:nvSpPr>
        <p:spPr>
          <a:xfrm>
            <a:off x="707390" y="623315"/>
            <a:ext cx="11430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PMingLiU" panose="02020500000000000000" charset="-120"/>
                <a:ea typeface="+mj-ea"/>
                <a:cs typeface="PMingLiU" panose="02020500000000000000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效果</a:t>
            </a:r>
            <a:endParaRPr sz="4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707390" y="3547364"/>
            <a:ext cx="7569200" cy="22421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-53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 </a:t>
            </a:r>
            <a:r>
              <a:rPr lang="en-US" sz="2400" spc="-53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 </a:t>
            </a:r>
            <a:r>
              <a:rPr sz="2400" spc="7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</a:t>
            </a:r>
            <a:r>
              <a:rPr sz="2400" spc="-5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1:</a:t>
            </a:r>
            <a:r>
              <a:rPr sz="2400" spc="-3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2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未登录字还没做处理</a:t>
            </a:r>
            <a:r>
              <a:rPr sz="2400" spc="4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2400" spc="21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有些句子没法分词</a:t>
            </a:r>
            <a:r>
              <a:rPr sz="2400" spc="4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</a:t>
            </a:r>
            <a:r>
              <a:rPr sz="2400" spc="-55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2:</a:t>
            </a:r>
            <a:r>
              <a:rPr sz="2400" spc="-3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没有充分利用字典的信息</a:t>
            </a:r>
            <a:endParaRPr sz="2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305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400" spc="1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值得注意的是:马尔可夫模型可以较好的识别出人名,</a:t>
            </a:r>
            <a:endParaRPr sz="2400" spc="1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" name="object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628650" y="2021330"/>
          <a:ext cx="7887333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3245"/>
                <a:gridCol w="1266825"/>
                <a:gridCol w="1278255"/>
                <a:gridCol w="1520189"/>
                <a:gridCol w="198881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Precision</a:t>
                      </a:r>
                      <a:endParaRPr sz="18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7CCE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Recall</a:t>
                      </a:r>
                      <a:endParaRPr sz="18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7CCE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F1</a:t>
                      </a:r>
                      <a:endParaRPr sz="18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7CCE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字/s</a:t>
                      </a:r>
                      <a:endParaRPr sz="1800" dirty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7150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77CC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隐式马尔可夫</a:t>
                      </a:r>
                      <a:endParaRPr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77CC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0.777</a:t>
                      </a:r>
                      <a:endParaRPr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77CC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0.792</a:t>
                      </a:r>
                      <a:endParaRPr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77CC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0.785</a:t>
                      </a:r>
                      <a:endParaRPr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577CC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仿宋" panose="02010609060101010101" charset="-122"/>
                        </a:rPr>
                        <a:t>20000+</a:t>
                      </a:r>
                      <a:endParaRPr sz="1800" dirty="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577CC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1"/>
            </p:custDataLst>
          </p:nvPr>
        </p:nvSpPr>
        <p:spPr>
          <a:xfrm>
            <a:off x="7295320" y="-51"/>
            <a:ext cx="184874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0" y="-635"/>
            <a:ext cx="9144000" cy="6858635"/>
          </a:xfrm>
          <a:prstGeom prst="rect">
            <a:avLst/>
          </a:prstGeom>
          <a:pattFill prst="dkHorz">
            <a:fgClr>
              <a:schemeClr val="accent1">
                <a:lumMod val="20000"/>
                <a:lumOff val="80000"/>
              </a:schemeClr>
            </a:fgClr>
            <a:bgClr>
              <a:schemeClr val="l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image 190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8200" r="8200"/>
          <a:stretch>
            <a:fillRect/>
          </a:stretch>
        </p:blipFill>
        <p:spPr>
          <a:xfrm>
            <a:off x="1228725" y="1022985"/>
            <a:ext cx="6968967" cy="5226725"/>
          </a:xfrm>
          <a:prstGeom prst="rect">
            <a:avLst/>
          </a:prstGeom>
          <a:ln>
            <a:noFill/>
          </a:ln>
          <a:effectLst>
            <a:outerShdw blurRad="152400" dist="381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2628886" y="2280262"/>
            <a:ext cx="3886229" cy="52754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000" b="1" spc="1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endParaRPr sz="3000" b="1" spc="1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D:\meihua_service_cache\jpg/7040f786204d9d28c7343b61a01ad66a.jpg7040f786204d9d28c7343b61a01ad66a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10955" b="10955"/>
          <a:stretch>
            <a:fillRect/>
          </a:stretch>
        </p:blipFill>
        <p:spPr>
          <a:xfrm>
            <a:off x="2628886" y="2922102"/>
            <a:ext cx="3886229" cy="170706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0" h="3120">
                <a:moveTo>
                  <a:pt x="0" y="0"/>
                </a:moveTo>
                <a:lnTo>
                  <a:pt x="8160" y="0"/>
                </a:lnTo>
                <a:lnTo>
                  <a:pt x="8160" y="3120"/>
                </a:lnTo>
                <a:lnTo>
                  <a:pt x="0" y="3120"/>
                </a:lnTo>
                <a:lnTo>
                  <a:pt x="0" y="0"/>
                </a:lnTo>
                <a:close/>
              </a:path>
            </a:pathLst>
          </a:custGeom>
        </p:spPr>
      </p:pic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7" name="图形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8" name="装饰 1"/>
          <p:cNvSpPr/>
          <p:nvPr>
            <p:custDataLst>
              <p:tags r:id="rId7"/>
            </p:custDataLst>
          </p:nvPr>
        </p:nvSpPr>
        <p:spPr>
          <a:xfrm>
            <a:off x="800107" y="1543055"/>
            <a:ext cx="7543861" cy="3771930"/>
          </a:xfrm>
          <a:prstGeom prst="rect">
            <a:avLst/>
          </a:prstGeom>
          <a:solidFill>
            <a:schemeClr val="l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cxnSp>
        <p:nvCxnSpPr>
          <p:cNvPr id="9" name="装饰 2"/>
          <p:cNvCxnSpPr/>
          <p:nvPr>
            <p:custDataLst>
              <p:tags r:id="rId8"/>
            </p:custDataLst>
          </p:nvPr>
        </p:nvCxnSpPr>
        <p:spPr>
          <a:xfrm>
            <a:off x="4503468" y="2457463"/>
            <a:ext cx="0" cy="2028825"/>
          </a:xfrm>
          <a:prstGeom prst="line">
            <a:avLst/>
          </a:prstGeom>
          <a:ln w="1270">
            <a:solidFill>
              <a:schemeClr val="lt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装饰 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371600" y="2439353"/>
            <a:ext cx="240506" cy="359569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2" name="装饰 6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676400" y="2439353"/>
            <a:ext cx="240506" cy="359569"/>
          </a:xfrm>
          <a:custGeom>
            <a:avLst/>
            <a:gdLst>
              <a:gd name="connsiteX0" fmla="*/ 139021 w 311296"/>
              <a:gd name="connsiteY0" fmla="*/ 0 h 479441"/>
              <a:gd name="connsiteX1" fmla="*/ 139021 w 311296"/>
              <a:gd name="connsiteY1" fmla="*/ 168145 h 479441"/>
              <a:gd name="connsiteX2" fmla="*/ 311296 w 311296"/>
              <a:gd name="connsiteY2" fmla="*/ 168145 h 479441"/>
              <a:gd name="connsiteX3" fmla="*/ 311296 w 311296"/>
              <a:gd name="connsiteY3" fmla="*/ 479441 h 479441"/>
              <a:gd name="connsiteX4" fmla="*/ 0 w 311296"/>
              <a:gd name="connsiteY4" fmla="*/ 479441 h 479441"/>
              <a:gd name="connsiteX5" fmla="*/ 0 w 311296"/>
              <a:gd name="connsiteY5" fmla="*/ 176727 h 479441"/>
              <a:gd name="connsiteX6" fmla="*/ 139021 w 311296"/>
              <a:gd name="connsiteY6" fmla="*/ 0 h 47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296" h="479441">
                <a:moveTo>
                  <a:pt x="139021" y="0"/>
                </a:moveTo>
                <a:lnTo>
                  <a:pt x="139021" y="168145"/>
                </a:lnTo>
                <a:lnTo>
                  <a:pt x="311296" y="168145"/>
                </a:lnTo>
                <a:lnTo>
                  <a:pt x="311296" y="479441"/>
                </a:lnTo>
                <a:lnTo>
                  <a:pt x="0" y="479441"/>
                </a:lnTo>
                <a:lnTo>
                  <a:pt x="0" y="176727"/>
                </a:lnTo>
                <a:cubicBezTo>
                  <a:pt x="1325" y="28164"/>
                  <a:pt x="115851" y="0"/>
                  <a:pt x="139021" y="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4" name="装饰 3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3343761" y="3835718"/>
            <a:ext cx="233363" cy="359569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5" name="装饰 4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3648561" y="3835718"/>
            <a:ext cx="233363" cy="359569"/>
          </a:xfrm>
          <a:custGeom>
            <a:avLst/>
            <a:gdLst>
              <a:gd name="connsiteX0" fmla="*/ 0 w 950118"/>
              <a:gd name="connsiteY0" fmla="*/ 0 h 1464467"/>
              <a:gd name="connsiteX1" fmla="*/ 950118 w 950118"/>
              <a:gd name="connsiteY1" fmla="*/ 0 h 1464467"/>
              <a:gd name="connsiteX2" fmla="*/ 950118 w 950118"/>
              <a:gd name="connsiteY2" fmla="*/ 950118 h 1464467"/>
              <a:gd name="connsiteX3" fmla="*/ 945895 w 950118"/>
              <a:gd name="connsiteY3" fmla="*/ 1007193 h 1464467"/>
              <a:gd name="connsiteX4" fmla="*/ 534143 w 950118"/>
              <a:gd name="connsiteY4" fmla="*/ 1464467 h 1464467"/>
              <a:gd name="connsiteX5" fmla="*/ 525809 w 950118"/>
              <a:gd name="connsiteY5" fmla="*/ 1463322 h 1464467"/>
              <a:gd name="connsiteX6" fmla="*/ 525809 w 950118"/>
              <a:gd name="connsiteY6" fmla="*/ 950118 h 1464467"/>
              <a:gd name="connsiteX7" fmla="*/ 0 w 950118"/>
              <a:gd name="connsiteY7" fmla="*/ 950118 h 1464467"/>
              <a:gd name="connsiteX0-1" fmla="*/ 0 w 950118"/>
              <a:gd name="connsiteY0-2" fmla="*/ 0 h 1464467"/>
              <a:gd name="connsiteX1-3" fmla="*/ 950118 w 950118"/>
              <a:gd name="connsiteY1-4" fmla="*/ 0 h 1464467"/>
              <a:gd name="connsiteX2-5" fmla="*/ 950118 w 950118"/>
              <a:gd name="connsiteY2-6" fmla="*/ 950118 h 1464467"/>
              <a:gd name="connsiteX3-7" fmla="*/ 534143 w 950118"/>
              <a:gd name="connsiteY3-8" fmla="*/ 1464467 h 1464467"/>
              <a:gd name="connsiteX4-9" fmla="*/ 525809 w 950118"/>
              <a:gd name="connsiteY4-10" fmla="*/ 1463322 h 1464467"/>
              <a:gd name="connsiteX5-11" fmla="*/ 525809 w 950118"/>
              <a:gd name="connsiteY5-12" fmla="*/ 950118 h 1464467"/>
              <a:gd name="connsiteX6-13" fmla="*/ 0 w 950118"/>
              <a:gd name="connsiteY6-14" fmla="*/ 950118 h 1464467"/>
              <a:gd name="connsiteX7-15" fmla="*/ 0 w 950118"/>
              <a:gd name="connsiteY7-16" fmla="*/ 0 h 1464467"/>
              <a:gd name="connsiteX0-17" fmla="*/ 0 w 950118"/>
              <a:gd name="connsiteY0-18" fmla="*/ 0 h 1464467"/>
              <a:gd name="connsiteX1-19" fmla="*/ 950118 w 950118"/>
              <a:gd name="connsiteY1-20" fmla="*/ 0 h 1464467"/>
              <a:gd name="connsiteX2-21" fmla="*/ 950118 w 950118"/>
              <a:gd name="connsiteY2-22" fmla="*/ 950118 h 1464467"/>
              <a:gd name="connsiteX3-23" fmla="*/ 534143 w 950118"/>
              <a:gd name="connsiteY3-24" fmla="*/ 1464467 h 1464467"/>
              <a:gd name="connsiteX4-25" fmla="*/ 525809 w 950118"/>
              <a:gd name="connsiteY4-26" fmla="*/ 1463322 h 1464467"/>
              <a:gd name="connsiteX5-27" fmla="*/ 525809 w 950118"/>
              <a:gd name="connsiteY5-28" fmla="*/ 950118 h 1464467"/>
              <a:gd name="connsiteX6-29" fmla="*/ 0 w 950118"/>
              <a:gd name="connsiteY6-30" fmla="*/ 950118 h 1464467"/>
              <a:gd name="connsiteX7-31" fmla="*/ 0 w 950118"/>
              <a:gd name="connsiteY7-32" fmla="*/ 0 h 1464467"/>
              <a:gd name="connsiteX0-33" fmla="*/ 0 w 950118"/>
              <a:gd name="connsiteY0-34" fmla="*/ 0 h 1463322"/>
              <a:gd name="connsiteX1-35" fmla="*/ 950118 w 950118"/>
              <a:gd name="connsiteY1-36" fmla="*/ 0 h 1463322"/>
              <a:gd name="connsiteX2-37" fmla="*/ 950118 w 950118"/>
              <a:gd name="connsiteY2-38" fmla="*/ 950118 h 1463322"/>
              <a:gd name="connsiteX3-39" fmla="*/ 525809 w 950118"/>
              <a:gd name="connsiteY3-40" fmla="*/ 1463322 h 1463322"/>
              <a:gd name="connsiteX4-41" fmla="*/ 525809 w 950118"/>
              <a:gd name="connsiteY4-42" fmla="*/ 950118 h 1463322"/>
              <a:gd name="connsiteX5-43" fmla="*/ 0 w 950118"/>
              <a:gd name="connsiteY5-44" fmla="*/ 950118 h 1463322"/>
              <a:gd name="connsiteX6-45" fmla="*/ 0 w 950118"/>
              <a:gd name="connsiteY6-46" fmla="*/ 0 h 1463322"/>
              <a:gd name="connsiteX0-47" fmla="*/ 0 w 950118"/>
              <a:gd name="connsiteY0-48" fmla="*/ 0 h 1463322"/>
              <a:gd name="connsiteX1-49" fmla="*/ 950118 w 950118"/>
              <a:gd name="connsiteY1-50" fmla="*/ 0 h 1463322"/>
              <a:gd name="connsiteX2-51" fmla="*/ 950118 w 950118"/>
              <a:gd name="connsiteY2-52" fmla="*/ 950118 h 1463322"/>
              <a:gd name="connsiteX3-53" fmla="*/ 525809 w 950118"/>
              <a:gd name="connsiteY3-54" fmla="*/ 1463322 h 1463322"/>
              <a:gd name="connsiteX4-55" fmla="*/ 525809 w 950118"/>
              <a:gd name="connsiteY4-56" fmla="*/ 950118 h 1463322"/>
              <a:gd name="connsiteX5-57" fmla="*/ 0 w 950118"/>
              <a:gd name="connsiteY5-58" fmla="*/ 950118 h 1463322"/>
              <a:gd name="connsiteX6-59" fmla="*/ 0 w 950118"/>
              <a:gd name="connsiteY6-60" fmla="*/ 0 h 1463322"/>
              <a:gd name="connsiteX0-61" fmla="*/ 0 w 950118"/>
              <a:gd name="connsiteY0-62" fmla="*/ 0 h 1463322"/>
              <a:gd name="connsiteX1-63" fmla="*/ 950118 w 950118"/>
              <a:gd name="connsiteY1-64" fmla="*/ 0 h 1463322"/>
              <a:gd name="connsiteX2-65" fmla="*/ 950118 w 950118"/>
              <a:gd name="connsiteY2-66" fmla="*/ 923925 h 1463322"/>
              <a:gd name="connsiteX3-67" fmla="*/ 525809 w 950118"/>
              <a:gd name="connsiteY3-68" fmla="*/ 1463322 h 1463322"/>
              <a:gd name="connsiteX4-69" fmla="*/ 525809 w 950118"/>
              <a:gd name="connsiteY4-70" fmla="*/ 950118 h 1463322"/>
              <a:gd name="connsiteX5-71" fmla="*/ 0 w 950118"/>
              <a:gd name="connsiteY5-72" fmla="*/ 950118 h 1463322"/>
              <a:gd name="connsiteX6-73" fmla="*/ 0 w 950118"/>
              <a:gd name="connsiteY6-74" fmla="*/ 0 h 1463322"/>
              <a:gd name="connsiteX0-75" fmla="*/ 0 w 950118"/>
              <a:gd name="connsiteY0-76" fmla="*/ 0 h 1463322"/>
              <a:gd name="connsiteX1-77" fmla="*/ 950118 w 950118"/>
              <a:gd name="connsiteY1-78" fmla="*/ 0 h 1463322"/>
              <a:gd name="connsiteX2-79" fmla="*/ 950118 w 950118"/>
              <a:gd name="connsiteY2-80" fmla="*/ 923925 h 1463322"/>
              <a:gd name="connsiteX3-81" fmla="*/ 525809 w 950118"/>
              <a:gd name="connsiteY3-82" fmla="*/ 1463322 h 1463322"/>
              <a:gd name="connsiteX4-83" fmla="*/ 525809 w 950118"/>
              <a:gd name="connsiteY4-84" fmla="*/ 950118 h 1463322"/>
              <a:gd name="connsiteX5-85" fmla="*/ 0 w 950118"/>
              <a:gd name="connsiteY5-86" fmla="*/ 950118 h 1463322"/>
              <a:gd name="connsiteX6-87" fmla="*/ 0 w 950118"/>
              <a:gd name="connsiteY6-88" fmla="*/ 0 h 1463322"/>
              <a:gd name="connsiteX0-89" fmla="*/ 0 w 950118"/>
              <a:gd name="connsiteY0-90" fmla="*/ 0 h 1463322"/>
              <a:gd name="connsiteX1-91" fmla="*/ 950118 w 950118"/>
              <a:gd name="connsiteY1-92" fmla="*/ 0 h 1463322"/>
              <a:gd name="connsiteX2-93" fmla="*/ 950118 w 950118"/>
              <a:gd name="connsiteY2-94" fmla="*/ 923925 h 1463322"/>
              <a:gd name="connsiteX3-95" fmla="*/ 525809 w 950118"/>
              <a:gd name="connsiteY3-96" fmla="*/ 1463322 h 1463322"/>
              <a:gd name="connsiteX4-97" fmla="*/ 525809 w 950118"/>
              <a:gd name="connsiteY4-98" fmla="*/ 950118 h 1463322"/>
              <a:gd name="connsiteX5-99" fmla="*/ 0 w 950118"/>
              <a:gd name="connsiteY5-100" fmla="*/ 950118 h 1463322"/>
              <a:gd name="connsiteX6-101" fmla="*/ 0 w 950118"/>
              <a:gd name="connsiteY6-102" fmla="*/ 0 h 1463322"/>
              <a:gd name="connsiteX0-103" fmla="*/ 0 w 950118"/>
              <a:gd name="connsiteY0-104" fmla="*/ 0 h 1463322"/>
              <a:gd name="connsiteX1-105" fmla="*/ 950118 w 950118"/>
              <a:gd name="connsiteY1-106" fmla="*/ 0 h 1463322"/>
              <a:gd name="connsiteX2-107" fmla="*/ 950118 w 950118"/>
              <a:gd name="connsiteY2-108" fmla="*/ 923925 h 1463322"/>
              <a:gd name="connsiteX3-109" fmla="*/ 525809 w 950118"/>
              <a:gd name="connsiteY3-110" fmla="*/ 1463322 h 1463322"/>
              <a:gd name="connsiteX4-111" fmla="*/ 525809 w 950118"/>
              <a:gd name="connsiteY4-112" fmla="*/ 950118 h 1463322"/>
              <a:gd name="connsiteX5-113" fmla="*/ 0 w 950118"/>
              <a:gd name="connsiteY5-114" fmla="*/ 950118 h 1463322"/>
              <a:gd name="connsiteX6-115" fmla="*/ 0 w 950118"/>
              <a:gd name="connsiteY6-116" fmla="*/ 0 h 146332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950118" h="1463322">
                <a:moveTo>
                  <a:pt x="0" y="0"/>
                </a:moveTo>
                <a:lnTo>
                  <a:pt x="950118" y="0"/>
                </a:lnTo>
                <a:lnTo>
                  <a:pt x="950118" y="923925"/>
                </a:lnTo>
                <a:cubicBezTo>
                  <a:pt x="946074" y="1377362"/>
                  <a:pt x="596527" y="1463322"/>
                  <a:pt x="525809" y="1463322"/>
                </a:cubicBezTo>
                <a:lnTo>
                  <a:pt x="525809" y="950118"/>
                </a:lnTo>
                <a:lnTo>
                  <a:pt x="0" y="950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4" name="Title 6"/>
          <p:cNvSpPr txBox="1"/>
          <p:nvPr>
            <p:custDataLst>
              <p:tags r:id="rId13"/>
            </p:custDataLst>
          </p:nvPr>
        </p:nvSpPr>
        <p:spPr>
          <a:xfrm>
            <a:off x="5075406" y="2400300"/>
            <a:ext cx="2811294" cy="39766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800"/>
              </a:spcAft>
              <a:buSzPct val="100000"/>
              <a:buFontTx/>
              <a:buNone/>
            </a:pPr>
            <a:r>
              <a:rPr kumimoji="0" sz="18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中文分词:</a:t>
            </a:r>
            <a:endParaRPr kumimoji="0" sz="18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14"/>
            </p:custDataLst>
          </p:nvPr>
        </p:nvSpPr>
        <p:spPr>
          <a:xfrm>
            <a:off x="5074930" y="2850833"/>
            <a:ext cx="2811280" cy="160686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最大匹配法</a:t>
            </a:r>
            <a:endParaRPr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Uni.Gram模型</a:t>
            </a:r>
            <a:endParaRPr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00050" lvl="0" indent="-4000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ea"/>
              <a:buAutoNum type="ea1JpnChsDbPeriod"/>
            </a:pPr>
            <a:r>
              <a:rPr sz="16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隐式马尔可夫模型</a:t>
            </a:r>
            <a:endParaRPr sz="16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1257300" y="3036570"/>
            <a:ext cx="2674648" cy="571500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000" b="1" spc="1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展示内容</a:t>
            </a:r>
            <a:endParaRPr sz="3000" b="1" spc="1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形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11" name="图形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71505" y="3943375"/>
            <a:ext cx="1714514" cy="76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>
            <a:off x="1371611" y="1543035"/>
            <a:ext cx="7086657" cy="3771930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lt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457200" y="2685574"/>
            <a:ext cx="1943100" cy="1143476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300" b="1" spc="1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最大匹配法</a:t>
            </a:r>
            <a:endParaRPr sz="3300" b="1" spc="1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3939540" y="2241550"/>
            <a:ext cx="3427730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400" spc="2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正向、逆向、双向</a:t>
            </a:r>
            <a:endParaRPr sz="1400" spc="2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3939540" y="3051810"/>
            <a:ext cx="3427730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400" spc="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双向:根据正向和逆向的切分结果以及中文分词一般原则,选出更好的那个。</a:t>
            </a:r>
            <a:endParaRPr sz="1400" spc="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接连接符 11"/>
          <p:cNvCxnSpPr>
            <a:stCxn id="16" idx="2"/>
            <a:endCxn id="17" idx="2"/>
          </p:cNvCxnSpPr>
          <p:nvPr>
            <p:custDataLst>
              <p:tags r:id="rId12"/>
            </p:custDataLst>
          </p:nvPr>
        </p:nvCxnSpPr>
        <p:spPr>
          <a:xfrm>
            <a:off x="3491865" y="2443480"/>
            <a:ext cx="0" cy="81343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对角圆角矩形 15"/>
          <p:cNvSpPr/>
          <p:nvPr>
            <p:custDataLst>
              <p:tags r:id="rId13"/>
            </p:custDataLst>
          </p:nvPr>
        </p:nvSpPr>
        <p:spPr>
          <a:xfrm>
            <a:off x="3491865" y="2336165"/>
            <a:ext cx="341630" cy="2152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en-US" altLang="zh-CN" sz="135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对角圆角矩形 16"/>
          <p:cNvSpPr/>
          <p:nvPr>
            <p:custDataLst>
              <p:tags r:id="rId14"/>
            </p:custDataLst>
          </p:nvPr>
        </p:nvSpPr>
        <p:spPr>
          <a:xfrm>
            <a:off x="3491865" y="3149600"/>
            <a:ext cx="341630" cy="2152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en-US" altLang="zh-CN" sz="135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>
            <a:stCxn id="17" idx="2"/>
            <a:endCxn id="21" idx="2"/>
          </p:cNvCxnSpPr>
          <p:nvPr>
            <p:custDataLst>
              <p:tags r:id="rId15"/>
            </p:custDataLst>
          </p:nvPr>
        </p:nvCxnSpPr>
        <p:spPr>
          <a:xfrm>
            <a:off x="3491865" y="3256915"/>
            <a:ext cx="0" cy="813435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3939540" y="3861435"/>
            <a:ext cx="3427730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0" algn="l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sz="1400" spc="6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中文分词的一般原则:切分出词的数量越少越好,切分出单字的数量越少越好</a:t>
            </a:r>
            <a:endParaRPr sz="1400" spc="6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对角圆角矩形 16"/>
          <p:cNvSpPr/>
          <p:nvPr>
            <p:custDataLst>
              <p:tags r:id="rId17"/>
            </p:custDataLst>
          </p:nvPr>
        </p:nvSpPr>
        <p:spPr>
          <a:xfrm>
            <a:off x="3491865" y="3963035"/>
            <a:ext cx="341630" cy="21526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25000" lnSpcReduction="20000"/>
          </a:bodyPr>
          <a:p>
            <a:pPr algn="ctr"/>
            <a:endParaRPr lang="en-US" altLang="zh-CN" sz="135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连接符 21"/>
          <p:cNvCxnSpPr>
            <a:stCxn id="21" idx="2"/>
          </p:cNvCxnSpPr>
          <p:nvPr>
            <p:custDataLst>
              <p:tags r:id="rId18"/>
            </p:custDataLst>
          </p:nvPr>
        </p:nvCxnSpPr>
        <p:spPr>
          <a:xfrm>
            <a:off x="3491865" y="4070350"/>
            <a:ext cx="0" cy="545465"/>
          </a:xfrm>
          <a:prstGeom prst="line">
            <a:avLst/>
          </a:prstGeom>
          <a:ln w="127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3491865" y="2327275"/>
            <a:ext cx="341630" cy="249555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b="1" spc="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1400" b="1" spc="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0"/>
            </p:custDataLst>
          </p:nvPr>
        </p:nvSpPr>
        <p:spPr>
          <a:xfrm>
            <a:off x="3491865" y="3131185"/>
            <a:ext cx="341630" cy="249555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b="1" spc="6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1400" b="1" spc="6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1"/>
            </p:custDataLst>
          </p:nvPr>
        </p:nvSpPr>
        <p:spPr>
          <a:xfrm>
            <a:off x="3491865" y="3945890"/>
            <a:ext cx="341630" cy="249555"/>
          </a:xfrm>
          <a:prstGeom prst="rect">
            <a:avLst/>
          </a:prstGeom>
          <a:noFill/>
        </p:spPr>
        <p:txBody>
          <a:bodyPr wrap="square" rtlCol="0" anchor="ctr">
            <a:normAutofit fontScale="60000"/>
          </a:bodyPr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zh-CN" sz="1400" b="1" spc="6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1400" b="1" spc="6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pic>
        <p:nvPicPr>
          <p:cNvPr id="10" name="图形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  <p:sp>
        <p:nvSpPr>
          <p:cNvPr id="3" name="矩形 4"/>
          <p:cNvSpPr/>
          <p:nvPr>
            <p:custDataLst>
              <p:tags r:id="rId7"/>
            </p:custDataLst>
          </p:nvPr>
        </p:nvSpPr>
        <p:spPr>
          <a:xfrm>
            <a:off x="457204" y="1314450"/>
            <a:ext cx="114301" cy="457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800100" y="1314450"/>
            <a:ext cx="7887167" cy="457200"/>
          </a:xfrm>
          <a:prstGeom prst="rect">
            <a:avLst/>
          </a:prstGeom>
          <a:noFill/>
        </p:spPr>
        <p:txBody>
          <a:bodyPr wrap="square" lIns="47625" tIns="19050" rIns="47625" bIns="1905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2400" b="1" spc="16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sz="2400" b="1" spc="16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9"/>
            </p:custDataLst>
          </p:nvPr>
        </p:nvSpPr>
        <p:spPr>
          <a:xfrm>
            <a:off x="800100" y="1885950"/>
            <a:ext cx="7887167" cy="5715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sz="15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测试集:Bakeoff 2005/PKU</a:t>
            </a:r>
            <a:endParaRPr sz="15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0"/>
            </p:custDataLst>
          </p:nvPr>
        </p:nvGraphicFramePr>
        <p:xfrm>
          <a:off x="965816" y="2905149"/>
          <a:ext cx="7212330" cy="2419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820"/>
                <a:gridCol w="1739900"/>
                <a:gridCol w="1276985"/>
                <a:gridCol w="1160145"/>
                <a:gridCol w="2062480"/>
              </a:tblGrid>
              <a:tr h="63246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模型</a:t>
                      </a:r>
                      <a:endParaRPr lang="en-US" altLang="en-US" sz="20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Precision</a:t>
                      </a:r>
                      <a:endParaRPr lang="en-US" altLang="en-US" sz="20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Recall</a:t>
                      </a:r>
                      <a:endParaRPr lang="en-US" altLang="en-US" sz="20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F1</a:t>
                      </a:r>
                      <a:endParaRPr lang="en-US" altLang="en-US" sz="20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spc="13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速度（字/s）</a:t>
                      </a:r>
                      <a:endParaRPr lang="en-US" altLang="en-US" sz="2000" b="1" spc="13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6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前向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0.851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0.915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0.882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56000+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6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后向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0.852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0.917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0.884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19000+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63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双向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0.953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0.918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0.884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spc="13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15000+</a:t>
                      </a:r>
                      <a:endParaRPr lang="en-US" altLang="en-US" sz="1800" b="1" spc="13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215900" marR="215900" marT="133350" marB="13335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135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3" r:link="rId4" cstate="screen"/>
          <a:stretch>
            <a:fillRect/>
          </a:stretch>
        </p:blipFill>
        <p:spPr>
          <a:xfrm>
            <a:off x="8603933" y="5508807"/>
            <a:ext cx="540068" cy="491943"/>
          </a:xfrm>
          <a:prstGeom prst="rect">
            <a:avLst/>
          </a:prstGeom>
        </p:spPr>
      </p:pic>
      <p:pic>
        <p:nvPicPr>
          <p:cNvPr id="8" name="图片 7"/>
          <p:cNvPicPr/>
          <p:nvPr>
            <p:custDataLst>
              <p:tags r:id="rId5"/>
            </p:custDataLst>
          </p:nvPr>
        </p:nvPicPr>
        <p:blipFill>
          <a:blip r:embed="rId6" r:link="rId7" cstate="screen"/>
          <a:stretch>
            <a:fillRect/>
          </a:stretch>
        </p:blipFill>
        <p:spPr>
          <a:xfrm>
            <a:off x="0" y="5485391"/>
            <a:ext cx="540068" cy="515359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8"/>
            </p:custDataLst>
          </p:nvPr>
        </p:nvSpPr>
        <p:spPr>
          <a:xfrm>
            <a:off x="480060" y="1885950"/>
            <a:ext cx="8207375" cy="368808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127000" dist="38100" dir="5400000" algn="t" rotWithShape="0">
              <a:schemeClr val="tx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604254" y="2221495"/>
            <a:ext cx="7545187" cy="2970000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大量的日期和数字没能正确分词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语料库中没有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 marL="12700" marR="5080">
              <a:lnSpc>
                <a:spcPct val="101000"/>
              </a:lnSpc>
            </a:pP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这次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实际上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只 核实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6 0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多 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另 有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2 0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多 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没有 核实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据 乡政府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说法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因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村民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阻挠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无法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进行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没有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对 全部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签名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进行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核实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情况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下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乡政府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却 上报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有关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部门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声称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因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0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人中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有人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不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是 出于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个人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意愿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罢 免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书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无效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不过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即使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对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这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latin typeface="仿宋" panose="02010609060101010101" charset="-122"/>
                <a:cs typeface="仿宋" panose="02010609060101010101" charset="-122"/>
                <a:sym typeface="+mn-ea"/>
              </a:rPr>
              <a:t>6</a:t>
            </a:r>
            <a:r>
              <a:rPr sz="1400" b="1" spc="10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latin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调查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 乡政府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同志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也 承认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如果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换 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核实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 可能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结果 会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有 不同 。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 marL="12700" marR="271780">
              <a:lnSpc>
                <a:spcPct val="101000"/>
              </a:lnSpc>
            </a:pP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令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疑惑 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是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直到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1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4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3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sz="1400" b="1" spc="4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日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还 坚持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罢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免 书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无效 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乡政府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突然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来 了 个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1 8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度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的 大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转弯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不再 提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核实 问题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 仓促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决定 于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1 2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4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5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4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日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召开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罢 免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大 会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 marL="12700" marR="360680">
              <a:lnSpc>
                <a:spcPct val="101000"/>
              </a:lnSpc>
            </a:pP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2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0 0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0 </a:t>
            </a:r>
            <a:r>
              <a:rPr sz="1400" b="1" spc="4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年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1 1 </a:t>
            </a:r>
            <a:r>
              <a:rPr sz="1400" b="1" spc="4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月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b="1" spc="15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5 </a:t>
            </a:r>
            <a:r>
              <a:rPr sz="1400" b="1" spc="4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日</a:t>
            </a:r>
            <a:r>
              <a:rPr sz="1400" b="1" spc="1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 湖北省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京山 县 三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阳 镇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党委 书记 、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原 镇长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董 烈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宏 下乡 检查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秋收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工作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不知不觉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地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来到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小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阜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村 四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村民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夏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世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清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老汉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房前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  <a:sym typeface="+mn-ea"/>
              </a:rPr>
              <a:t>。</a:t>
            </a:r>
            <a:endParaRPr lang="zh-CN" altLang="en-US" sz="1400" spc="100" dirty="0">
              <a:solidFill>
                <a:schemeClr val="tx1">
                  <a:lumMod val="75000"/>
                  <a:lumOff val="25000"/>
                </a:schemeClr>
              </a:solidFill>
              <a:latin typeface="仿宋" panose="02010609060101010101" charset="-122"/>
              <a:ea typeface="幼圆" panose="02010509060101010101" pitchFamily="49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Title 6"/>
          <p:cNvSpPr txBox="1"/>
          <p:nvPr>
            <p:custDataLst>
              <p:tags r:id="rId10"/>
            </p:custDataLst>
          </p:nvPr>
        </p:nvSpPr>
        <p:spPr>
          <a:xfrm>
            <a:off x="373114" y="1542865"/>
            <a:ext cx="8230987" cy="4563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7500" tIns="35100" rIns="67500" bIns="35100" anchor="b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sz="3200">
                <a:sym typeface="+mn-ea"/>
              </a:rPr>
              <a:t>问题</a:t>
            </a:r>
            <a:r>
              <a:rPr sz="3200" spc="585">
                <a:sym typeface="+mn-ea"/>
              </a:rPr>
              <a:t>1</a:t>
            </a:r>
            <a:r>
              <a:rPr sz="3200" spc="325">
                <a:sym typeface="+mn-ea"/>
              </a:rPr>
              <a:t>:</a:t>
            </a:r>
            <a:r>
              <a:rPr sz="3200">
                <a:sym typeface="+mn-ea"/>
              </a:rPr>
              <a:t>日期与数</a:t>
            </a:r>
            <a:r>
              <a:rPr lang="zh-CN" sz="3200">
                <a:sym typeface="+mn-ea"/>
              </a:rPr>
              <a:t>字</a:t>
            </a:r>
            <a:endParaRPr lang="zh-CN" sz="3200" dirty="0"/>
          </a:p>
          <a:p>
            <a:pPr lvl="0">
              <a:lnSpc>
                <a:spcPct val="100000"/>
              </a:lnSpc>
            </a:pPr>
            <a:endParaRPr lang="zh-CN" altLang="en-US" sz="3200" b="1" spc="1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5" name="图片 4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71505" y="3943375"/>
            <a:ext cx="1714514" cy="76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dk1">
                  <a:lumMod val="85000"/>
                  <a:lumOff val="15000"/>
                </a:schemeClr>
              </a:solidFill>
              <a:effectLst/>
              <a:uLnTx/>
              <a:uFillTx/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8"/>
            </p:custDataLst>
          </p:nvPr>
        </p:nvSpPr>
        <p:spPr>
          <a:xfrm>
            <a:off x="1371611" y="1543035"/>
            <a:ext cx="7086657" cy="3771930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lt1">
                <a:lumMod val="85000"/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9"/>
            </p:custDataLst>
          </p:nvPr>
        </p:nvSpPr>
        <p:spPr>
          <a:xfrm>
            <a:off x="457200" y="2685574"/>
            <a:ext cx="1943100" cy="1143476"/>
          </a:xfrm>
          <a:prstGeom prst="rect">
            <a:avLst/>
          </a:prstGeom>
          <a:noFill/>
        </p:spPr>
        <p:txBody>
          <a:bodyPr wrap="square" lIns="47625" tIns="19050" rIns="47625" bIns="19050" rtlCol="0" anchor="ctr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300" b="1" spc="16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解决方案</a:t>
            </a:r>
            <a:endParaRPr sz="3300" b="1" spc="16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10"/>
            </p:custDataLst>
          </p:nvPr>
        </p:nvSpPr>
        <p:spPr>
          <a:xfrm>
            <a:off x="3086010" y="2000250"/>
            <a:ext cx="4772053" cy="28575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47625" tIns="19050" rIns="47625" bIns="1905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日期和数字出现规律较为单一</a:t>
            </a:r>
            <a:endParaRPr sz="19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sz="19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人工定义规则</a:t>
            </a:r>
            <a:endParaRPr sz="19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所有数字单独分做一个词</a:t>
            </a:r>
            <a:endParaRPr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  <a:p>
            <a:pPr marL="508000" lvl="1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○"/>
            </a:pPr>
            <a:r>
              <a:rPr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若数字末尾有"年","月","日",和其合并成一个词。</a:t>
            </a:r>
            <a:endParaRPr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  <a:p>
            <a:pPr marL="730250" lvl="2" indent="-222250" algn="l" font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●"/>
            </a:pPr>
            <a:r>
              <a:rPr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微软雅黑" panose="020B0503020204020204" charset="-122"/>
                <a:cs typeface="幼圆" panose="02010509060101010101" pitchFamily="49" charset="-122"/>
              </a:rPr>
              <a:t>缺点:不能覆盖所有情况,以文字出现的日期和数字情况多样,难以用规则描述。如,上千,一两等等</a:t>
            </a:r>
            <a:endParaRPr sz="16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微软雅黑" panose="020B0503020204020204" charset="-122"/>
              <a:cs typeface="幼圆" panose="02010509060101010101" pitchFamily="49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623315"/>
            <a:ext cx="1143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宋体" panose="02010600030101010101" pitchFamily="2" charset="-122"/>
                <a:cs typeface="宋体" panose="02010600030101010101" pitchFamily="2" charset="-122"/>
              </a:rPr>
              <a:t>效果</a:t>
            </a:r>
            <a:endParaRPr sz="4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390" y="1761235"/>
            <a:ext cx="7670800" cy="3645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仿宋" panose="02010609060101010101" charset="-122"/>
                <a:cs typeface="仿宋" panose="02010609060101010101" charset="-122"/>
              </a:rPr>
              <a:t>改进后</a:t>
            </a:r>
            <a:endParaRPr sz="1800">
              <a:latin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100">
              <a:latin typeface="仿宋" panose="02010609060101010101" charset="-122"/>
              <a:cs typeface="仿宋" panose="02010609060101010101" charset="-122"/>
            </a:endParaRPr>
          </a:p>
          <a:p>
            <a:pPr marL="12700" marR="93980">
              <a:lnSpc>
                <a:spcPct val="101000"/>
              </a:lnSpc>
              <a:buClr>
                <a:srgbClr val="000000"/>
              </a:buClr>
              <a:buSzPct val="104000"/>
              <a:buChar char="●"/>
              <a:tabLst>
                <a:tab pos="279400" algn="l"/>
              </a:tabLst>
            </a:pP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10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月</a:t>
            </a:r>
            <a:r>
              <a:rPr sz="1350" b="1" u="sng" spc="1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9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日</a:t>
            </a:r>
            <a:r>
              <a:rPr sz="1350" b="1" u="sng" spc="1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至</a:t>
            </a:r>
            <a:r>
              <a:rPr sz="1350" b="1" u="sng" spc="1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11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日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中国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共产党 第十五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届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中央委员 会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第五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次 全体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会议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在 北京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举 行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。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 marL="12700" marR="5080">
              <a:lnSpc>
                <a:spcPts val="1700"/>
              </a:lnSpc>
              <a:spcBef>
                <a:spcPts val="40"/>
              </a:spcBef>
            </a:pP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全会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指出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我们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已经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胜利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实现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现代化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建设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前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两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步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战略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目标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经济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和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社会 全面</a:t>
            </a:r>
            <a:r>
              <a:rPr sz="1400" spc="-10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发展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人民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生活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总体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上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达到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小康</a:t>
            </a:r>
            <a:r>
              <a:rPr sz="1400" spc="-10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水平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。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全会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审议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并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通过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《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中共中央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关于 制定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国民经济 和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社会 发展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第十 个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五年计划 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建议 》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。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仿宋" panose="02010609060101010101" charset="-122"/>
              <a:cs typeface="仿宋" panose="02010609060101010101" charset="-122"/>
            </a:endParaRPr>
          </a:p>
          <a:p>
            <a:pPr marL="12700" marR="5080">
              <a:lnSpc>
                <a:spcPct val="101000"/>
              </a:lnSpc>
              <a:buClr>
                <a:srgbClr val="000000"/>
              </a:buClr>
              <a:buSzPct val="104000"/>
              <a:buChar char="●"/>
              <a:tabLst>
                <a:tab pos="279400" algn="l"/>
              </a:tabLst>
            </a:pP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11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月</a:t>
            </a:r>
            <a:r>
              <a:rPr sz="1350" b="1" u="sng" spc="1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8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日</a:t>
            </a:r>
            <a:r>
              <a:rPr sz="1350" b="1" spc="10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厦门 特大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走私案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首 批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案件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229" dirty="0">
                <a:latin typeface="仿宋" panose="02010609060101010101" charset="-122"/>
                <a:cs typeface="仿宋" panose="02010609060101010101" charset="-122"/>
              </a:rPr>
              <a:t>-</a:t>
            </a:r>
            <a:r>
              <a:rPr sz="1400" spc="465" dirty="0">
                <a:latin typeface="仿宋" panose="02010609060101010101" charset="-122"/>
                <a:cs typeface="仿宋" panose="02010609060101010101" charset="-122"/>
              </a:rPr>
              <a:t>审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公开 宣判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杨 前线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、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如 顺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、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蓝 甫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、 叶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季 堪 等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14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人 被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依法 判处 死刑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。 在 此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之前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3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月</a:t>
            </a:r>
            <a:r>
              <a:rPr sz="1350" b="1" u="sng" spc="1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8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日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spc="40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和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9</a:t>
            </a:r>
            <a:r>
              <a:rPr sz="1350" b="1" spc="40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月</a:t>
            </a:r>
            <a:r>
              <a:rPr sz="1350" b="1" spc="10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14</a:t>
            </a:r>
            <a:r>
              <a:rPr sz="1350" b="1" spc="40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日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 经 最高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人民法院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核准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对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腐败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分子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胡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长清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、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成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克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杰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分别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执行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死刑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。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党风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廉政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建 设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和 反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腐败 斗争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加大 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力度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取得 了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新 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明显 成效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。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●"/>
            </a:pPr>
            <a:endParaRPr sz="1250">
              <a:latin typeface="仿宋" panose="02010609060101010101" charset="-122"/>
              <a:cs typeface="仿宋" panose="02010609060101010101" charset="-122"/>
            </a:endParaRPr>
          </a:p>
          <a:p>
            <a:pPr marL="12700" marR="5080">
              <a:lnSpc>
                <a:spcPct val="101000"/>
              </a:lnSpc>
              <a:buClr>
                <a:srgbClr val="000000"/>
              </a:buClr>
              <a:buSzPct val="104000"/>
              <a:buChar char="●"/>
              <a:tabLst>
                <a:tab pos="279400" algn="l"/>
              </a:tabLst>
            </a:pP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11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月</a:t>
            </a:r>
            <a:r>
              <a:rPr sz="1350" b="1" u="sng" spc="1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9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日</a:t>
            </a:r>
            <a:r>
              <a:rPr sz="1350" b="1" spc="10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 经过</a:t>
            </a:r>
            <a:r>
              <a:rPr sz="1400" spc="-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200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多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位 专家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学者 历时</a:t>
            </a:r>
            <a:r>
              <a:rPr sz="1400" spc="-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5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年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努力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"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 夏商周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断代 工程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"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 正 式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公布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《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夏商周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年表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》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把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我国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历史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纪年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由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西周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晚期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的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共和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元年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spc="700" dirty="0">
                <a:latin typeface="仿宋" panose="02010609060101010101" charset="-122"/>
                <a:cs typeface="仿宋" panose="02010609060101010101" charset="-122"/>
              </a:rPr>
              <a:t>,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即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公元 前</a:t>
            </a:r>
            <a:r>
              <a:rPr sz="1400" spc="-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350" b="1" u="sng" spc="15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841</a:t>
            </a:r>
            <a:r>
              <a:rPr sz="1350" b="1" u="sng" spc="40" dirty="0">
                <a:solidFill>
                  <a:srgbClr val="385723"/>
                </a:solidFill>
                <a:uFill>
                  <a:solidFill>
                    <a:srgbClr val="385723"/>
                  </a:solidFill>
                </a:uFill>
                <a:latin typeface="仿宋" panose="02010609060101010101" charset="-122"/>
                <a:cs typeface="仿宋" panose="02010609060101010101" charset="-122"/>
              </a:rPr>
              <a:t>年</a:t>
            </a:r>
            <a:r>
              <a:rPr sz="1350" b="1" spc="15" dirty="0">
                <a:solidFill>
                  <a:srgbClr val="385723"/>
                </a:solidFill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向前 延伸</a:t>
            </a:r>
            <a:r>
              <a:rPr sz="1400" spc="-5" dirty="0">
                <a:latin typeface="仿宋" panose="02010609060101010101" charset="-122"/>
                <a:cs typeface="仿宋" panose="02010609060101010101" charset="-122"/>
              </a:rPr>
              <a:t>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了 </a:t>
            </a:r>
            <a:r>
              <a:rPr sz="1400" dirty="0">
                <a:solidFill>
                  <a:srgbClr val="C00000"/>
                </a:solidFill>
                <a:latin typeface="仿宋" panose="02010609060101010101" charset="-122"/>
                <a:cs typeface="仿宋" panose="02010609060101010101" charset="-122"/>
              </a:rPr>
              <a:t>1200多年 </a:t>
            </a:r>
            <a:r>
              <a:rPr sz="1400" dirty="0">
                <a:latin typeface="仿宋" panose="02010609060101010101" charset="-122"/>
                <a:cs typeface="仿宋" panose="02010609060101010101" charset="-122"/>
              </a:rPr>
              <a:t>。</a:t>
            </a:r>
            <a:endParaRPr sz="1400">
              <a:latin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2" name="图形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137910"/>
            <a:ext cx="540067" cy="720090"/>
          </a:xfrm>
          <a:prstGeom prst="rect">
            <a:avLst/>
          </a:prstGeom>
        </p:spPr>
      </p:pic>
      <p:sp>
        <p:nvSpPr>
          <p:cNvPr id="4" name="矩形 4"/>
          <p:cNvSpPr/>
          <p:nvPr>
            <p:custDataLst>
              <p:tags r:id="rId4"/>
            </p:custDataLst>
          </p:nvPr>
        </p:nvSpPr>
        <p:spPr>
          <a:xfrm>
            <a:off x="425454" y="742950"/>
            <a:ext cx="114301" cy="4572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形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03933" y="6132531"/>
            <a:ext cx="540067" cy="720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12" name="图片 11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>
            <p:custDataLst>
              <p:tags r:id="rId7"/>
            </p:custDataLst>
          </p:nvPr>
        </p:nvSpPr>
        <p:spPr>
          <a:xfrm>
            <a:off x="707390" y="623315"/>
            <a:ext cx="22606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PMingLiU" panose="02020500000000000000" charset="-120"/>
                <a:ea typeface="+mj-ea"/>
                <a:cs typeface="PMingLiU" panose="02020500000000000000" charset="-120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评测对比</a:t>
            </a:r>
            <a:endParaRPr sz="4400" dirty="0">
              <a:solidFill>
                <a:schemeClr val="dk1"/>
              </a:solidFill>
              <a:latin typeface="幼圆" panose="02010509060101010101" pitchFamily="49" charset="-122"/>
              <a:ea typeface="幼圆" panose="02010509060101010101" pitchFamily="49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object 3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22434" y="4553516"/>
          <a:ext cx="78867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/>
                <a:gridCol w="1394460"/>
                <a:gridCol w="1405889"/>
                <a:gridCol w="1520189"/>
                <a:gridCol w="198882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Precision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Recall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F1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字/s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</a:tr>
              <a:tr h="3899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前向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</a:t>
                      </a: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907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0.931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0.919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800" spc="-15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9300+</a:t>
                      </a:r>
                      <a:endParaRPr lang="en-US" sz="1800" spc="-15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17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后向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0.909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0.933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0.921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18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17000+</a:t>
                      </a:r>
                      <a:endParaRPr lang="en-US" sz="1800" spc="-18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7083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双向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785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0.910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0.933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0.921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1800" spc="-18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5700+</a:t>
                      </a:r>
                      <a:endParaRPr lang="en-US" sz="1800" spc="-18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7785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22434" y="2060021"/>
          <a:ext cx="78867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/>
                <a:gridCol w="1394460"/>
                <a:gridCol w="1405889"/>
                <a:gridCol w="1520189"/>
                <a:gridCol w="198882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Precision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Recall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F1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字/s</a:t>
                      </a:r>
                      <a:endParaRPr sz="1800" dirty="0">
                        <a:solidFill>
                          <a:srgbClr val="FF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CB5FA"/>
                    </a:solidFill>
                  </a:tcPr>
                </a:tc>
              </a:tr>
              <a:tr h="39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前向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</a:t>
                      </a: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51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0.915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0.882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1800" spc="-15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56000+</a:t>
                      </a:r>
                      <a:endParaRPr lang="en-US" sz="1800" spc="-15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9055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14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后向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0.852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0.917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0.884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lang="en-US" sz="1800" spc="-15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19000+</a:t>
                      </a:r>
                      <a:endParaRPr lang="en-US" sz="1800" spc="-15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双向</a:t>
                      </a:r>
                      <a:endParaRPr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>
                      <a:noFill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0.963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0.918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513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180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仿宋" panose="02010609060101010101" charset="-122"/>
                        </a:rPr>
                        <a:t>0.884</a:t>
                      </a:r>
                      <a:endParaRPr lang="en-US" sz="180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仿宋" panose="02010609060101010101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228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800" spc="-180" dirty="0">
                          <a:solidFill>
                            <a:srgbClr val="40404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  <a:cs typeface="幼圆" panose="02010509060101010101" pitchFamily="49" charset="-122"/>
                        </a:rPr>
                        <a:t>7600＋</a:t>
                      </a:r>
                      <a:endParaRPr sz="1800" spc="-180" dirty="0">
                        <a:solidFill>
                          <a:srgbClr val="40404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  <a:cs typeface="幼圆" panose="02010509060101010101" pitchFamily="49" charset="-122"/>
                      </a:endParaRPr>
                    </a:p>
                  </a:txBody>
                  <a:tcPr marL="0" marR="0" marT="58419" marB="0">
                    <a:lnL w="1905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rgbClr val="1CB5FA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5"/>
          <p:cNvSpPr txBox="1"/>
          <p:nvPr>
            <p:custDataLst>
              <p:tags r:id="rId10"/>
            </p:custDataLst>
          </p:nvPr>
        </p:nvSpPr>
        <p:spPr>
          <a:xfrm>
            <a:off x="4035276" y="4202683"/>
            <a:ext cx="7112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仿宋" panose="02010609060101010101" charset="-122"/>
              </a:rPr>
              <a:t>改进后</a:t>
            </a:r>
            <a:endParaRPr sz="1800" dirty="0">
              <a:solidFill>
                <a:schemeClr val="dk1"/>
              </a:solidFill>
              <a:latin typeface="幼圆" panose="02010509060101010101" pitchFamily="49" charset="-122"/>
              <a:ea typeface="幼圆" panose="02010509060101010101" pitchFamily="49" charset="-122"/>
              <a:cs typeface="仿宋" panose="02010609060101010101" charset="-122"/>
            </a:endParaRPr>
          </a:p>
        </p:txBody>
      </p:sp>
      <p:sp>
        <p:nvSpPr>
          <p:cNvPr id="11" name="object 6"/>
          <p:cNvSpPr txBox="1"/>
          <p:nvPr>
            <p:custDataLst>
              <p:tags r:id="rId11"/>
            </p:custDataLst>
          </p:nvPr>
        </p:nvSpPr>
        <p:spPr>
          <a:xfrm>
            <a:off x="4035276" y="1550923"/>
            <a:ext cx="7112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chemeClr val="dk1"/>
                </a:solidFill>
                <a:latin typeface="幼圆" panose="02010509060101010101" pitchFamily="49" charset="-122"/>
                <a:ea typeface="幼圆" panose="02010509060101010101" pitchFamily="49" charset="-122"/>
                <a:cs typeface="仿宋" panose="02010609060101010101" charset="-122"/>
              </a:rPr>
              <a:t>改进前</a:t>
            </a:r>
            <a:endParaRPr sz="1800" dirty="0">
              <a:solidFill>
                <a:schemeClr val="dk1"/>
              </a:solidFill>
              <a:latin typeface="幼圆" panose="02010509060101010101" pitchFamily="49" charset="-122"/>
              <a:ea typeface="幼圆" panose="02010509060101010101" pitchFamily="49" charset="-122"/>
              <a:cs typeface="仿宋" panose="02010609060101010101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/>
          <p:nvPr userDrawn="1">
            <p:custDataLst>
              <p:tags r:id="rId1"/>
            </p:custDataLst>
          </p:nvPr>
        </p:nvPicPr>
        <p:blipFill>
          <a:blip r:embed="rId2" r:link="rId3" cstate="screen"/>
          <a:stretch>
            <a:fillRect/>
          </a:stretch>
        </p:blipFill>
        <p:spPr>
          <a:xfrm>
            <a:off x="0" y="0"/>
            <a:ext cx="540067" cy="655924"/>
          </a:xfrm>
          <a:prstGeom prst="rect">
            <a:avLst/>
          </a:prstGeom>
        </p:spPr>
      </p:pic>
      <p:pic>
        <p:nvPicPr>
          <p:cNvPr id="13" name="图片 12"/>
          <p:cNvPicPr/>
          <p:nvPr userDrawn="1">
            <p:custDataLst>
              <p:tags r:id="rId4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603933" y="0"/>
            <a:ext cx="540067" cy="687145"/>
          </a:xfrm>
          <a:prstGeom prst="rect">
            <a:avLst/>
          </a:prstGeom>
        </p:spPr>
      </p:pic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427672" y="217274"/>
            <a:ext cx="510530" cy="157696"/>
            <a:chOff x="6096000" y="1054836"/>
            <a:chExt cx="1270015" cy="392289"/>
          </a:xfrm>
        </p:grpSpPr>
        <p:sp>
          <p:nvSpPr>
            <p:cNvPr id="5" name="椭圆 4"/>
            <p:cNvSpPr/>
            <p:nvPr>
              <p:custDataLst>
                <p:tags r:id="rId8"/>
              </p:custDataLst>
            </p:nvPr>
          </p:nvSpPr>
          <p:spPr>
            <a:xfrm>
              <a:off x="6096000" y="1054836"/>
              <a:ext cx="294217" cy="3922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" name="等腰三角形 6"/>
            <p:cNvSpPr/>
            <p:nvPr>
              <p:custDataLst>
                <p:tags r:id="rId9"/>
              </p:custDataLst>
            </p:nvPr>
          </p:nvSpPr>
          <p:spPr>
            <a:xfrm>
              <a:off x="6422761" y="1074595"/>
              <a:ext cx="306912" cy="35277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10"/>
              </p:custDataLst>
            </p:nvPr>
          </p:nvSpPr>
          <p:spPr>
            <a:xfrm>
              <a:off x="6791855" y="1074592"/>
              <a:ext cx="264584" cy="3527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11"/>
              </p:custDataLst>
            </p:nvPr>
          </p:nvSpPr>
          <p:spPr>
            <a:xfrm>
              <a:off x="7131065" y="1094350"/>
              <a:ext cx="234950" cy="313264"/>
            </a:xfrm>
            <a:prstGeom prst="ellipse">
              <a:avLst/>
            </a:prstGeom>
            <a:noFill/>
            <a:ln w="28575" cmpd="sng">
              <a:solidFill>
                <a:schemeClr val="dk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12"/>
            </p:custDataLst>
          </p:nvPr>
        </p:nvGrpSpPr>
        <p:grpSpPr>
          <a:xfrm>
            <a:off x="1416249" y="5455447"/>
            <a:ext cx="6311503" cy="55960"/>
            <a:chOff x="1872871" y="6130929"/>
            <a:chExt cx="8415337" cy="74613"/>
          </a:xfrm>
        </p:grpSpPr>
        <p:cxnSp>
          <p:nvCxnSpPr>
            <p:cNvPr id="12" name="直接连接符 11"/>
            <p:cNvCxnSpPr/>
            <p:nvPr>
              <p:custDataLst>
                <p:tags r:id="rId13"/>
              </p:custDataLst>
            </p:nvPr>
          </p:nvCxnSpPr>
          <p:spPr>
            <a:xfrm>
              <a:off x="1872871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>
              <p:custDataLst>
                <p:tags r:id="rId14"/>
              </p:custDataLst>
            </p:nvPr>
          </p:nvCxnSpPr>
          <p:spPr>
            <a:xfrm>
              <a:off x="3976705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5"/>
              </p:custDataLst>
            </p:nvPr>
          </p:nvCxnSpPr>
          <p:spPr>
            <a:xfrm>
              <a:off x="6080539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>
              <p:custDataLst>
                <p:tags r:id="rId16"/>
              </p:custDataLst>
            </p:nvPr>
          </p:nvCxnSpPr>
          <p:spPr>
            <a:xfrm>
              <a:off x="8184373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>
              <p:custDataLst>
                <p:tags r:id="rId17"/>
              </p:custDataLst>
            </p:nvPr>
          </p:nvCxnSpPr>
          <p:spPr>
            <a:xfrm>
              <a:off x="10288208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>
              <p:custDataLst>
                <p:tags r:id="rId18"/>
              </p:custDataLst>
            </p:nvPr>
          </p:nvCxnSpPr>
          <p:spPr>
            <a:xfrm>
              <a:off x="9236290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>
              <p:custDataLst>
                <p:tags r:id="rId19"/>
              </p:custDataLst>
            </p:nvPr>
          </p:nvCxnSpPr>
          <p:spPr>
            <a:xfrm>
              <a:off x="7132456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20"/>
              </p:custDataLst>
            </p:nvPr>
          </p:nvCxnSpPr>
          <p:spPr>
            <a:xfrm>
              <a:off x="5028622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21"/>
              </p:custDataLst>
            </p:nvPr>
          </p:nvCxnSpPr>
          <p:spPr>
            <a:xfrm>
              <a:off x="2924788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>
            <p:custDataLst>
              <p:tags r:id="rId22"/>
            </p:custDataLst>
          </p:nvPr>
        </p:nvSpPr>
        <p:spPr>
          <a:xfrm>
            <a:off x="8705374" y="2883075"/>
            <a:ext cx="40481" cy="40481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3" name="椭圆 22"/>
          <p:cNvSpPr/>
          <p:nvPr>
            <p:custDataLst>
              <p:tags r:id="rId23"/>
            </p:custDataLst>
          </p:nvPr>
        </p:nvSpPr>
        <p:spPr>
          <a:xfrm>
            <a:off x="8705374" y="3065478"/>
            <a:ext cx="40481" cy="40481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4" name="椭圆 23"/>
          <p:cNvSpPr/>
          <p:nvPr>
            <p:custDataLst>
              <p:tags r:id="rId24"/>
            </p:custDataLst>
          </p:nvPr>
        </p:nvSpPr>
        <p:spPr>
          <a:xfrm>
            <a:off x="8705374" y="4135612"/>
            <a:ext cx="40481" cy="40481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5" name="椭圆 24"/>
          <p:cNvSpPr/>
          <p:nvPr>
            <p:custDataLst>
              <p:tags r:id="rId25"/>
            </p:custDataLst>
          </p:nvPr>
        </p:nvSpPr>
        <p:spPr>
          <a:xfrm>
            <a:off x="8705374" y="4317540"/>
            <a:ext cx="40481" cy="40481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26"/>
            </p:custDataLst>
          </p:nvPr>
        </p:nvGrpSpPr>
        <p:grpSpPr>
          <a:xfrm rot="16200000">
            <a:off x="8438198" y="3548396"/>
            <a:ext cx="574358" cy="137160"/>
            <a:chOff x="8953" y="9433"/>
            <a:chExt cx="1206" cy="288"/>
          </a:xfrm>
        </p:grpSpPr>
        <p:sp>
          <p:nvSpPr>
            <p:cNvPr id="30" name="矩形 29"/>
            <p:cNvSpPr/>
            <p:nvPr>
              <p:custDataLst>
                <p:tags r:id="rId27"/>
              </p:custDataLst>
            </p:nvPr>
          </p:nvSpPr>
          <p:spPr>
            <a:xfrm rot="2700000">
              <a:off x="8953" y="9481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28"/>
              </p:custDataLst>
            </p:nvPr>
          </p:nvSpPr>
          <p:spPr>
            <a:xfrm rot="2700000">
              <a:off x="9965" y="9480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9"/>
              </p:custDataLst>
            </p:nvPr>
          </p:nvSpPr>
          <p:spPr>
            <a:xfrm rot="2700000">
              <a:off x="9404" y="9433"/>
              <a:ext cx="289" cy="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cxnSp>
        <p:nvCxnSpPr>
          <p:cNvPr id="33" name="直接连接符 32"/>
          <p:cNvCxnSpPr/>
          <p:nvPr>
            <p:custDataLst>
              <p:tags r:id="rId30"/>
            </p:custDataLst>
          </p:nvPr>
        </p:nvCxnSpPr>
        <p:spPr>
          <a:xfrm>
            <a:off x="0" y="615950"/>
            <a:ext cx="9144000" cy="0"/>
          </a:xfrm>
          <a:prstGeom prst="line">
            <a:avLst/>
          </a:prstGeom>
          <a:ln>
            <a:solidFill>
              <a:schemeClr val="lt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31"/>
            </p:custDataLst>
          </p:nvPr>
        </p:nvSpPr>
        <p:spPr>
          <a:xfrm>
            <a:off x="813435" y="878205"/>
            <a:ext cx="6286500" cy="528018"/>
          </a:xfrm>
          <a:prstGeom prst="rect">
            <a:avLst/>
          </a:prstGeom>
          <a:noFill/>
        </p:spPr>
        <p:txBody>
          <a:bodyPr wrap="square" lIns="47625" tIns="19050" rIns="47625" bIns="1905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000" b="1" spc="160" dirty="0">
                <a:solidFill>
                  <a:schemeClr val="accent1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sz="3000" b="1" spc="160" dirty="0">
              <a:solidFill>
                <a:schemeClr val="accent1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 preferRelativeResize="0">
            <a:picLocks noChangeAspect="1"/>
          </p:cNvPicPr>
          <p:nvPr>
            <p:custDataLst>
              <p:tags r:id="rId32"/>
            </p:custDataLst>
          </p:nvPr>
        </p:nvPicPr>
        <p:blipFill rotWithShape="1">
          <a:blip r:embed="rId33"/>
          <a:srcRect l="-5485" r="-5485"/>
          <a:stretch>
            <a:fillRect/>
          </a:stretch>
        </p:blipFill>
        <p:spPr>
          <a:xfrm>
            <a:off x="427355" y="1776730"/>
            <a:ext cx="8018780" cy="38646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200" h="4800">
                <a:moveTo>
                  <a:pt x="0" y="0"/>
                </a:moveTo>
                <a:lnTo>
                  <a:pt x="13200" y="0"/>
                </a:lnTo>
                <a:lnTo>
                  <a:pt x="13200" y="4800"/>
                </a:lnTo>
                <a:lnTo>
                  <a:pt x="0" y="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4"/>
            <a:stretch>
              <a:fillRect/>
            </a:stretch>
          </a:blipFill>
        </p:spPr>
      </p:pic>
      <p:pic>
        <p:nvPicPr>
          <p:cNvPr id="2" name="图片 1"/>
          <p:cNvPicPr/>
          <p:nvPr userDrawn="1">
            <p:custDataLst>
              <p:tags r:id="rId35"/>
            </p:custDataLst>
          </p:nvPr>
        </p:nvPicPr>
        <p:blipFill>
          <a:blip r:embed="rId5" r:link="rId6" cstate="screen"/>
          <a:stretch>
            <a:fillRect/>
          </a:stretch>
        </p:blipFill>
        <p:spPr>
          <a:xfrm>
            <a:off x="8584883" y="31750"/>
            <a:ext cx="540067" cy="687145"/>
          </a:xfrm>
          <a:prstGeom prst="rect">
            <a:avLst/>
          </a:prstGeom>
        </p:spPr>
      </p:pic>
      <p:grpSp>
        <p:nvGrpSpPr>
          <p:cNvPr id="3" name="组合 2"/>
          <p:cNvGrpSpPr/>
          <p:nvPr>
            <p:custDataLst>
              <p:tags r:id="rId36"/>
            </p:custDataLst>
          </p:nvPr>
        </p:nvGrpSpPr>
        <p:grpSpPr>
          <a:xfrm>
            <a:off x="408622" y="249024"/>
            <a:ext cx="510530" cy="157696"/>
            <a:chOff x="6096000" y="1054836"/>
            <a:chExt cx="1270015" cy="392289"/>
          </a:xfrm>
        </p:grpSpPr>
        <p:sp>
          <p:nvSpPr>
            <p:cNvPr id="28" name="椭圆 27"/>
            <p:cNvSpPr/>
            <p:nvPr>
              <p:custDataLst>
                <p:tags r:id="rId37"/>
              </p:custDataLst>
            </p:nvPr>
          </p:nvSpPr>
          <p:spPr>
            <a:xfrm>
              <a:off x="6096000" y="1054836"/>
              <a:ext cx="294217" cy="3922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等腰三角形 28"/>
            <p:cNvSpPr/>
            <p:nvPr>
              <p:custDataLst>
                <p:tags r:id="rId38"/>
              </p:custDataLst>
            </p:nvPr>
          </p:nvSpPr>
          <p:spPr>
            <a:xfrm>
              <a:off x="6422761" y="1074595"/>
              <a:ext cx="306912" cy="35277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39"/>
              </p:custDataLst>
            </p:nvPr>
          </p:nvSpPr>
          <p:spPr>
            <a:xfrm>
              <a:off x="6791855" y="1074592"/>
              <a:ext cx="264584" cy="3527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rgbClr val="00B05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40"/>
              </p:custDataLst>
            </p:nvPr>
          </p:nvSpPr>
          <p:spPr>
            <a:xfrm>
              <a:off x="7131065" y="1094350"/>
              <a:ext cx="234950" cy="313264"/>
            </a:xfrm>
            <a:prstGeom prst="ellipse">
              <a:avLst/>
            </a:prstGeom>
            <a:noFill/>
            <a:ln w="28575" cmpd="sng">
              <a:solidFill>
                <a:schemeClr val="dk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36" name="椭圆 35"/>
          <p:cNvSpPr/>
          <p:nvPr>
            <p:custDataLst>
              <p:tags r:id="rId41"/>
            </p:custDataLst>
          </p:nvPr>
        </p:nvSpPr>
        <p:spPr>
          <a:xfrm>
            <a:off x="8686324" y="3097228"/>
            <a:ext cx="40481" cy="40481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椭圆 36"/>
          <p:cNvSpPr/>
          <p:nvPr>
            <p:custDataLst>
              <p:tags r:id="rId42"/>
            </p:custDataLst>
          </p:nvPr>
        </p:nvSpPr>
        <p:spPr>
          <a:xfrm>
            <a:off x="8686324" y="4349290"/>
            <a:ext cx="40481" cy="40481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>
              <a:solidFill>
                <a:schemeClr val="lt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8" name="组合 37"/>
          <p:cNvGrpSpPr/>
          <p:nvPr>
            <p:custDataLst>
              <p:tags r:id="rId43"/>
            </p:custDataLst>
          </p:nvPr>
        </p:nvGrpSpPr>
        <p:grpSpPr>
          <a:xfrm rot="16200000">
            <a:off x="8419148" y="3580146"/>
            <a:ext cx="574358" cy="137160"/>
            <a:chOff x="8953" y="9433"/>
            <a:chExt cx="1206" cy="288"/>
          </a:xfrm>
        </p:grpSpPr>
        <p:sp>
          <p:nvSpPr>
            <p:cNvPr id="39" name="矩形 38"/>
            <p:cNvSpPr/>
            <p:nvPr>
              <p:custDataLst>
                <p:tags r:id="rId44"/>
              </p:custDataLst>
            </p:nvPr>
          </p:nvSpPr>
          <p:spPr>
            <a:xfrm rot="2700000">
              <a:off x="8953" y="9481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45"/>
              </p:custDataLst>
            </p:nvPr>
          </p:nvSpPr>
          <p:spPr>
            <a:xfrm rot="2700000">
              <a:off x="9965" y="9480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46"/>
              </p:custDataLst>
            </p:nvPr>
          </p:nvSpPr>
          <p:spPr>
            <a:xfrm rot="2700000">
              <a:off x="9404" y="9433"/>
              <a:ext cx="289" cy="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>
                <a:solidFill>
                  <a:schemeClr val="lt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cxnSp>
        <p:nvCxnSpPr>
          <p:cNvPr id="42" name="直接连接符 41"/>
          <p:cNvCxnSpPr/>
          <p:nvPr>
            <p:custDataLst>
              <p:tags r:id="rId47"/>
            </p:custDataLst>
          </p:nvPr>
        </p:nvCxnSpPr>
        <p:spPr>
          <a:xfrm>
            <a:off x="-19050" y="647700"/>
            <a:ext cx="9144000" cy="0"/>
          </a:xfrm>
          <a:prstGeom prst="line">
            <a:avLst/>
          </a:prstGeom>
          <a:ln>
            <a:solidFill>
              <a:schemeClr val="lt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1.0"/>
  <p:tag name="KSO_WM_BEAUTIFY_FLAG" val="#wm#"/>
</p:tagLst>
</file>

<file path=ppt/tags/tag10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1.0"/>
  <p:tag name="KSO_WM_BEAUTIFY_FLAG" val="#wm#"/>
</p:tagLst>
</file>

<file path=ppt/tags/tag10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c40bbac-eff0-46d7-a4d0-2930d58afc14}"/>
</p:tagLst>
</file>

<file path=ppt/tags/tag10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118720a-9d5b-4427-9586-c0e7eb67636e}"/>
</p:tagLst>
</file>

<file path=ppt/tags/tag10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8d1fcdd-e201-4468-8691-5eb189837c66}"/>
</p:tagLst>
</file>

<file path=ppt/tags/tag10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6e2f515-5762-4d35-bc26-2a92764636ac}"/>
</p:tagLst>
</file>

<file path=ppt/tags/tag10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54a92d41-6f06-4fe5-9880-f3331e27737c}"/>
</p:tagLst>
</file>

<file path=ppt/tags/tag10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04b900dc-7cef-41f1-87d1-21d2e7f01413}"/>
</p:tagLst>
</file>

<file path=ppt/tags/tag10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0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2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03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4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0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1**"/>
  <p:tag name="KSO_WM_TEMPLATE_CATEGORY" val="custom"/>
  <p:tag name="KSO_WM_TEMPLATE_INDEX" val="20203882"/>
  <p:tag name="KSO_WM_UNIT_LAYERLEVEL" val="1"/>
  <p:tag name="KSO_WM_TAG_VERSION" val="1.0"/>
  <p:tag name="KSO_WM_BEAUTIFY_FLAG" val="#wm#"/>
</p:tagLst>
</file>

<file path=ppt/tags/tag10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71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0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10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0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0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0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0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</p:tagLst>
</file>

<file path=ppt/tags/tag10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</p:tagLst>
</file>

<file path=ppt/tags/tag10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2*i*5"/>
  <p:tag name="KSO_WM_UNIT_LAYERLEVEL" val="1"/>
  <p:tag name="KSO_WM_TAG_VERSION" val="1.0"/>
  <p:tag name="KSO_WM_BEAUTIFY_FLAG" val="#wm#"/>
</p:tagLst>
</file>

<file path=ppt/tags/tag1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2*i*7"/>
  <p:tag name="KSO_WM_UNIT_LAYERLEVEL" val="1"/>
  <p:tag name="KSO_WM_TAG_VERSION" val="1.0"/>
  <p:tag name="KSO_WM_BEAUTIFY_FLAG" val="#wm#"/>
</p:tagLst>
</file>

<file path=ppt/tags/tag1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2*i*8"/>
  <p:tag name="KSO_WM_UNIT_LAYERLEVEL" val="1"/>
  <p:tag name="KSO_WM_TAG_VERSION" val="1.0"/>
  <p:tag name="KSO_WM_BEAUTIFY_FLAG" val="#wm#"/>
</p:tagLst>
</file>

<file path=ppt/tags/tag1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201221e4-1e9a-4c51-af73-b4b29d1b41fc}"/>
</p:tagLst>
</file>

<file path=ppt/tags/tag1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9fc1e221-95b9-4209-a8fe-ec4e82210af7}"/>
</p:tagLst>
</file>

<file path=ppt/tags/tag1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13e42a95-0de7-4e44-b401-19d377352d9c}"/>
</p:tagLst>
</file>

<file path=ppt/tags/tag1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3224128-7aac-4e5a-b975-a920fa3a539d}"/>
</p:tagLst>
</file>

<file path=ppt/tags/tag1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2fcf664-d327-45cb-8c0f-8ffc89c30eef}"/>
</p:tagLst>
</file>

<file path=ppt/tags/tag1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fed1dc22-a97a-4840-bdf6-43ce3011a371}"/>
</p:tagLst>
</file>

<file path=ppt/tags/tag1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15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17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</p:tagLst>
</file>

<file path=ppt/tags/tag1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9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</p:tagLst>
</file>

<file path=ppt/tags/tag1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简约个人_x000B_商务总结汇报"/>
</p:tagLst>
</file>

<file path=ppt/tags/tag12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文本具体内容"/>
</p:tagLst>
</file>

<file path=ppt/tags/tag1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3882_1*b*2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汇报人姓名"/>
</p:tagLst>
</file>

<file path=ppt/tags/tag1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203882_1*b*3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汇报日期"/>
</p:tagLst>
</file>

<file path=ppt/tags/tag1204.xml><?xml version="1.0" encoding="utf-8"?>
<p:tagLst xmlns:p="http://schemas.openxmlformats.org/presentationml/2006/main">
  <p:tag name="KSO_WM_TEMPLATE_THUMBS_INDEX" val="1、4、5、8、11、14、17、19、20、21、22、24"/>
  <p:tag name="KSO_WM_SLIDE_ID" val="custom2020388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82"/>
  <p:tag name="KSO_WM_SLIDE_LAYOUT" val="a_b"/>
  <p:tag name="KSO_WM_SLIDE_LAYOUT_CNT" val="1_3"/>
</p:tagLst>
</file>

<file path=ppt/tags/tag1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</p:tagLst>
</file>

<file path=ppt/tags/tag1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</p:tagLst>
</file>

<file path=ppt/tags/tag1207.xml><?xml version="1.0" encoding="utf-8"?>
<p:tagLst xmlns:p="http://schemas.openxmlformats.org/presentationml/2006/main">
  <p:tag name="KSO_WM_UNIT_COLOR_SCHEME_SHAPE_ID" val="5"/>
  <p:tag name="KSO_WM_UNIT_FOIL_COLOR" val="1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96_1*i*1"/>
  <p:tag name="KSO_WM_TEMPLATE_CATEGORY" val="diagram"/>
  <p:tag name="KSO_WM_TEMPLATE_INDEX" val="20212796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2fa145bd3ce240cdac5a3fce36474b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ec2fa6683b8872baabf"/>
  <p:tag name="KSO_WM_CHIP_XID" val="5eedbec2fa6683b8872baac0"/>
  <p:tag name="KSO_WM_UNIT_FILL_FORE_SCHEMECOLOR_INDEX_BRIGHTNESS" val="0"/>
  <p:tag name="KSO_WM_UNIT_FILL_FORE_SCHEMECOLOR_INDEX" val="16"/>
  <p:tag name="KSO_WM_UNIT_FILL_TYPE" val="1"/>
  <p:tag name="KSO_WM_UNIT_VALUE" val="833"/>
  <p:tag name="KSO_WM_TEMPLATE_ASSEMBLE_XID" val="5fd0d9991fa9d42129dd8926"/>
  <p:tag name="KSO_WM_TEMPLATE_ASSEMBLE_GROUPID" val="5fd0d9991fa9d42129dd8926"/>
</p:tagLst>
</file>

<file path=ppt/tags/tag1208.xml><?xml version="1.0" encoding="utf-8"?>
<p:tagLst xmlns:p="http://schemas.openxmlformats.org/presentationml/2006/main">
  <p:tag name="KSO_WM_UNIT_COLOR_SCHEME_SHAPE_ID" val="6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96_1*i*2"/>
  <p:tag name="KSO_WM_TEMPLATE_CATEGORY" val="diagram"/>
  <p:tag name="KSO_WM_TEMPLATE_INDEX" val="20212796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fd65bcd4a8df4045a1489c431fef1abb"/>
  <p:tag name="KSO_WM_UNIT_DECORATE_INFO" val="{&quot;DecorateInfoH&quot;:{&quot;IsAbs&quot;:true},&quot;DecorateInfoW&quot;:{&quot;IsAbs&quot;:false},&quot;DecorateInfoX&quot;:{&quot;IsAbs&quot;:true,&quot;Pos&quot;:2},&quot;DecorateInfoY&quot;:{&quot;IsAbs&quot;:true,&quot;Pos&quot;:1},&quot;ReferentInfo&quot;:{&quot;Id&quot;:&quot;64d66183da624614b10c4231fbe49619;eff3834ca29244cbbb7bc5161aa3f0b3&quot;,&quot;X&quot;:{&quot;Pos&quot;:0},&quot;Y&quot;:{&quot;Pos&quot;:1}},&quot;whChangeMode&quot;:0}"/>
  <p:tag name="KSO_WM_CHIP_GROUPID" val="5eedbec2fa6683b8872baabf"/>
  <p:tag name="KSO_WM_CHIP_XID" val="5eedbec2fa6683b8872baac0"/>
  <p:tag name="KSO_WM_UNIT_LINE_FORE_SCHEMECOLOR_INDEX_BRIGHTNESS" val="-0.15"/>
  <p:tag name="KSO_WM_UNIT_LINE_FORE_SCHEMECOLOR_INDEX" val="14"/>
  <p:tag name="KSO_WM_UNIT_LINE_FILL_TYPE" val="2"/>
  <p:tag name="KSO_WM_TEMPLATE_ASSEMBLE_XID" val="5fd0d9991fa9d42129dd8926"/>
  <p:tag name="KSO_WM_TEMPLATE_ASSEMBLE_GROUPID" val="5fd0d9991fa9d42129dd8926"/>
</p:tagLst>
</file>

<file path=ppt/tags/tag1209.xml><?xml version="1.0" encoding="utf-8"?>
<p:tagLst xmlns:p="http://schemas.openxmlformats.org/presentationml/2006/main">
  <p:tag name="KSO_WM_UNIT_COLOR_SCHEME_SHAPE_ID" val="11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796_1*i*3"/>
  <p:tag name="KSO_WM_TEMPLATE_CATEGORY" val="diagram"/>
  <p:tag name="KSO_WM_TEMPLATE_INDEX" val="2021279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1c501b0998247b8a8708672dcb097dd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38800ced0759430cb867174b40c7e196&quot;,&quot;X&quot;:{&quot;Pos&quot;:0},&quot;Y&quot;:{&quot;Pos&quot;:0}},&quot;whChangeMode&quot;:0}"/>
  <p:tag name="KSO_WM_CHIP_GROUPID" val="5eedbec2fa6683b8872baabf"/>
  <p:tag name="KSO_WM_CHIP_XID" val="5eedbec2fa6683b8872baac0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0d9991fa9d42129dd8926"/>
  <p:tag name="KSO_WM_TEMPLATE_ASSEMBLE_GROUPID" val="5fd0d9991fa9d42129dd8926"/>
</p:tagLst>
</file>

<file path=ppt/tags/tag12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3*i*5"/>
  <p:tag name="KSO_WM_UNIT_LAYERLEVEL" val="1"/>
  <p:tag name="KSO_WM_TAG_VERSION" val="1.0"/>
  <p:tag name="KSO_WM_BEAUTIFY_FLAG" val="#wm#"/>
</p:tagLst>
</file>

<file path=ppt/tags/tag1210.xml><?xml version="1.0" encoding="utf-8"?>
<p:tagLst xmlns:p="http://schemas.openxmlformats.org/presentationml/2006/main">
  <p:tag name="KSO_WM_UNIT_COLOR_SCHEME_SHAPE_ID" val="12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796_1*i*4"/>
  <p:tag name="KSO_WM_TEMPLATE_CATEGORY" val="diagram"/>
  <p:tag name="KSO_WM_TEMPLATE_INDEX" val="2021279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09c61a6947149779e629c1062a58b7c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38800ced0759430cb867174b40c7e196&quot;,&quot;X&quot;:{&quot;Pos&quot;:0},&quot;Y&quot;:{&quot;Pos&quot;:0}},&quot;whChangeMode&quot;:0}"/>
  <p:tag name="KSO_WM_CHIP_GROUPID" val="5eedbec2fa6683b8872baabf"/>
  <p:tag name="KSO_WM_CHIP_XID" val="5eedbec2fa6683b8872baac0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0d9991fa9d42129dd8926"/>
  <p:tag name="KSO_WM_TEMPLATE_ASSEMBLE_GROUPID" val="5fd0d9991fa9d42129dd8926"/>
</p:tagLst>
</file>

<file path=ppt/tags/tag1211.xml><?xml version="1.0" encoding="utf-8"?>
<p:tagLst xmlns:p="http://schemas.openxmlformats.org/presentationml/2006/main">
  <p:tag name="KSO_WM_UNIT_COLOR_SCHEME_SHAPE_ID" val="8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2796_1*i*5"/>
  <p:tag name="KSO_WM_TEMPLATE_CATEGORY" val="diagram"/>
  <p:tag name="KSO_WM_TEMPLATE_INDEX" val="20212796"/>
  <p:tag name="KSO_WM_UNIT_LAYERLEVEL" val="1"/>
  <p:tag name="KSO_WM_TAG_VERSION" val="1.0"/>
  <p:tag name="KSO_WM_BEAUTIFY_FLAG" val="#wm#"/>
  <p:tag name="KSO_WM_UNIT_BLOCK" val="0"/>
  <p:tag name="KSO_WM_UNIT_DEC_AREA_ID" val="71df75506ad94a3dbaf684ee2f291f70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38800ced0759430cb867174b40c7e196&quot;,&quot;X&quot;:{&quot;Pos&quot;:2},&quot;Y&quot;:{&quot;Pos&quot;:2}},&quot;whChangeMode&quot;:0}"/>
  <p:tag name="KSO_WM_UNIT_SM_LIMIT_TYPE" val="0"/>
  <p:tag name="KSO_WM_CHIP_GROUPID" val="5eedbec2fa6683b8872baabf"/>
  <p:tag name="KSO_WM_CHIP_XID" val="5eedbec2fa6683b8872baac0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0d9991fa9d42129dd8926"/>
  <p:tag name="KSO_WM_TEMPLATE_ASSEMBLE_GROUPID" val="5fd0d9991fa9d42129dd8926"/>
</p:tagLst>
</file>

<file path=ppt/tags/tag1212.xml><?xml version="1.0" encoding="utf-8"?>
<p:tagLst xmlns:p="http://schemas.openxmlformats.org/presentationml/2006/main">
  <p:tag name="KSO_WM_UNIT_COLOR_SCHEME_SHAPE_ID" val="9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2796_1*i*6"/>
  <p:tag name="KSO_WM_TEMPLATE_CATEGORY" val="diagram"/>
  <p:tag name="KSO_WM_TEMPLATE_INDEX" val="20212796"/>
  <p:tag name="KSO_WM_UNIT_LAYERLEVEL" val="1"/>
  <p:tag name="KSO_WM_TAG_VERSION" val="1.0"/>
  <p:tag name="KSO_WM_BEAUTIFY_FLAG" val="#wm#"/>
  <p:tag name="KSO_WM_UNIT_BLOCK" val="0"/>
  <p:tag name="KSO_WM_UNIT_DEC_AREA_ID" val="71449815a79c42c4bf3faba3c1d7b5db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38800ced0759430cb867174b40c7e196&quot;,&quot;X&quot;:{&quot;Pos&quot;:2},&quot;Y&quot;:{&quot;Pos&quot;:2}},&quot;whChangeMode&quot;:0}"/>
  <p:tag name="KSO_WM_UNIT_SM_LIMIT_TYPE" val="0"/>
  <p:tag name="KSO_WM_CHIP_GROUPID" val="5eedbec2fa6683b8872baabf"/>
  <p:tag name="KSO_WM_CHIP_XID" val="5eedbec2fa6683b8872baac0"/>
  <p:tag name="KSO_WM_UNIT_FILL_FORE_SCHEMECOLOR_INDEX_BRIGHTNESS" val="0"/>
  <p:tag name="KSO_WM_UNIT_FILL_FORE_SCHEMECOLOR_INDEX" val="5"/>
  <p:tag name="KSO_WM_UNIT_FILL_TYPE" val="1"/>
  <p:tag name="KSO_WM_UNIT_VALUE" val="1"/>
  <p:tag name="KSO_WM_TEMPLATE_ASSEMBLE_XID" val="5fd0d9991fa9d42129dd8926"/>
  <p:tag name="KSO_WM_TEMPLATE_ASSEMBLE_GROUPID" val="5fd0d9991fa9d42129dd8926"/>
</p:tagLst>
</file>

<file path=ppt/tags/tag12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2796_1*h_a*1_1"/>
  <p:tag name="KSO_WM_TEMPLATE_CATEGORY" val="diagram"/>
  <p:tag name="KSO_WM_TEMPLATE_INDEX" val="20212796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64d66183da624614b10c4231fbe4961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af18eb1f0ca4e8faff7e2c89ca9b04f"/>
  <p:tag name="KSO_WM_UNIT_TEXT_FILL_FORE_SCHEMECOLOR_INDEX_BRIGHTNESS" val="0"/>
  <p:tag name="KSO_WM_UNIT_TEXT_FILL_FORE_SCHEMECOLOR_INDEX" val="13"/>
  <p:tag name="KSO_WM_UNIT_TEXT_FILL_TYPE" val="1"/>
  <p:tag name="KSO_WM_TEMPLATE_ASSEMBLE_XID" val="5fd0d9991fa9d42129dd8926"/>
  <p:tag name="KSO_WM_TEMPLATE_ASSEMBLE_GROUPID" val="5fd0d9991fa9d42129dd8926"/>
</p:tagLst>
</file>

<file path=ppt/tags/tag1214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2796_1*h_f*1_1"/>
  <p:tag name="KSO_WM_TEMPLATE_CATEGORY" val="diagram"/>
  <p:tag name="KSO_WM_TEMPLATE_INDEX" val="20212796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65"/>
  <p:tag name="KSO_WM_UNIT_SHOW_EDIT_AREA_INDICATION" val="1"/>
  <p:tag name="KSO_WM_CHIP_GROUPID" val="5e6b05b36848fb12bee65ad8"/>
  <p:tag name="KSO_WM_CHIP_XID" val="5e6b05b36848fb12bee65ada"/>
  <p:tag name="KSO_WM_UNIT_DEC_AREA_ID" val="eff3834ca29244cbbb7bc5161aa3f0b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2af18eb1f0ca4e8faff7e2c89ca9b04f"/>
  <p:tag name="KSO_WM_UNIT_TEXT_FILL_FORE_SCHEMECOLOR_INDEX_BRIGHTNESS" val="0.25"/>
  <p:tag name="KSO_WM_UNIT_TEXT_FILL_FORE_SCHEMECOLOR_INDEX" val="13"/>
  <p:tag name="KSO_WM_UNIT_TEXT_FILL_TYPE" val="1"/>
  <p:tag name="KSO_WM_TEMPLATE_ASSEMBLE_XID" val="5fd0d9991fa9d42129dd8926"/>
  <p:tag name="KSO_WM_TEMPLATE_ASSEMBLE_GROUPID" val="5fd0d9991fa9d42129dd8926"/>
</p:tagLst>
</file>

<file path=ppt/tags/tag1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96_1*a*1"/>
  <p:tag name="KSO_WM_TEMPLATE_CATEGORY" val="diagram"/>
  <p:tag name="KSO_WM_TEMPLATE_INDEX" val="20212796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38800ced0759430cb867174b40c7e19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3a25aed484e48d5af8db2396b0b4f3a"/>
  <p:tag name="KSO_WM_UNIT_TEXT_FILL_FORE_SCHEMECOLOR_INDEX_BRIGHTNESS" val="0"/>
  <p:tag name="KSO_WM_UNIT_TEXT_FILL_FORE_SCHEMECOLOR_INDEX" val="13"/>
  <p:tag name="KSO_WM_UNIT_TEXT_FILL_TYPE" val="1"/>
  <p:tag name="KSO_WM_TEMPLATE_ASSEMBLE_XID" val="5fd0d9991fa9d42129dd8926"/>
  <p:tag name="KSO_WM_TEMPLATE_ASSEMBLE_GROUPID" val="5fd0d9991fa9d42129dd8926"/>
</p:tagLst>
</file>

<file path=ppt/tags/tag1216.xml><?xml version="1.0" encoding="utf-8"?>
<p:tagLst xmlns:p="http://schemas.openxmlformats.org/presentationml/2006/main"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2-09T22:05:14&quot;,&quot;maxSize&quot;:{&quot;size1&quot;:48.799999999999997},&quot;minSize&quot;:{&quot;size1&quot;:40},&quot;normalSize&quot;:{&quot;size1&quot;:45.550104166666664},&quot;subLayout&quot;:[{&quot;id&quot;:&quot;2020-12-09T22:05:14&quot;,&quot;margin&quot;:{&quot;bottom&quot;:6.7729997634887695,&quot;left&quot;:3.0164997577667236,&quot;right&quot;:0.47624999284744263,&quot;top&quot;:6.7729997634887695},&quot;type&quot;:0},{&quot;id&quot;:&quot;2020-12-09T22:05:14&quot;,&quot;margin&quot;:{&quot;bottom&quot;:4.0219998359680176,&quot;left&quot;:2.5402500629425049,&quot;right&quot;:3.4927496910095215,&quot;top&quot;:4.0219998359680176},&quot;maxSize&quot;:{&quot;size1&quot;:53.877831805193871},&quot;minSize&quot;:{&quot;size1&quot;:37.977831805193865},&quot;normalSize&quot;:{&quot;size1&quot;:37.977831805193865},&quot;subLayout&quot;:[{&quot;id&quot;:&quot;2020-12-09T22:05:14&quot;,&quot;margin&quot;:{&quot;bottom&quot;:0.046929791569709778,&quot;left&quot;:2.5402500629425049,&quot;right&quot;:3.4927496910095215,&quot;top&quot;:4.0219998359680176},&quot;type&quot;:0},{&quot;id&quot;:&quot;2020-12-09T22:05:14&quot;,&quot;margin&quot;:{&quot;bottom&quot;:4.0219998359680176,&quot;left&quot;:2.5402500629425049,&quot;right&quot;:3.4927496910095215,&quot;top&quot;:0.14886198937892914},&quot;type&quot;:0}],&quot;type&quot;:0}],&quot;type&quot;:0}"/>
  <p:tag name="KSO_WM_SLIDE_RATIO" val="1.777778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fill_id&quot;:&quot;57372a9ed1b6474e8df08a7445de7597&quot;,&quot;fill_align&quot;:&quot;lm&quot;,&quot;chip_types&quot;:[&quot;pictext&quot;,&quot;text&quot;,&quot;picture&quot;,&quot;chart&quot;]},{&quot;text_align&quot;:&quot;cm&quot;,&quot;text_direction&quot;:&quot;horizontal&quot;,&quot;support_big_font&quot;:false,&quot;fill_id&quot;:&quot;4df981a4516a4b4cba0fdbbf715feb1c&quot;,&quot;fill_align&quot;:&quot;cm&quot;,&quot;chip_types&quot;:[&quot;header&quot;]}],[{&quot;text_align&quot;:&quot;lm&quot;,&quot;text_direction&quot;:&quot;horizontal&quot;,&quot;support_big_font&quot;:false,&quot;fill_id&quot;:&quot;57372a9ed1b6474e8df08a7445de7597&quot;,&quot;fill_align&quot;:&quot;cm&quot;,&quot;chip_types&quot;:[&quot;pictext&quot;,&quot;text&quot;,&quot;picture&quot;,&quot;chart&quot;]},{&quot;text_align&quot;:&quot;lm&quot;,&quot;text_direction&quot;:&quot;horizontal&quot;,&quot;support_big_font&quot;:false,&quot;fill_id&quot;:&quot;4df981a4516a4b4cba0fdbbf715feb1c&quot;,&quot;fill_align&quot;:&quot;cm&quot;,&quot;chip_types&quot;:[&quot;text&quot;]}]]"/>
  <p:tag name="KSO_WM_SLIDE_ID" val="diagram2021279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263.949*168.7"/>
  <p:tag name="KSO_WM_SLIDE_POSITION" val="564*209.3"/>
  <p:tag name="KSO_WM_TAG_VERSION" val="1.0"/>
  <p:tag name="KSO_WM_BEAUTIFY_FLAG" val="#wm#"/>
  <p:tag name="KSO_WM_TEMPLATE_CATEGORY" val="diagram"/>
  <p:tag name="KSO_WM_TEMPLATE_INDEX" val="20212796"/>
  <p:tag name="KSO_WM_SLIDE_LAYOUT" val="a_h"/>
  <p:tag name="KSO_WM_SLIDE_LAYOUT_CNT" val="1_1"/>
  <p:tag name="KSO_WM_CHIP_XID" val="5eedbec2fa6683b8872baac0"/>
  <p:tag name="KSO_WM_CHIP_DECFILLPROP" val="[]"/>
  <p:tag name="KSO_WM_SLIDE_BACKGROUND" val="[&quot;general&quot;]"/>
  <p:tag name="KSO_WM_SLIDE_CAN_ADD_NAVIGATION" val="1"/>
  <p:tag name="KSO_WM_CHIP_GROUPID" val="5eedbec2fa6683b8872baabf"/>
  <p:tag name="KSO_WM_SLIDE_BK_DARK_LIGHT" val="2"/>
  <p:tag name="KSO_WM_SLIDE_BACKGROUND_TYPE" val="general"/>
  <p:tag name="KSO_WM_SLIDE_SUPPORT_FEATURE_TYPE" val="0"/>
  <p:tag name="KSO_WM_TEMPLATE_ASSEMBLE_XID" val="5fd0d9991fa9d42129dd8926"/>
  <p:tag name="KSO_WM_TEMPLATE_ASSEMBLE_GROUPID" val="5fd0d9991fa9d42129dd8926"/>
</p:tagLst>
</file>

<file path=ppt/tags/tag1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</p:tagLst>
</file>

<file path=ppt/tags/tag1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</p:tagLst>
</file>

<file path=ppt/tags/tag1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840_1*i*1"/>
  <p:tag name="KSO_WM_TEMPLATE_CATEGORY" val="diagram"/>
  <p:tag name="KSO_WM_TEMPLATE_INDEX" val="20210840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000cd5423ac44201a1868fd1c80bc871&quot;,&quot;X&quot;:{&quot;Pos&quot;:1},&quot;Y&quot;:{&quot;Pos&quot;:2}},&quot;whChangeMode&quot;:0}"/>
  <p:tag name="KSO_WM_UNIT_DEC_AREA_ID" val="f52997c84f5d411ca4b1cea93c5b5140"/>
  <p:tag name="KSO_WM_CHIP_GROUPID" val="5ed745afafe44fab1839bd05"/>
  <p:tag name="KSO_WM_CHIP_XID" val="5ed21bffdaf2e53b70be3ec4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0"/>
  <p:tag name="KSO_WM_TEMPLATE_ASSEMBLE_XID" val="5fd0a16e1fa9d42129dcc85d"/>
  <p:tag name="KSO_WM_TEMPLATE_ASSEMBLE_GROUPID" val="5fd0a16e1fa9d42129dcc85d"/>
</p:tagLst>
</file>

<file path=ppt/tags/tag122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3*i*6"/>
  <p:tag name="KSO_WM_UNIT_LAYERLEVEL" val="1"/>
  <p:tag name="KSO_WM_TAG_VERSION" val="1.0"/>
  <p:tag name="KSO_WM_BEAUTIFY_FLAG" val="#wm#"/>
</p:tagLst>
</file>

<file path=ppt/tags/tag1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0840_1*i*2"/>
  <p:tag name="KSO_WM_TEMPLATE_CATEGORY" val="diagram"/>
  <p:tag name="KSO_WM_TEMPLATE_INDEX" val="20210840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DEC_AREA_ID" val="51fc2a00958e4110a7400cf7c5fb9b10"/>
  <p:tag name="KSO_WM_CHIP_GROUPID" val="5ed745afafe44fab1839bd05"/>
  <p:tag name="KSO_WM_CHIP_XID" val="5ed21bffdaf2e53b70be3ec4"/>
  <p:tag name="KSO_WM_UNIT_LINE_FORE_SCHEMECOLOR_INDEX_BRIGHTNESS" val="-0.15"/>
  <p:tag name="KSO_WM_UNIT_LINE_FORE_SCHEMECOLOR_INDEX" val="14"/>
  <p:tag name="KSO_WM_UNIT_LINE_FILL_TYPE" val="2"/>
  <p:tag name="KSO_WM_UNIT_VALUE" val="738"/>
  <p:tag name="KSO_WM_TEMPLATE_ASSEMBLE_XID" val="5fd0a16e1fa9d42129dcc85d"/>
  <p:tag name="KSO_WM_TEMPLATE_ASSEMBLE_GROUPID" val="5fd0a16e1fa9d42129dcc85d"/>
</p:tagLst>
</file>

<file path=ppt/tags/tag12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0840_1*a*1"/>
  <p:tag name="KSO_WM_TEMPLATE_CATEGORY" val="diagram"/>
  <p:tag name="KSO_WM_TEMPLATE_INDEX" val="2021084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00cd5423ac44201a1868fd1c80bc87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85f47e5526164e2e9564557c648014c1"/>
  <p:tag name="KSO_WM_UNIT_TEXT_FILL_FORE_SCHEMECOLOR_INDEX_BRIGHTNESS" val="0"/>
  <p:tag name="KSO_WM_UNIT_TEXT_FILL_FORE_SCHEMECOLOR_INDEX" val="13"/>
  <p:tag name="KSO_WM_UNIT_TEXT_FILL_TYPE" val="1"/>
  <p:tag name="KSO_WM_TEMPLATE_ASSEMBLE_XID" val="5fd0a16e1fa9d42129dcc85d"/>
  <p:tag name="KSO_WM_TEMPLATE_ASSEMBLE_GROUPID" val="5fd0a16e1fa9d42129dcc85d"/>
</p:tagLst>
</file>

<file path=ppt/tags/tag1222.xml><?xml version="1.0" encoding="utf-8"?>
<p:tagLst xmlns:p="http://schemas.openxmlformats.org/presentationml/2006/main">
  <p:tag name="KSO_WM_UNIT_SUBTYPE" val="a"/>
  <p:tag name="KSO_WM_UNIT_PRESET_TEXT" val="单击此处输入您的正文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5781_2*m_h_f*1_1_1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1223.xml><?xml version="1.0" encoding="utf-8"?>
<p:tagLst xmlns:p="http://schemas.openxmlformats.org/presentationml/2006/main">
  <p:tag name="KSO_WM_UNIT_SUBTYPE" val="a"/>
  <p:tag name="KSO_WM_UNIT_PRESET_TEXT" val="单击此处输入您的正文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5781_2*m_h_f*1_2_1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1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5781_2*m_h_i*1_1_1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5"/>
  <p:tag name="KSO_WM_UNIT_LINE_FILL_TYPE" val="2"/>
</p:tagLst>
</file>

<file path=ppt/tags/tag1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5781_2*m_h_i*1_1_3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5781_2*m_h_i*1_2_1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5781_2*m_h_i*1_2_3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6"/>
  <p:tag name="KSO_WM_UNIT_LINE_FILL_TYPE" val="2"/>
</p:tagLst>
</file>

<file path=ppt/tags/tag1228.xml><?xml version="1.0" encoding="utf-8"?>
<p:tagLst xmlns:p="http://schemas.openxmlformats.org/presentationml/2006/main">
  <p:tag name="KSO_WM_UNIT_SUBTYPE" val="a"/>
  <p:tag name="KSO_WM_UNIT_PRESET_TEXT" val="单击此处输入您的正文，请尽量言简意赅的阐述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5781_2*m_h_f*1_3_1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1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5781_2*m_h_i*1_3_1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3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3*i*7"/>
  <p:tag name="KSO_WM_UNIT_LAYERLEVEL" val="1"/>
  <p:tag name="KSO_WM_TAG_VERSION" val="1.0"/>
  <p:tag name="KSO_WM_BEAUTIFY_FLAG" val="#wm#"/>
</p:tagLst>
</file>

<file path=ppt/tags/tag1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5781_2*m_h_i*1_3_3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LINE_FORE_SCHEMECOLOR_INDEX_BRIGHTNESS" val="0"/>
  <p:tag name="KSO_WM_UNIT_LINE_FORE_SCHEMECOLOR_INDEX" val="7"/>
  <p:tag name="KSO_WM_UNIT_LINE_FILL_TYPE" val="2"/>
</p:tagLst>
</file>

<file path=ppt/tags/tag1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2"/>
  <p:tag name="KSO_WM_UNIT_ID" val="diagram20205781_2*m_h_i*1_1_2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1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05781_2*m_h_i*1_2_2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1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2"/>
  <p:tag name="KSO_WM_UNIT_ID" val="diagram20205781_2*m_h_i*1_3_2"/>
  <p:tag name="KSO_WM_TEMPLATE_CATEGORY" val="diagram"/>
  <p:tag name="KSO_WM_TEMPLATE_INDEX" val="20205781"/>
  <p:tag name="KSO_WM_UNIT_LAYERLEVEL" val="1_1_1"/>
  <p:tag name="KSO_WM_TAG_VERSION" val="1.0"/>
  <p:tag name="KSO_WM_BEAUTIFY_FLAG" val="#wm#"/>
  <p:tag name="KSO_WM_UNIT_USESOURCEFORMAT_APPLY" val="1"/>
  <p:tag name="KSO_WM_UNIT_TEXT_FILL_FORE_SCHEMECOLOR_INDEX_BRIGHTNESS" val="0"/>
  <p:tag name="KSO_WM_UNIT_TEXT_FILL_FORE_SCHEMECOLOR_INDEX" val="14"/>
  <p:tag name="KSO_WM_UNIT_TEXT_FILL_TYPE" val="1"/>
</p:tagLst>
</file>

<file path=ppt/tags/tag1234.xml><?xml version="1.0" encoding="utf-8"?>
<p:tagLst xmlns:p="http://schemas.openxmlformats.org/presentationml/2006/main">
  <p:tag name="KSO_WM_BEAUTIFY_FLAG" val="#wm#"/>
  <p:tag name="KSO_WM_TEMPLATE_CATEGORY" val="diagram"/>
  <p:tag name="KSO_WM_TEMPLATE_INDEX" val="20210840"/>
  <p:tag name="KSO_WM_SLIDE_LAYOUT_INFO" val="{&quot;direction&quot;:1,&quot;id&quot;:&quot;2020-12-09T18:05:35&quot;,&quot;maxSize&quot;:{&quot;size1&quot;:32.5},&quot;minSize&quot;:{&quot;size1&quot;:32.5},&quot;normalSize&quot;:{&quot;size1&quot;:32.5},&quot;subLayout&quot;:[{&quot;id&quot;:&quot;2020-12-09T18:05:35&quot;,&quot;margin&quot;:{&quot;bottom&quot;:6.7729997634887695,&quot;left&quot;:1.2697499990463257,&quot;right&quot;:1.5877500772476196,&quot;top&quot;:5.9270000457763672},&quot;type&quot;:0},{&quot;id&quot;:&quot;2020-12-09T18:05:35&quot;,&quot;margin&quot;:{&quot;bottom&quot;:4.2329998016357422,&quot;left&quot;:0.31724998354911804,&quot;right&quot;:3.4927496910095215,&quot;top&quot;:4.2329998016357422},&quot;type&quot;:0}],&quot;type&quot;:0}"/>
  <p:tag name="KSO_WM_SLIDE_RATIO" val="1.777778"/>
  <p:tag name="KSO_WM_CHIP_INFOS" val="{&quot;layout_type&quot;:&quot;leftright&quot;,&quot;layout_feature&quot;:1,&quot;tags&quot;:{&quot;style&quot;:[&quot;商务&quot;,&quot;简约&quot;,&quot;文艺清新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1bffdaf2e53b70be3ec4"/>
  <p:tag name="KSO_WM_CHIP_FILLPROP" val="[[{&quot;fill_id&quot;:&quot;9a355c80c5954ee09524de9ebc4c51fa&quot;,&quot;fill_align&quot;:&quot;cm&quot;,&quot;text_align&quot;:&quot;cm&quot;,&quot;text_direction&quot;:&quot;horizontal&quot;,&quot;chip_types&quot;:[&quot;header&quot;]},{&quot;fill_id&quot;:&quot;d54c11053c694c528a73c81ffd135bd4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1084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40*396"/>
  <p:tag name="KSO_WM_SLIDE_POSITION" val="48*71"/>
  <p:tag name="KSO_WM_TAG_VERSION" val="1.0"/>
  <p:tag name="KSO_WM_SLIDE_LAYOUT" val="a_d"/>
  <p:tag name="KSO_WM_SLIDE_LAYOUT_CNT" val="1_1"/>
  <p:tag name="KSO_WM_CHIP_GROUPID" val="5ed745afafe44fab1839bd05"/>
  <p:tag name="KSO_WM_SLIDE_BK_DARK_LIGHT" val="2"/>
  <p:tag name="KSO_WM_SLIDE_BACKGROUND_TYPE" val="general"/>
  <p:tag name="KSO_WM_SLIDE_SUPPORT_FEATURE_TYPE" val="3"/>
  <p:tag name="KSO_WM_TEMPLATE_ASSEMBLE_XID" val="5fd0a16e1fa9d42129dcc85d"/>
  <p:tag name="KSO_WM_TEMPLATE_ASSEMBLE_GROUPID" val="5fd0a16e1fa9d42129dcc85d"/>
</p:tagLst>
</file>

<file path=ppt/tags/tag1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</p:tagLst>
</file>

<file path=ppt/tags/tag1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</p:tagLst>
</file>

<file path=ppt/tags/tag1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96_1*i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5071e9ba4ac420a9b9c98504f2d22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708d94747e3ea6e292a800"/>
  <p:tag name="KSO_WM_CHIP_XID" val="5f708d94747e3ea6e292a8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bf4d709532eafaafd30b51"/>
  <p:tag name="KSO_WM_TEMPLATE_ASSEMBLE_GROUPID" val="5fbf4d709532eafaafd30b51"/>
</p:tagLst>
</file>

<file path=ppt/tags/tag12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96_1*a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d5f161be62fa4c269afad0df79906c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t&quot;,&quot;fill_mode&quot;:&quot;full&quot;,&quot;sacle_strategy&quot;:&quot;smart&quot;}"/>
  <p:tag name="KSO_WM_ASSEMBLE_CHIP_INDEX" val="531b74afaed2425ebc410f22012deb81"/>
  <p:tag name="KSO_WM_UNIT_TEXT_FILL_FORE_SCHEMECOLOR_INDEX_BRIGHTNESS" val="0"/>
  <p:tag name="KSO_WM_UNIT_TEXT_FILL_FORE_SCHEMECOLOR_INDEX" val="13"/>
  <p:tag name="KSO_WM_UNIT_TEXT_FILL_TYPE" val="1"/>
  <p:tag name="KSO_WM_TEMPLATE_ASSEMBLE_XID" val="5fbf4d709532eafaafd30b51"/>
  <p:tag name="KSO_WM_TEMPLATE_ASSEMBLE_GROUPID" val="5fbf4d709532eafaafd30b51"/>
</p:tagLst>
</file>

<file path=ppt/tags/tag123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96_1*f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82"/>
  <p:tag name="KSO_WM_UNIT_SHOW_EDIT_AREA_INDICATION" val="1"/>
  <p:tag name="KSO_WM_CHIP_GROUPID" val="5e6b05596848fb12bee65ac8"/>
  <p:tag name="KSO_WM_CHIP_XID" val="5e6b05596848fb12bee65aca"/>
  <p:tag name="KSO_WM_UNIT_DEC_AREA_ID" val="358c42e608034754ba56e8800afcdfd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UNIT_SM_LIMIT_TYPE" val="0"/>
  <p:tag name="KSO_WM_CHIP_FILLAREA_FILL_RULE" val="{&quot;fill_align&quot;:&quot;lt&quot;,&quot;fill_mode&quot;:&quot;full&quot;,&quot;sacle_strategy&quot;:&quot;smart&quot;}"/>
  <p:tag name="KSO_WM_ASSEMBLE_CHIP_INDEX" val="de637e23a8314fc9b7e005b081b57ed9"/>
  <p:tag name="KSO_WM_UNIT_TEXT_FILL_FORE_SCHEMECOLOR_INDEX_BRIGHTNESS" val="0.25"/>
  <p:tag name="KSO_WM_UNIT_TEXT_FILL_FORE_SCHEMECOLOR_INDEX" val="13"/>
  <p:tag name="KSO_WM_UNIT_TEXT_FILL_TYPE" val="1"/>
  <p:tag name="KSO_WM_TEMPLATE_ASSEMBLE_XID" val="5fbf4d709532eafaafd30b51"/>
  <p:tag name="KSO_WM_TEMPLATE_ASSEMBLE_GROUPID" val="5fbf4d709532eafaafd30b51"/>
</p:tagLst>
</file>

<file path=ppt/tags/tag124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3*i*8"/>
  <p:tag name="KSO_WM_UNIT_LAYERLEVEL" val="1"/>
  <p:tag name="KSO_WM_TAG_VERSION" val="1.0"/>
  <p:tag name="KSO_WM_BEAUTIFY_FLAG" val="#wm#"/>
</p:tagLst>
</file>

<file path=ppt/tags/tag1240.xml><?xml version="1.0" encoding="utf-8"?>
<p:tagLst xmlns:p="http://schemas.openxmlformats.org/presentationml/2006/main">
  <p:tag name="KSO_WM_UNIT_TABLE_BEAUTIFY" val="smartTable{8053fff6-ba67-4cbe-b45b-1c83fb3e847c}"/>
  <p:tag name="KSO_WM_BEAUTIFY_FLAG" val="#wm#"/>
  <p:tag name="KSO_WM_UNIT_TYPE" val="β"/>
</p:tagLst>
</file>

<file path=ppt/tags/tag1241.xml><?xml version="1.0" encoding="utf-8"?>
<p:tagLst xmlns:p="http://schemas.openxmlformats.org/presentationml/2006/main">
  <p:tag name="KSO_WM_SLIDE_BACKGROUND_TYPE" val="general"/>
  <p:tag name="KSO_WM_BEAUTIFY_FLAG" val="#wm#"/>
  <p:tag name="KSO_WM_TEMPLATE_CATEGORY" val="diagram"/>
  <p:tag name="KSO_WM_TEMPLATE_INDEX" val="20214796"/>
  <p:tag name="KSO_WM_SLIDE_ID" val="diagram2021479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444"/>
  <p:tag name="KSO_WM_SLIDE_POSITION" val="48*48"/>
  <p:tag name="KSO_WM_TAG_VERSION" val="1.0"/>
  <p:tag name="KSO_WM_SLIDE_LAYOUT" val="a_d_f"/>
  <p:tag name="KSO_WM_SLIDE_LAYOUT_CNT" val="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26T14:38:40&quot;,&quot;maxSize&quot;:{&quot;size1&quot;:28.899999999999999},&quot;minSize&quot;:{&quot;size1&quot;:17.899999999999999},&quot;normalSize&quot;:{&quot;size1&quot;:17.899999999999999},&quot;subLayout&quot;:[{&quot;id&quot;:&quot;2020-11-26T14:38:40&quot;,&quot;margin&quot;:{&quot;bottom&quot;:0.026000002399086952,&quot;left&quot;:2.2222499847412109,&quot;right&quot;:1.2689999341964722,&quot;top&quot;:1.6929999589920044},&quot;type&quot;:0},{&quot;id&quot;:&quot;2020-11-26T14:38:40&quot;,&quot;maxSize&quot;:{&quot;size1&quot;:29.800000000000001},&quot;minSize&quot;:{&quot;size1&quot;:16.199999999999999},&quot;normalSize&quot;:{&quot;size1&quot;:16.199999999999999},&quot;subLayout&quot;:[{&quot;id&quot;:&quot;2020-11-26T14:38:40&quot;,&quot;margin&quot;:{&quot;bottom&quot;:0.026000002399086952,&quot;left&quot;:2.2222499847412109,&quot;right&quot;:1.2689999341964722,&quot;top&quot;:0.3970000147819519},&quot;type&quot;:0},{&quot;id&quot;:&quot;2020-11-26T14:38:40&quot;,&quot;margin&quot;:{&quot;bottom&quot;:1.6929999589920044,&quot;left&quot;:1.2697499990463257,&quot;right&quot;:1.2697499990463257,&quot;top&quot;:0.81999999284744263},&quot;type&quot;:0}]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d94747e3ea6e292a801"/>
  <p:tag name="KSO_WM_CHIP_FILLPROP" val="[[{&quot;text_align&quot;:&quot;lt&quot;,&quot;text_direction&quot;:&quot;horizontal&quot;,&quot;support_big_font&quot;:false,&quot;picture_toward&quot;:0,&quot;picture_dockside&quot;:[],&quot;fill_id&quot;:&quot;2cb183515b8641c9ace778787b879424&quot;,&quot;fill_align&quot;:&quot;lt&quot;,&quot;chip_types&quot;:[&quot;header&quot;]},{&quot;text_align&quot;:&quot;lt&quot;,&quot;text_direction&quot;:&quot;horizontal&quot;,&quot;support_big_font&quot;:false,&quot;picture_toward&quot;:0,&quot;picture_dockside&quot;:[],&quot;fill_id&quot;:&quot;9a6bdccd29e94bd69f8c779b7e642031&quot;,&quot;fill_align&quot;:&quot;lt&quot;,&quot;chip_types&quot;:[&quot;text&quot;]},{&quot;text_align&quot;:&quot;lt&quot;,&quot;text_direction&quot;:&quot;horizontal&quot;,&quot;support_features&quot;:[&quot;collage&quot;,&quot;carousel&quot;],&quot;support_big_font&quot;:false,&quot;picture_toward&quot;:0,&quot;picture_dockside&quot;:[],&quot;fill_id&quot;:&quot;577d36910ae04ab595296b66134fbb6f&quot;,&quot;fill_align&quot;:&quot;cm&quot;,&quot;chip_types&quot;:[&quot;diagram&quot;,&quot;text&quot;,&quot;picture&quot;,&quot;chart&quot;,&quot;table&quot;,&quot;video&quot;]}]]"/>
  <p:tag name="KSO_WM_CHIP_DECFILLPROP" val="[]"/>
  <p:tag name="KSO_WM_CHIP_GROUPID" val="5f708d94747e3ea6e292a800"/>
  <p:tag name="KSO_WM_SLIDE_BK_DARK_LIGHT" val="2"/>
  <p:tag name="KSO_WM_SLIDE_SUPPORT_FEATURE_TYPE" val="3"/>
  <p:tag name="KSO_WM_TEMPLATE_ASSEMBLE_XID" val="5fbf4d709532eafaafd30b51"/>
  <p:tag name="KSO_WM_TEMPLATE_ASSEMBLE_GROUPID" val="5fbf4d709532eafaafd30b51"/>
</p:tagLst>
</file>

<file path=ppt/tags/tag1242.xml><?xml version="1.0" encoding="utf-8"?>
<p:tagLst xmlns:p="http://schemas.openxmlformats.org/presentationml/2006/main">
  <p:tag name="KSO_WM_SLIDE_BACKGROUND_TYPE" val="navigation"/>
  <p:tag name="KSO_WM_UNIT_SUBTYPE" val="h"/>
  <p:tag name="KSO_WM_TEMPLATE_CATEGORY" val="custom"/>
  <p:tag name="KSO_WM_TEMPLATE_INDEX" val="20206816"/>
  <p:tag name="KSO_WM_UNIT_ID" val="custom20206816_8*i*1"/>
  <p:tag name="KSO_WM_UNIT_TYPE" val="i"/>
  <p:tag name="KSO_WM_UNIT_INDEX" val="1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</p:tagLst>
</file>

<file path=ppt/tags/tag1243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6816"/>
  <p:tag name="KSO_WM_UNIT_TYPE" val="i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ID" val="custom20206816_8*i*2"/>
  <p:tag name="KSO_WM_UNIT_LAYERLEVEL" val="1"/>
  <p:tag name="KSO_WM_TAG_VERSION" val="1.0"/>
  <p:tag name="KSO_WM_BEAUTIFY_FLAG" val="#wm#"/>
</p:tagLst>
</file>

<file path=ppt/tags/tag1244.xml><?xml version="1.0" encoding="utf-8"?>
<p:tagLst xmlns:p="http://schemas.openxmlformats.org/presentationml/2006/main">
  <p:tag name="KSO_WM_SLIDE_BACKGROUND_TYPE" val="navigation"/>
  <p:tag name="KSO_WM_TEMPLATE_CATEGORY" val="custom"/>
  <p:tag name="KSO_WM_TEMPLATE_INDEX" val="20206816"/>
  <p:tag name="KSO_WM_UNIT_TYPE" val="i"/>
  <p:tag name="KSO_WM_UNIT_INDEX" val="3"/>
  <p:tag name="KSO_WM_UNIT_HIGHLIGHT" val="0"/>
  <p:tag name="KSO_WM_UNIT_COMPATIBLE" val="0"/>
  <p:tag name="KSO_WM_UNIT_DIAGRAM_ISNUMVISUAL" val="0"/>
  <p:tag name="KSO_WM_UNIT_DIAGRAM_ISREFERUNIT" val="0"/>
  <p:tag name="KSO_WM_UNIT_ID" val="custom20206816_8*i*3"/>
  <p:tag name="KSO_WM_UNIT_LAYERLEVEL" val="1"/>
  <p:tag name="KSO_WM_TAG_VERSION" val="1.0"/>
  <p:tag name="KSO_WM_BEAUTIFY_FLAG" val="#wm#"/>
</p:tagLst>
</file>

<file path=ppt/tags/tag1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TEMPLATE_CATEGORY" val="custom"/>
  <p:tag name="KSO_WM_TEMPLATE_INDEX" val="20206816"/>
  <p:tag name="KSO_WM_UNIT_ID" val="custom20206816_8*i*4"/>
  <p:tag name="KSO_WM_UNIT_TYPE" val="i"/>
  <p:tag name="KSO_WM_UNIT_INDEX" val="4"/>
</p:tagLst>
</file>

<file path=ppt/tags/tag124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3;您的正文已经简明扼要，字字珠玑，但信息却错综复杂，需要用更多的文字来表述；但请您尽可能提炼思想的精髓，否则容易造成观者的阅读压力，适得其反。&#13;正如我们都希望改变世界，希望给人带去光明，但更多时候只需播下一颗种子，自然有微光照拂，雨露滋养。恰如其分的表达观点，往往可以事半功倍。&#13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LAYERLEVEL" val="1"/>
  <p:tag name="KSO_WM_TAG_VERSION" val="1.0"/>
  <p:tag name="KSO_WM_BEAUTIFY_FLAG" val="#wm#"/>
  <p:tag name="KSO_WM_UNIT_VALUE" val="380"/>
  <p:tag name="KSO_WM_UNIT_DEFAULT_FONT" val="16;24;2"/>
  <p:tag name="KSO_WM_UNIT_BLOCK" val="0"/>
  <p:tag name="KSO_WM_TEMPLATE_CATEGORY" val="custom"/>
  <p:tag name="KSO_WM_TEMPLATE_INDEX" val="20206816"/>
  <p:tag name="KSO_WM_UNIT_ID" val="custom20206816_8*f*1"/>
  <p:tag name="KSO_WM_UNIT_SUBTYPE" val="a"/>
</p:tagLst>
</file>

<file path=ppt/tags/tag124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TEMPLATE_CATEGORY" val="custom"/>
  <p:tag name="KSO_WM_TEMPLATE_INDEX" val="20206816"/>
  <p:tag name="KSO_WM_UNIT_ID" val="custom20206816_8*a*1"/>
  <p:tag name="KSO_WM_UNIT_ISNUMDGMTITLE" val="0"/>
</p:tagLst>
</file>

<file path=ppt/tags/tag1248.xml><?xml version="1.0" encoding="utf-8"?>
<p:tagLst xmlns:p="http://schemas.openxmlformats.org/presentationml/2006/main">
  <p:tag name="KSO_WM_TEMPLATE_SUBCATEGORY" val="0"/>
  <p:tag name="KSO_WM_SLIDE_TYPE" val="text"/>
  <p:tag name="KSO_WM_SLIDE_SUBTYPE" val="pureTxt"/>
  <p:tag name="KSO_WM_SLIDE_ITEM_CNT" val="0"/>
  <p:tag name="KSO_WM_SLIDE_INDEX" val="8"/>
  <p:tag name="KSO_WM_SLIDE_SIZE" val="960*539"/>
  <p:tag name="KSO_WM_SLIDE_POSITION" val="0*0"/>
  <p:tag name="KSO_WM_TAG_VERSION" val="1.0"/>
  <p:tag name="KSO_WM_BEAUTIFY_FLAG" val="#wm#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  <p:tag name="KSO_WM_TEMPLATE_MASTER_TYPE" val="1"/>
  <p:tag name="KSO_WM_TEMPLATE_COLOR_TYPE" val="1"/>
  <p:tag name="KSO_WM_TEMPLATE_CATEGORY" val="custom"/>
  <p:tag name="KSO_WM_TEMPLATE_INDEX" val="20206816"/>
  <p:tag name="KSO_WM_SLIDE_ID" val="custom20206816_8"/>
</p:tagLst>
</file>

<file path=ppt/tags/tag124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25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</p:tagLst>
</file>

<file path=ppt/tags/tag125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402efb62debe43e096ea35facf7dbba9&quot;,&quot;X&quot;:{&quot;Pos&quot;:1},&quot;Y&quot;:{&quot;Pos&quot;:2}},&quot;whChangeMode&quot;:0}"/>
  <p:tag name="KSO_WM_UNIT_DEC_AREA_ID" val="26b45442668a425abd6279721dce65e8"/>
  <p:tag name="KSO_WM_CHIP_GROUPID" val="5ed745afafe44fab1839bd05"/>
  <p:tag name="KSO_WM_CHIP_XID" val="5ed21bffdaf2e53b70be3ec4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0"/>
  <p:tag name="KSO_WM_TEMPLATE_ASSEMBLE_XID" val="5fd0a1751fa9d42129dcc85f"/>
  <p:tag name="KSO_WM_TEMPLATE_ASSEMBLE_GROUPID" val="5fd0a1751fa9d42129dcc85f"/>
</p:tagLst>
</file>

<file path=ppt/tags/tag1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2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DEC_AREA_ID" val="51fc2a00958e4110a7400cf7c5fb9b10"/>
  <p:tag name="KSO_WM_CHIP_GROUPID" val="5ed745afafe44fab1839bd05"/>
  <p:tag name="KSO_WM_CHIP_XID" val="5ed21bffdaf2e53b70be3ec4"/>
  <p:tag name="KSO_WM_UNIT_LINE_FORE_SCHEMECOLOR_INDEX_BRIGHTNESS" val="-0.15"/>
  <p:tag name="KSO_WM_UNIT_LINE_FORE_SCHEMECOLOR_INDEX" val="14"/>
  <p:tag name="KSO_WM_UNIT_LINE_FILL_TYPE" val="2"/>
  <p:tag name="KSO_WM_UNIT_VALUE" val="738"/>
  <p:tag name="KSO_WM_TEMPLATE_ASSEMBLE_XID" val="5fd0a1751fa9d42129dcc85f"/>
  <p:tag name="KSO_WM_TEMPLATE_ASSEMBLE_GROUPID" val="5fd0a1751fa9d42129dcc85f"/>
</p:tagLst>
</file>

<file path=ppt/tags/tag12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74_1*a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2efb62debe43e096ea35facf7dbba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7526ccdf0054f1ba53b4490803d2a3c"/>
  <p:tag name="KSO_WM_UNIT_TEXT_FILL_FORE_SCHEMECOLOR_INDEX_BRIGHTNESS" val="0"/>
  <p:tag name="KSO_WM_UNIT_TEXT_FILL_FORE_SCHEMECOLOR_INDEX" val="13"/>
  <p:tag name="KSO_WM_UNIT_TEXT_FILL_TYPE" val="1"/>
  <p:tag name="KSO_WM_TEMPLATE_ASSEMBLE_XID" val="5fd0a1751fa9d42129dcc85f"/>
  <p:tag name="KSO_WM_TEMPLATE_ASSEMBLE_GROUPID" val="5fd0a1751fa9d42129dcc85f"/>
</p:tagLst>
</file>

<file path=ppt/tags/tag125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74_1*f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5"/>
  <p:tag name="KSO_WM_UNIT_SHOW_EDIT_AREA_INDICATION" val="1"/>
  <p:tag name="KSO_WM_CHIP_GROUPID" val="5e6b05596848fb12bee65ac8"/>
  <p:tag name="KSO_WM_CHIP_XID" val="5e6b05596848fb12bee65aca"/>
  <p:tag name="KSO_WM_UNIT_DEC_AREA_ID" val="5ef7a21bd8ef41629068a0a8474ff0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fa6c21e5b18468cb2222081504e905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a1751fa9d42129dcc85f"/>
  <p:tag name="KSO_WM_TEMPLATE_ASSEMBLE_GROUPID" val="5fd0a1751fa9d42129dcc85f"/>
</p:tagLst>
</file>

<file path=ppt/tags/tag1255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74"/>
  <p:tag name="KSO_WM_SLIDE_LAYOUT_INFO" val="{&quot;direction&quot;:1,&quot;id&quot;:&quot;2020-12-09T18:05:42&quot;,&quot;maxSize&quot;:{&quot;size1&quot;:32.5},&quot;minSize&quot;:{&quot;size1&quot;:32.5},&quot;normalSize&quot;:{&quot;size1&quot;:32.5},&quot;subLayout&quot;:[{&quot;id&quot;:&quot;2020-12-09T18:05:42&quot;,&quot;margin&quot;:{&quot;bottom&quot;:6.7729997634887695,&quot;left&quot;:1.2697499990463257,&quot;right&quot;:1.5877500772476196,&quot;top&quot;:5.9270000457763672},&quot;type&quot;:0},{&quot;id&quot;:&quot;2020-12-09T18:05:42&quot;,&quot;margin&quot;:{&quot;bottom&quot;:4.2329998016357422,&quot;left&quot;:0.31724998354911804,&quot;right&quot;:3.4927496910095215,&quot;top&quot;:4.2329998016357422},&quot;type&quot;:0}],&quot;type&quot;:0}"/>
  <p:tag name="KSO_WM_SLIDE_RATIO" val="1.777778"/>
  <p:tag name="KSO_WM_CHIP_INFOS" val="{&quot;layout_type&quot;:&quot;leftright&quot;,&quot;layout_feature&quot;:1,&quot;tags&quot;:{&quot;style&quot;:[&quot;商务&quot;,&quot;简约&quot;,&quot;文艺清新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1bffdaf2e53b70be3ec4"/>
  <p:tag name="KSO_WM_CHIP_FILLPROP" val="[[{&quot;fill_id&quot;:&quot;9a355c80c5954ee09524de9ebc4c51fa&quot;,&quot;fill_align&quot;:&quot;cm&quot;,&quot;text_align&quot;:&quot;cm&quot;,&quot;text_direction&quot;:&quot;horizontal&quot;,&quot;chip_types&quot;:[&quot;header&quot;]},{&quot;fill_id&quot;:&quot;d54c11053c694c528a73c81ffd135bd4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0757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0*396"/>
  <p:tag name="KSO_WM_SLIDE_POSITION" val="48*71"/>
  <p:tag name="KSO_WM_TAG_VERSION" val="1.0"/>
  <p:tag name="KSO_WM_SLIDE_LAYOUT" val="a_f"/>
  <p:tag name="KSO_WM_SLIDE_LAYOUT_CNT" val="1_1"/>
  <p:tag name="KSO_WM_CHIP_GROUPID" val="5ed745afafe44fab1839bd05"/>
  <p:tag name="KSO_WM_SLIDE_BK_DARK_LIGHT" val="2"/>
  <p:tag name="KSO_WM_SLIDE_BACKGROUND_TYPE" val="general"/>
  <p:tag name="KSO_WM_SLIDE_SUPPORT_FEATURE_TYPE" val="0"/>
  <p:tag name="KSO_WM_TEMPLATE_ASSEMBLE_XID" val="5fd0a1751fa9d42129dcc85f"/>
  <p:tag name="KSO_WM_TEMPLATE_ASSEMBLE_GROUPID" val="5fd0a1751fa9d42129dcc85f"/>
</p:tagLst>
</file>

<file path=ppt/tags/tag1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</p:tagLst>
</file>

<file path=ppt/tags/tag1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4796_1*i*1"/>
  <p:tag name="KSO_WM_TEMPLATE_CATEGORY" val="diagram"/>
  <p:tag name="KSO_WM_TEMPLATE_INDEX" val="20214796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5071e9ba4ac420a9b9c98504f2d225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true},&quot;DecorateInfoH&quot;:{&quot;IsAbs&quot;:true},&quot;whChangeMode&quot;:0}"/>
  <p:tag name="KSO_WM_CHIP_GROUPID" val="5f708d94747e3ea6e292a800"/>
  <p:tag name="KSO_WM_CHIP_XID" val="5f708d94747e3ea6e292a8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bf4d709532eafaafd30b51"/>
  <p:tag name="KSO_WM_TEMPLATE_ASSEMBLE_GROUPID" val="5fbf4d709532eafaafd30b51"/>
</p:tagLst>
</file>

<file path=ppt/tags/tag1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</p:tagLst>
</file>

<file path=ppt/tags/tag125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26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3*i*9"/>
  <p:tag name="KSO_WM_UNIT_LAYERLEVEL" val="1"/>
  <p:tag name="KSO_WM_TAG_VERSION" val="1.0"/>
  <p:tag name="KSO_WM_BEAUTIFY_FLAG" val="#wm#"/>
</p:tagLst>
</file>

<file path=ppt/tags/tag126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2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2.xml><?xml version="1.0" encoding="utf-8"?>
<p:tagLst xmlns:p="http://schemas.openxmlformats.org/presentationml/2006/main">
  <p:tag name="TABLE_SKINIDX" val="1"/>
  <p:tag name="TABLE_COLORIDX" val="c"/>
  <p:tag name="KSO_WM_UNIT_TABLE_BEAUTIFY" val="smartTable{dd25de6e-c700-4ea0-8ae5-d43565c8f94d}"/>
</p:tagLst>
</file>

<file path=ppt/tags/tag1263.xml><?xml version="1.0" encoding="utf-8"?>
<p:tagLst xmlns:p="http://schemas.openxmlformats.org/presentationml/2006/main">
  <p:tag name="TABLE_SKINIDX" val="1"/>
  <p:tag name="TABLE_COLORIDX" val="c"/>
  <p:tag name="KSO_WM_UNIT_TABLE_BEAUTIFY" val="smartTable{56b26300-fe38-4dc2-b3cc-824e6c18064a}"/>
</p:tagLst>
</file>

<file path=ppt/tags/tag12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26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26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93_1*i*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5fd189cf1fa9d42129ddffe4"/>
  <p:tag name="KSO_WM_TEMPLATE_ASSEMBLE_GROUPID" val="5fd189cf1fa9d42129ddffe4"/>
</p:tagLst>
</file>

<file path=ppt/tags/tag127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93_1*i*2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93_1*i*3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93_1*i*4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93_1*i*5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393_1*i*6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5fd189cf1fa9d42129ddffe4"/>
  <p:tag name="KSO_WM_TEMPLATE_ASSEMBLE_GROUPID" val="5fd189cf1fa9d42129ddffe4"/>
</p:tagLst>
</file>

<file path=ppt/tags/tag1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7393_1*i*7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7393_1*i*8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7393_1*i*9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7393_1*i*10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7393_1*i*1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8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7393_1*i*12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17393_1*i*13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17393_1*i*14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17393_1*i*15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5fd189cf1fa9d42129ddffe4"/>
  <p:tag name="KSO_WM_TEMPLATE_ASSEMBLE_GROUPID" val="5fd189cf1fa9d42129ddffe4"/>
</p:tagLst>
</file>

<file path=ppt/tags/tag1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17393_1*i*16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217393_1*i*17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217393_1*i*18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217393_1*i*19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217393_1*i*20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5fd189cf1fa9d42129ddffe4"/>
  <p:tag name="KSO_WM_TEMPLATE_ASSEMBLE_GROUPID" val="5fd189cf1fa9d42129ddffe4"/>
</p:tagLst>
</file>

<file path=ppt/tags/tag1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217393_1*i*2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9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217393_1*i*22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217393_1*i*23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217393_1*i*24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-0.25"/>
  <p:tag name="KSO_WM_UNIT_LINE_FORE_SCHEMECOLOR_INDEX" val="14"/>
  <p:tag name="KSO_WM_UNIT_LINE_FILL_TYPE" val="2"/>
  <p:tag name="KSO_WM_TEMPLATE_ASSEMBLE_XID" val="5fd189cf1fa9d42129ddffe4"/>
  <p:tag name="KSO_WM_TEMPLATE_ASSEMBLE_GROUPID" val="5fd189cf1fa9d42129ddffe4"/>
</p:tagLst>
</file>

<file path=ppt/tags/tag12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93_1*a*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e3972f49f40f4d0496d94ba5bf36fe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a4be6b5ad146485c9aa68b0b3bf54b18"/>
  <p:tag name="KSO_WM_UNIT_TEXT_FILL_FORE_SCHEMECOLOR_INDEX_BRIGHTNESS" val="0"/>
  <p:tag name="KSO_WM_UNIT_TEXT_FILL_FORE_SCHEMECOLOR_INDEX" val="13"/>
  <p:tag name="KSO_WM_UNIT_TEXT_FILL_TYPE" val="1"/>
  <p:tag name="KSO_WM_TEMPLATE_ASSEMBLE_XID" val="5fd189cf1fa9d42129ddffe4"/>
  <p:tag name="KSO_WM_TEMPLATE_ASSEMBLE_GROUPID" val="5fd189cf1fa9d42129ddffe4"/>
</p:tagLst>
</file>

<file path=ppt/tags/tag1294.xml><?xml version="1.0" encoding="utf-8"?>
<p:tagLst xmlns:p="http://schemas.openxmlformats.org/presentationml/2006/main">
  <p:tag name="KSO_WM_UNIT_VALUE" val="846*23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7393_1*d*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5011019c197440d388318975da78dbd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90185567a3945c0bd613b5469918354"/>
  <p:tag name="KSO_WM_UNIT_PLACING_PICTURE" val="f90185567a3945c0bd613b5469918354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TEMPLATE_ASSEMBLE_XID" val="5fd189cf1fa9d42129ddffe4"/>
  <p:tag name="KSO_WM_TEMPLATE_ASSEMBLE_GROUPID" val="5fd189cf1fa9d42129ddffe4"/>
  <p:tag name="KSO_WM_UNIT_PICTURE_CLIP_FLAG" val="0"/>
</p:tagLst>
</file>

<file path=ppt/tags/tag129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93_1*i*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5fd189cf1fa9d42129ddffe4"/>
  <p:tag name="KSO_WM_TEMPLATE_ASSEMBLE_GROUPID" val="5fd189cf1fa9d42129ddffe4"/>
</p:tagLst>
</file>

<file path=ppt/tags/tag1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93_1*i*2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93_1*i*3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93_1*i*4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93_1*i*5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217393_1*i*17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217393_1*i*19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217393_1*i*20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5fd189cf1fa9d42129ddffe4"/>
  <p:tag name="KSO_WM_TEMPLATE_ASSEMBLE_GROUPID" val="5fd189cf1fa9d42129ddffe4"/>
</p:tagLst>
</file>

<file path=ppt/tags/tag1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217393_1*i*2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217393_1*i*22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217393_1*i*23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217393_1*i*24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-0.25"/>
  <p:tag name="KSO_WM_UNIT_LINE_FORE_SCHEMECOLOR_INDEX" val="14"/>
  <p:tag name="KSO_WM_UNIT_LINE_FILL_TYPE" val="2"/>
  <p:tag name="KSO_WM_TEMPLATE_ASSEMBLE_XID" val="5fd189cf1fa9d42129ddffe4"/>
  <p:tag name="KSO_WM_TEMPLATE_ASSEMBLE_GROUPID" val="5fd189cf1fa9d42129ddffe4"/>
</p:tagLst>
</file>

<file path=ppt/tags/tag1308.xml><?xml version="1.0" encoding="utf-8"?>
<p:tagLst xmlns:p="http://schemas.openxmlformats.org/presentationml/2006/main">
  <p:tag name="KSO_WM_SLIDE_ID" val="diagram20217393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70"/>
  <p:tag name="KSO_WM_SLIDE_POSITION" val="0*17"/>
  <p:tag name="KSO_WM_TAG_VERSION" val="1.0"/>
  <p:tag name="KSO_WM_BEAUTIFY_FLAG" val="#wm#"/>
  <p:tag name="KSO_WM_TEMPLATE_CATEGORY" val="diagram"/>
  <p:tag name="KSO_WM_TEMPLATE_INDEX" val="20217393"/>
  <p:tag name="KSO_WM_SLIDE_LAYOUT" val="a_d"/>
  <p:tag name="KSO_WM_SLIDE_LAYOUT_CNT" val="1_1"/>
  <p:tag name="KSO_WM_SLIDE_CAN_ADD_NAVIGATION" val="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e214d383dce34166719"/>
  <p:tag name="KSO_WM_CHIP_FILLPROP" val="[[{&quot;text_align&quot;:&quot;lb&quot;,&quot;text_direction&quot;:&quot;horizontal&quot;,&quot;support_big_font&quot;:false,&quot;picture_toward&quot;:0,&quot;picture_dockside&quot;:[],&quot;fill_id&quot;:&quot;57cb550cf250444db0b4ac32a85bbfe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0fd6899152de4c8b85f823fc1bc4cc6c&quot;,&quot;fill_align&quot;:&quot;lt&quot;,&quot;chip_types&quot;:[&quot;diagram&quot;,&quot;text&quot;,&quot;picture&quot;,&quot;chart&quot;,&quot;table&quot;]}]]"/>
  <p:tag name="KSO_WM_CHIP_DECFILLPROP" val="[]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2-10T10:37:08&quot;,&quot;maxSize&quot;:{&quot;size1&quot;:40},&quot;minSize&quot;:{&quot;size1&quot;:31.199999999999999},&quot;normalSize&quot;:{&quot;size1&quot;:34.55462962962963},&quot;subLayout&quot;:[{&quot;id&quot;:&quot;2020-12-10T10:37:08&quot;,&quot;margin&quot;:{&quot;bottom&quot;:0.81999999284744263,&quot;left&quot;:3.809999942779541,&quot;right&quot;:4.1272497177124023,&quot;top&quot;:2.9630000591278076},&quot;type&quot;:0},{&quot;id&quot;:&quot;2020-12-10T10:37:08&quot;,&quot;margin&quot;:{&quot;bottom&quot;:2.997999906539917,&quot;left&quot;:3.809999942779541,&quot;right&quot;:4.1272497177124023,&quot;top&quot;:0.026000002399086952},&quot;type&quot;:0}],&quot;type&quot;:0}"/>
  <p:tag name="KSO_WM_CHIP_GROUPID" val="5fd07e214d383dce34166718"/>
  <p:tag name="KSO_WM_SLIDE_BK_DARK_LIGHT" val="2"/>
  <p:tag name="KSO_WM_SLIDE_BACKGROUND_TYPE" val="general"/>
  <p:tag name="KSO_WM_SLIDE_SUPPORT_FEATURE_TYPE" val="0"/>
  <p:tag name="KSO_WM_TEMPLATE_ASSEMBLE_XID" val="5fd189cf1fa9d42129ddffe4"/>
  <p:tag name="KSO_WM_TEMPLATE_ASSEMBLE_GROUPID" val="5fd189cf1fa9d42129ddffe4"/>
</p:tagLst>
</file>

<file path=ppt/tags/tag130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1.xml><?xml version="1.0" encoding="utf-8"?>
<p:tagLst xmlns:p="http://schemas.openxmlformats.org/presentationml/2006/main">
  <p:tag name="KSO_WM_SLIDE_BACKGROUND_TYPE" val="frame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031_1*a*1"/>
  <p:tag name="KSO_WM_TEMPLATE_CATEGORY" val="diagram"/>
  <p:tag name="KSO_WM_TEMPLATE_INDEX" val="2021303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ad3bae815242638ac904528e285fc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e8e9a071b7fe4daf8c885c5649f94ce0"/>
  <p:tag name="KSO_WM_UNIT_TEXT_FILL_FORE_SCHEMECOLOR_INDEX_BRIGHTNESS" val="0"/>
  <p:tag name="KSO_WM_UNIT_TEXT_FILL_FORE_SCHEMECOLOR_INDEX" val="13"/>
  <p:tag name="KSO_WM_UNIT_TEXT_FILL_TYPE" val="1"/>
  <p:tag name="KSO_WM_TEMPLATE_ASSEMBLE_XID" val="5fd0d0a31fa9d42129dd7c89"/>
  <p:tag name="KSO_WM_TEMPLATE_ASSEMBLE_GROUPID" val="5fd0d0a31fa9d42129dd7c89"/>
</p:tagLst>
</file>

<file path=ppt/tags/tag1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031_1*i*1"/>
  <p:tag name="KSO_WM_TEMPLATE_CATEGORY" val="diagram"/>
  <p:tag name="KSO_WM_TEMPLATE_INDEX" val="20213031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cc83e1c983b345e5adfb275cccdca6d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88ad3bae815242638ac904528e285fc2&quot;,&quot;X&quot;:{&quot;Pos&quot;:1},&quot;Y&quot;:{&quot;Pos&quot;:2}},&quot;whChangeMode&quot;:0}"/>
  <p:tag name="KSO_WM_CHIP_GROUPID" val="5f0e73c28050c250ba65b219"/>
  <p:tag name="KSO_WM_CHIP_XID" val="5f631d070e9bcbd1695b17db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3"/>
  <p:tag name="KSO_WM_TEMPLATE_ASSEMBLE_XID" val="5fd0d0a31fa9d42129dd7c89"/>
  <p:tag name="KSO_WM_TEMPLATE_ASSEMBLE_GROUPID" val="5fd0d0a31fa9d42129dd7c89"/>
</p:tagLst>
</file>

<file path=ppt/tags/tag13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diagram20213031_1*h_a*1_1"/>
  <p:tag name="KSO_WM_TEMPLATE_CATEGORY" val="diagram"/>
  <p:tag name="KSO_WM_TEMPLATE_INDEX" val="20213031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a6dec61f3c4a42e4b0abdbcdd20a941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8b2325afd0e4b2c83f62a8b6b114dd4"/>
  <p:tag name="KSO_WM_UNIT_TEXT_FILL_FORE_SCHEMECOLOR_INDEX_BRIGHTNESS" val="0"/>
  <p:tag name="KSO_WM_UNIT_TEXT_FILL_FORE_SCHEMECOLOR_INDEX" val="13"/>
  <p:tag name="KSO_WM_UNIT_TEXT_FILL_TYPE" val="1"/>
  <p:tag name="KSO_WM_TEMPLATE_ASSEMBLE_XID" val="5fd0d0a31fa9d42129dd7c89"/>
  <p:tag name="KSO_WM_TEMPLATE_ASSEMBLE_GROUPID" val="5fd0d0a31fa9d42129dd7c89"/>
</p:tagLst>
</file>

<file path=ppt/tags/tag1314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diagram20213031_1*h_f*1_1"/>
  <p:tag name="KSO_WM_TEMPLATE_CATEGORY" val="diagram"/>
  <p:tag name="KSO_WM_TEMPLATE_INDEX" val="20213031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160"/>
  <p:tag name="KSO_WM_UNIT_SHOW_EDIT_AREA_INDICATION" val="1"/>
  <p:tag name="KSO_WM_CHIP_GROUPID" val="5e6b05b36848fb12bee65ad8"/>
  <p:tag name="KSO_WM_CHIP_XID" val="5e6b05b36848fb12bee65ada"/>
  <p:tag name="KSO_WM_UNIT_DEC_AREA_ID" val="d1ebb12d3ec346489d2fc8a797f784d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8b2325afd0e4b2c83f62a8b6b114dd4"/>
  <p:tag name="KSO_WM_UNIT_TEXT_FILL_FORE_SCHEMECOLOR_INDEX_BRIGHTNESS" val="0.25"/>
  <p:tag name="KSO_WM_UNIT_TEXT_FILL_FORE_SCHEMECOLOR_INDEX" val="13"/>
  <p:tag name="KSO_WM_UNIT_TEXT_FILL_TYPE" val="1"/>
  <p:tag name="KSO_WM_TEMPLATE_ASSEMBLE_XID" val="5fd0d0a31fa9d42129dd7c89"/>
  <p:tag name="KSO_WM_TEMPLATE_ASSEMBLE_GROUPID" val="5fd0d0a31fa9d42129dd7c89"/>
</p:tagLst>
</file>

<file path=ppt/tags/tag1315.xml><?xml version="1.0" encoding="utf-8"?>
<p:tagLst xmlns:p="http://schemas.openxmlformats.org/presentationml/2006/main">
  <p:tag name="KSO_WM_SLIDE_ID" val="diagram20213031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419.949*252.7"/>
  <p:tag name="KSO_WM_SLIDE_POSITION" val="48*215.3"/>
  <p:tag name="KSO_WM_TAG_VERSION" val="1.0"/>
  <p:tag name="KSO_WM_BEAUTIFY_FLAG" val="#wm#"/>
  <p:tag name="KSO_WM_TEMPLATE_CATEGORY" val="diagram"/>
  <p:tag name="KSO_WM_TEMPLATE_INDEX" val="20213031"/>
  <p:tag name="KSO_WM_SLIDE_LAYOUT" val="a_f_h"/>
  <p:tag name="KSO_WM_SLIDE_LAYOUT_CNT" val="1_1_1"/>
  <p:tag name="KSO_WM_SLIDE_LAYOUT_INFO" val="{&quot;id&quot;:&quot;2020-12-09T21:27:01&quot;,&quot;maxSize&quot;:{&quot;size1&quot;:26.699999999999999},&quot;minSize&quot;:{&quot;size1&quot;:20},&quot;normalSize&quot;:{&quot;size1&quot;:22.399999999999999},&quot;subLayout&quot;:[{&quot;id&quot;:&quot;2020-12-09T21:27:01&quot;,&quot;margin&quot;:{&quot;bottom&quot;:0.026000002399086952,&quot;left&quot;:1.2697499990463257,&quot;right&quot;:1.2697499990463257,&quot;top&quot;:1.6929999589920044},&quot;type&quot;:0},{&quot;direction&quot;:1,&quot;id&quot;:&quot;2020-12-09T21:27:01&quot;,&quot;maxSize&quot;:{&quot;size1&quot;:67.5},&quot;minSize&quot;:{&quot;size1&quot;:45},&quot;normalSize&quot;:{&quot;size1&quot;:67.5},&quot;subLayout&quot;:[{&quot;id&quot;:&quot;2020-12-09T21:27:01&quot;,&quot;margin&quot;:{&quot;bottom&quot;:1.6929999589920044,&quot;left&quot;:1.2697499990463257,&quot;right&quot;:0.93299996852874756,&quot;top&quot;:1.6670000553131104},&quot;maxSize&quot;:{&quot;size1&quot;:37.406373378874548},&quot;minSize&quot;:{&quot;size1&quot;:21.506373378874546},&quot;normalSize&quot;:{&quot;size1&quot;:21.506373378874546},&quot;subLayout&quot;:[{&quot;id&quot;:&quot;2020-12-09T21:27:01&quot;,&quot;margin&quot;:{&quot;bottom&quot;:0.046930059790611267,&quot;left&quot;:1.2697499990463257,&quot;right&quot;:0.93299996852874756,&quot;top&quot;:1.6670000553131104},&quot;type&quot;:0},{&quot;id&quot;:&quot;2020-12-09T21:27:01&quot;,&quot;margin&quot;:{&quot;bottom&quot;:1.6929999589920044,&quot;left&quot;:1.2697499990463257,&quot;right&quot;:0.93299996852874756,&quot;top&quot;:0.14886118471622467},&quot;type&quot;:0}],&quot;type&quot;:0},{&quot;id&quot;:&quot;2020-12-09T21:27:01&quot;,&quot;margin&quot;:{&quot;bottom&quot;:1.6929999589920044,&quot;left&quot;:0.019500002264976501,&quot;right&quot;:1.2697499990463257,&quot;top&quot;:1.6670000553131104},&quot;type&quot;:0}],&quot;type&quot;:0}],&quot;type&quot;:0}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31d070e9bcbd1695b17db"/>
  <p:tag name="KSO_WM_CHIP_FILLPROP" val="[[{&quot;text_align&quot;:&quot;lt&quot;,&quot;text_direction&quot;:&quot;horizontal&quot;,&quot;support_big_font&quot;:false,&quot;picture_toward&quot;:0,&quot;picture_dockside&quot;:[],&quot;fill_id&quot;:&quot;c4cbc9b2fced405c9fc7a719d189a8f1&quot;,&quot;fill_align&quot;:&quot;lt&quot;,&quot;chip_types&quot;:[&quot;header&quot;]},{&quot;text_align&quot;:&quot;lt&quot;,&quot;text_direction&quot;:&quot;horizontal&quot;,&quot;support_features&quot;:[&quot;collage&quot;],&quot;support_big_font&quot;:false,&quot;picture_toward&quot;:0,&quot;picture_dockside&quot;:[],&quot;fill_id&quot;:&quot;703630537a544035acf5de6956828d87&quot;,&quot;fill_align&quot;:&quot;cm&quot;,&quot;chip_types&quot;:[&quot;diagram&quot;,&quot;text&quot;,&quot;picture&quot;,&quot;chart&quot;,&quot;table&quot;,&quot;video&quot;]},{&quot;text_align&quot;:&quot;lt&quot;,&quot;text_direction&quot;:&quot;horizontal&quot;,&quot;support_big_font&quot;:false,&quot;picture_toward&quot;:0,&quot;picture_dockside&quot;:[],&quot;fill_id&quot;:&quot;b407b34b201641d49d75be095b5a3ec9&quot;,&quot;fill_align&quot;:&quot;cm&quot;,&quot;chip_types&quot;:[&quot;text&quot;,&quot;picture&quot;,&quot;chart&quot;]}]]"/>
  <p:tag name="KSO_WM_CHIP_DECFILLPROP" val="[]"/>
  <p:tag name="KSO_WM_CHIP_GROUPID" val="5f0e73c28050c250ba65b219"/>
  <p:tag name="KSO_WM_SLIDE_BK_DARK_LIGHT" val="2"/>
  <p:tag name="KSO_WM_SLIDE_BACKGROUND_TYPE" val="general"/>
  <p:tag name="KSO_WM_SLIDE_SUPPORT_FEATURE_TYPE" val="0"/>
  <p:tag name="KSO_WM_TEMPLATE_ASSEMBLE_XID" val="5fd0d0a31fa9d42129dd7c89"/>
  <p:tag name="KSO_WM_TEMPLATE_ASSEMBLE_GROUPID" val="5fd0d0a31fa9d42129dd7c89"/>
</p:tagLst>
</file>

<file path=ppt/tags/tag13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17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93_1*i*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5fd189cf1fa9d42129ddffe4"/>
  <p:tag name="KSO_WM_TEMPLATE_ASSEMBLE_GROUPID" val="5fd189cf1fa9d42129ddffe4"/>
</p:tagLst>
</file>

<file path=ppt/tags/tag1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93_1*i*2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3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1"/>
  <p:tag name="KSO_WM_UNIT_LAYERLEVEL" val="1"/>
  <p:tag name="KSO_WM_TAG_VERSION" val="1.0"/>
  <p:tag name="KSO_WM_BEAUTIFY_FLAG" val="#wm#"/>
</p:tagLst>
</file>

<file path=ppt/tags/tag1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93_1*i*3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93_1*i*4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5fd189cf1fa9d42129ddffe4"/>
  <p:tag name="KSO_WM_TEMPLATE_ASSEMBLE_GROUPID" val="5fd189cf1fa9d42129ddffe4"/>
</p:tagLst>
</file>

<file path=ppt/tags/tag1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93_1*i*5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217393_1*i*17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217393_1*i*19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217393_1*i*20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5fd189cf1fa9d42129ddffe4"/>
  <p:tag name="KSO_WM_TEMPLATE_ASSEMBLE_GROUPID" val="5fd189cf1fa9d42129ddffe4"/>
</p:tagLst>
</file>

<file path=ppt/tags/tag1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217393_1*i*21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217393_1*i*22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217393_1*i*23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5fd189cf1fa9d42129ddffe4"/>
  <p:tag name="KSO_WM_TEMPLATE_ASSEMBLE_GROUPID" val="5fd189cf1fa9d42129ddffe4"/>
</p:tagLst>
</file>

<file path=ppt/tags/tag1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217393_1*i*24"/>
  <p:tag name="KSO_WM_TEMPLATE_CATEGORY" val="diagram"/>
  <p:tag name="KSO_WM_TEMPLATE_INDEX" val="20217393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-0.25"/>
  <p:tag name="KSO_WM_UNIT_LINE_FORE_SCHEMECOLOR_INDEX" val="14"/>
  <p:tag name="KSO_WM_UNIT_LINE_FILL_TYPE" val="2"/>
  <p:tag name="KSO_WM_TEMPLATE_ASSEMBLE_XID" val="5fd189cf1fa9d42129ddffe4"/>
  <p:tag name="KSO_WM_TEMPLATE_ASSEMBLE_GROUPID" val="5fd189cf1fa9d42129ddffe4"/>
</p:tagLst>
</file>

<file path=ppt/tags/tag13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30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3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3.xml><?xml version="1.0" encoding="utf-8"?>
<p:tagLst xmlns:p="http://schemas.openxmlformats.org/presentationml/2006/main">
  <p:tag name="TABLE_SKINIDX" val="1"/>
  <p:tag name="TABLE_COLORIDX" val="c"/>
  <p:tag name="KSO_WM_UNIT_TABLE_BEAUTIFY" val="smartTable{c5c6370f-790c-4bd7-a4cf-dafb2b9b6a52}"/>
</p:tagLst>
</file>

<file path=ppt/tags/tag133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33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3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6_1*a*1"/>
  <p:tag name="KSO_WM_TEMPLATE_CATEGORY" val="diagram"/>
  <p:tag name="KSO_WM_TEMPLATE_INDEX" val="2021367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0ed8bc83bb664af1aea7c7787f5b790f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44cd23c00d194c43869752b4851b9c4b"/>
  <p:tag name="KSO_WM_UNIT_TEXT_FILL_FORE_SCHEMECOLOR_INDEX_BRIGHTNESS" val="0"/>
  <p:tag name="KSO_WM_UNIT_TEXT_FILL_FORE_SCHEMECOLOR_INDEX" val="13"/>
  <p:tag name="KSO_WM_UNIT_TEXT_FILL_TYPE" val="1"/>
  <p:tag name="KSO_WM_TEMPLATE_ASSEMBLE_XID" val="5fa9ef38acfdea5937ad5f13"/>
  <p:tag name="KSO_WM_TEMPLATE_ASSEMBLE_GROUPID" val="5fa9ef38acfdea5937ad5f13"/>
</p:tagLst>
</file>

<file path=ppt/tags/tag1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1_2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1_2"/>
  <p:tag name="KSO_WM_DIAGRAM_GROUP_CODE" val="l1-1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1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1_1"/>
  <p:tag name="KSO_WM_DIAGRAM_GROUP_CODE" val="l1-1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2_3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2_3"/>
  <p:tag name="KSO_WM_DIAGRAM_GROUP_CODE" val="l1-1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2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2_1"/>
  <p:tag name="KSO_WM_DIAGRAM_GROUP_CODE" val="l1-1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1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3_3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3_3"/>
  <p:tag name="KSO_WM_DIAGRAM_GROUP_CODE" val="l1-1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3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3_1"/>
  <p:tag name="KSO_WM_DIAGRAM_GROUP_CODE" val="l1-1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1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4_3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4_3"/>
  <p:tag name="KSO_WM_DIAGRAM_GROUP_CODE" val="l1-1"/>
  <p:tag name="KSO_WM_UNIT_USESOURCEFORMAT_APPLY" val="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4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SUBTYPE" val="d"/>
  <p:tag name="KSO_WM_UNIT_TYPE" val="l_h_i"/>
  <p:tag name="KSO_WM_UNIT_INDEX" val="1_4_1"/>
  <p:tag name="KSO_WM_DIAGRAM_GROUP_CODE" val="l1-1"/>
  <p:tag name="KSO_WM_UNIT_USESOURCEFORMAT_APPLY" val="1"/>
  <p:tag name="KSO_WM_UNIT_TEXT_FILL_FORE_SCHEMECOLOR_INDEX_BRIGHTNESS" val="0.15"/>
  <p:tag name="KSO_WM_UNIT_TEXT_FILL_FORE_SCHEMECOLOR_INDEX" val="13"/>
  <p:tag name="KSO_WM_UNIT_TEXT_FILL_TYPE" val="1"/>
</p:tagLst>
</file>

<file path=ppt/tags/tag1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1_3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1_3"/>
  <p:tag name="KSO_WM_DIAGRAM_GROUP_CODE" val="l1-1"/>
  <p:tag name="KSO_WM_UNIT_USESOURCEFORMAT_APPLY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5684_3*l_h_f*1_1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PRESET_TEXT" val="此处添加正文，文字是您思想的提炼,请言简意赅的阐述您的观点。"/>
  <p:tag name="KSO_WM_DIAGRAM_GROUP_CODE" val="l1-1"/>
  <p:tag name="KSO_WM_UNIT_VALUE" val="40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2_2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2_2"/>
  <p:tag name="KSO_WM_DIAGRAM_GROUP_CODE" val="l1-1"/>
  <p:tag name="KSO_WM_UNIT_USESOURCEFORMAT_APPLY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4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5684_3*l_h_f*1_2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PRESET_TEXT" val="此处添加正文，文字是您思想的提炼,请言简意赅的阐述您的观点。"/>
  <p:tag name="KSO_WM_DIAGRAM_GROUP_CODE" val="l1-1"/>
  <p:tag name="KSO_WM_UNIT_VALUE" val="40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3_2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3_2"/>
  <p:tag name="KSO_WM_DIAGRAM_GROUP_CODE" val="l1-1"/>
  <p:tag name="KSO_WM_UNIT_USESOURCEFORMAT_APPLY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5684_3*l_h_f*1_3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PRESET_TEXT" val="此处添加正文，文字是您思想的提炼,请言简意赅的阐述您的观点。"/>
  <p:tag name="KSO_WM_DIAGRAM_GROUP_CODE" val="l1-1"/>
  <p:tag name="KSO_WM_UNIT_VALUE" val="40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5684_3*l_h_i*1_4_2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TYPE" val="l_h_i"/>
  <p:tag name="KSO_WM_UNIT_INDEX" val="1_4_2"/>
  <p:tag name="KSO_WM_DIAGRAM_GROUP_CODE" val="l1-1"/>
  <p:tag name="KSO_WM_UNIT_USESOURCEFORMAT_APPLY" val="1"/>
  <p:tag name="KSO_WM_UNIT_FILL_FORE_SCHEMECOLOR_INDEX_BRIGHTNESS" val="-0.05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15684_3*l_h_f*1_4_1"/>
  <p:tag name="KSO_WM_TEMPLATE_CATEGORY" val="diagram"/>
  <p:tag name="KSO_WM_TEMPLATE_INDEX" val="20215684"/>
  <p:tag name="KSO_WM_UNIT_LAYERLEVEL" val="1_1_1"/>
  <p:tag name="KSO_WM_TAG_VERSION" val="1.0"/>
  <p:tag name="KSO_WM_BEAUTIFY_FLAG" val="#wm#"/>
  <p:tag name="KSO_WM_UNIT_PRESET_TEXT" val="此处添加正文，文字是您思想的提炼,请言简意赅的阐述您的观点。"/>
  <p:tag name="KSO_WM_DIAGRAM_GROUP_CODE" val="l1-1"/>
  <p:tag name="KSO_WM_UNIT_VALUE" val="40"/>
  <p:tag name="KSO_WM_UNIT_USESOURCEFORMAT_APPLY" val="1"/>
  <p:tag name="KSO_WM_UNIT_TEXT_FILL_FORE_SCHEMECOLOR_INDEX_BRIGHTNESS" val="0.25"/>
  <p:tag name="KSO_WM_UNIT_TEXT_FILL_FORE_SCHEMECOLOR_INDEX" val="13"/>
  <p:tag name="KSO_WM_UNIT_TEXT_FILL_TYPE" val="1"/>
</p:tagLst>
</file>

<file path=ppt/tags/tag1354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6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0-11-10T09:39:07&quot;,&quot;maxSize&quot;:{&quot;size1&quot;:26.699999999999999},&quot;minSize&quot;:{&quot;size1&quot;:17.800000000000001},&quot;normalSize&quot;:{&quot;size1&quot;:17.800000000000001},&quot;subLayout&quot;:[{&quot;id&quot;:&quot;2020-11-10T09:39:07&quot;,&quot;margin&quot;:{&quot;bottom&quot;:0,&quot;left&quot;:1.2697499990463257,&quot;right&quot;:1.2697499990463257,&quot;top&quot;:1.6929999589920044},&quot;type&quot;:0},{&quot;id&quot;:&quot;2020-11-10T09:39:07&quot;,&quot;margin&quot;:{&quot;bottom&quot;:1.6929999589920044,&quot;left&quot;:1.2697499990463257,&quot;right&quot;:1.2697499990463257,&quot;top&quot;:0.84700000286102295},&quot;type&quot;:0}],&quot;type&quot;:0}"/>
  <p:tag name="KSO_WM_SLIDE_BACKGROUND" val="[&quot;general&quot;]"/>
  <p:tag name="KSO_WM_SLIDE_RATIO" val="1.777778"/>
  <p:tag name="KSO_WM_SLIDE_CAN_ADD_NAVIGATION" val="1"/>
  <p:tag name="KSO_WM_SLIDE_ID" val="diagram20213676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64*396"/>
  <p:tag name="KSO_WM_SLIDE_POSITION" val="48*48"/>
  <p:tag name="KSO_WM_TAG_VERSION" val="1.0"/>
  <p:tag name="KSO_WM_SLIDE_LAYOUT" val="a_d"/>
  <p:tag name="KSO_WM_SLIDE_LAYOUT_CNT" val="1_1"/>
  <p:tag name="KSO_WM_CHIP_FILLPROP" val="[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t&quot;,&quot;text_direction&quot;:&quot;horizontal&quot;,&quot;support_big_font&quot;:false,&quot;fill_id&quot;:&quot;736496b0653343f1bfd4c6dc9c47e1b4&quot;,&quot;fill_align&quot;:&quot;lt&quot;,&quot;chip_types&quot;:[&quot;text&quot;]}],[{&quot;text_align&quot;:&quot;lt&quot;,&quot;text_direction&quot;:&quot;horizontal&quot;,&quot;support_big_font&quot;:false,&quot;fill_id&quot;:&quot;fbc1d1c81b9c4bca8f09873cfc4ac6db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fill_id&quot;:&quot;736496b0653343f1bfd4c6dc9c47e1b4&quot;,&quot;fill_align&quot;:&quot;cm&quot;,&quot;chip_types&quot;:[&quot;diagram&quot;,&quot;pictext&quot;,&quot;picture&quot;,&quot;chart&quot;,&quot;table&quot;,&quot;video&quot;]}]]"/>
  <p:tag name="KSO_WM_CHIP_GROUPID" val="5f5ee1ca4d6848d78f644aec"/>
  <p:tag name="KSO_WM_CHIP_XID" val="5f696419553136823a5e6172"/>
  <p:tag name="FIXED_XID_TMP" val="5f5ee1ca4d6848d78f644aec"/>
  <p:tag name="KSO_WM_CHIP_DECFILLPROP" val="[]"/>
  <p:tag name="KSO_WM_SLIDE_BK_DARK_LIGHT" val="2"/>
  <p:tag name="KSO_WM_SLIDE_BACKGROUND_TYPE" val="general"/>
  <p:tag name="KSO_WM_SLIDE_SUPPORT_FEATURE_TYPE" val="3"/>
  <p:tag name="KSO_WM_TEMPLATE_ASSEMBLE_XID" val="5fa9ef38acfdea5937ad5f13"/>
  <p:tag name="KSO_WM_TEMPLATE_ASSEMBLE_GROUPID" val="5fa9ef38acfdea5937ad5f13"/>
</p:tagLst>
</file>

<file path=ppt/tags/tag135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5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402efb62debe43e096ea35facf7dbba9&quot;,&quot;X&quot;:{&quot;Pos&quot;:1},&quot;Y&quot;:{&quot;Pos&quot;:2}},&quot;whChangeMode&quot;:0}"/>
  <p:tag name="KSO_WM_UNIT_DEC_AREA_ID" val="26b45442668a425abd6279721dce65e8"/>
  <p:tag name="KSO_WM_CHIP_GROUPID" val="5ed745afafe44fab1839bd05"/>
  <p:tag name="KSO_WM_CHIP_XID" val="5ed21bffdaf2e53b70be3ec4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0"/>
  <p:tag name="KSO_WM_TEMPLATE_ASSEMBLE_XID" val="5fd0a1751fa9d42129dcc85f"/>
  <p:tag name="KSO_WM_TEMPLATE_ASSEMBLE_GROUPID" val="5fd0a1751fa9d42129dcc85f"/>
</p:tagLst>
</file>

<file path=ppt/tags/tag1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2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DEC_AREA_ID" val="51fc2a00958e4110a7400cf7c5fb9b10"/>
  <p:tag name="KSO_WM_CHIP_GROUPID" val="5ed745afafe44fab1839bd05"/>
  <p:tag name="KSO_WM_CHIP_XID" val="5ed21bffdaf2e53b70be3ec4"/>
  <p:tag name="KSO_WM_UNIT_LINE_FORE_SCHEMECOLOR_INDEX_BRIGHTNESS" val="-0.15"/>
  <p:tag name="KSO_WM_UNIT_LINE_FORE_SCHEMECOLOR_INDEX" val="14"/>
  <p:tag name="KSO_WM_UNIT_LINE_FILL_TYPE" val="2"/>
  <p:tag name="KSO_WM_UNIT_VALUE" val="738"/>
  <p:tag name="KSO_WM_TEMPLATE_ASSEMBLE_XID" val="5fd0a1751fa9d42129dcc85f"/>
  <p:tag name="KSO_WM_TEMPLATE_ASSEMBLE_GROUPID" val="5fd0a1751fa9d42129dcc85f"/>
</p:tagLst>
</file>

<file path=ppt/tags/tag13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74_1*a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2efb62debe43e096ea35facf7dbba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7526ccdf0054f1ba53b4490803d2a3c"/>
  <p:tag name="KSO_WM_UNIT_TEXT_FILL_FORE_SCHEMECOLOR_INDEX_BRIGHTNESS" val="0"/>
  <p:tag name="KSO_WM_UNIT_TEXT_FILL_FORE_SCHEMECOLOR_INDEX" val="13"/>
  <p:tag name="KSO_WM_UNIT_TEXT_FILL_TYPE" val="1"/>
  <p:tag name="KSO_WM_TEMPLATE_ASSEMBLE_XID" val="5fd0a1751fa9d42129dcc85f"/>
  <p:tag name="KSO_WM_TEMPLATE_ASSEMBLE_GROUPID" val="5fd0a1751fa9d42129dcc85f"/>
</p:tagLst>
</file>

<file path=ppt/tags/tag13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74_1*f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5"/>
  <p:tag name="KSO_WM_UNIT_SHOW_EDIT_AREA_INDICATION" val="1"/>
  <p:tag name="KSO_WM_CHIP_GROUPID" val="5e6b05596848fb12bee65ac8"/>
  <p:tag name="KSO_WM_CHIP_XID" val="5e6b05596848fb12bee65aca"/>
  <p:tag name="KSO_WM_UNIT_DEC_AREA_ID" val="5ef7a21bd8ef41629068a0a8474ff0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fa6c21e5b18468cb2222081504e905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a1751fa9d42129dcc85f"/>
  <p:tag name="KSO_WM_TEMPLATE_ASSEMBLE_GROUPID" val="5fd0a1751fa9d42129dcc85f"/>
</p:tagLst>
</file>

<file path=ppt/tags/tag1361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74"/>
  <p:tag name="KSO_WM_SLIDE_LAYOUT_INFO" val="{&quot;direction&quot;:1,&quot;id&quot;:&quot;2020-12-09T18:05:42&quot;,&quot;maxSize&quot;:{&quot;size1&quot;:32.5},&quot;minSize&quot;:{&quot;size1&quot;:32.5},&quot;normalSize&quot;:{&quot;size1&quot;:32.5},&quot;subLayout&quot;:[{&quot;id&quot;:&quot;2020-12-09T18:05:42&quot;,&quot;margin&quot;:{&quot;bottom&quot;:6.7729997634887695,&quot;left&quot;:1.2697499990463257,&quot;right&quot;:1.5877500772476196,&quot;top&quot;:5.9270000457763672},&quot;type&quot;:0},{&quot;id&quot;:&quot;2020-12-09T18:05:42&quot;,&quot;margin&quot;:{&quot;bottom&quot;:4.2329998016357422,&quot;left&quot;:0.31724998354911804,&quot;right&quot;:3.4927496910095215,&quot;top&quot;:4.2329998016357422},&quot;type&quot;:0}],&quot;type&quot;:0}"/>
  <p:tag name="KSO_WM_SLIDE_RATIO" val="1.777778"/>
  <p:tag name="KSO_WM_CHIP_INFOS" val="{&quot;layout_type&quot;:&quot;leftright&quot;,&quot;layout_feature&quot;:1,&quot;tags&quot;:{&quot;style&quot;:[&quot;商务&quot;,&quot;简约&quot;,&quot;文艺清新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1bffdaf2e53b70be3ec4"/>
  <p:tag name="KSO_WM_CHIP_FILLPROP" val="[[{&quot;fill_id&quot;:&quot;9a355c80c5954ee09524de9ebc4c51fa&quot;,&quot;fill_align&quot;:&quot;cm&quot;,&quot;text_align&quot;:&quot;cm&quot;,&quot;text_direction&quot;:&quot;horizontal&quot;,&quot;chip_types&quot;:[&quot;header&quot;]},{&quot;fill_id&quot;:&quot;d54c11053c694c528a73c81ffd135bd4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0757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0*396"/>
  <p:tag name="KSO_WM_SLIDE_POSITION" val="48*71"/>
  <p:tag name="KSO_WM_TAG_VERSION" val="1.0"/>
  <p:tag name="KSO_WM_SLIDE_LAYOUT" val="a_f"/>
  <p:tag name="KSO_WM_SLIDE_LAYOUT_CNT" val="1_1"/>
  <p:tag name="KSO_WM_CHIP_GROUPID" val="5ed745afafe44fab1839bd05"/>
  <p:tag name="KSO_WM_SLIDE_BK_DARK_LIGHT" val="2"/>
  <p:tag name="KSO_WM_SLIDE_BACKGROUND_TYPE" val="general"/>
  <p:tag name="KSO_WM_SLIDE_SUPPORT_FEATURE_TYPE" val="0"/>
  <p:tag name="KSO_WM_TEMPLATE_ASSEMBLE_XID" val="5fd0a1751fa9d42129dcc85f"/>
  <p:tag name="KSO_WM_TEMPLATE_ASSEMBLE_GROUPID" val="5fd0a1751fa9d42129dcc85f"/>
</p:tagLst>
</file>

<file path=ppt/tags/tag136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6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1"/>
  <p:tag name="KSO_WM_UNIT_BLOCK" val="0"/>
  <p:tag name="KSO_WM_UNIT_SM_LIMIT_TYPE" val="0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402efb62debe43e096ea35facf7dbba9&quot;,&quot;X&quot;:{&quot;Pos&quot;:1},&quot;Y&quot;:{&quot;Pos&quot;:2}},&quot;whChangeMode&quot;:0}"/>
  <p:tag name="KSO_WM_UNIT_DEC_AREA_ID" val="26b45442668a425abd6279721dce65e8"/>
  <p:tag name="KSO_WM_CHIP_GROUPID" val="5ed745afafe44fab1839bd05"/>
  <p:tag name="KSO_WM_CHIP_XID" val="5ed21bffdaf2e53b70be3ec4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0"/>
  <p:tag name="KSO_WM_TEMPLATE_ASSEMBLE_XID" val="5fd0a1751fa9d42129dcc85f"/>
  <p:tag name="KSO_WM_TEMPLATE_ASSEMBLE_GROUPID" val="5fd0a1751fa9d42129dcc85f"/>
</p:tagLst>
</file>

<file path=ppt/tags/tag1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7574_1*i*2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TYPE" val="i"/>
  <p:tag name="KSO_WM_UNIT_INDEX" val="2"/>
  <p:tag name="KSO_WM_UNIT_BLOCK" val="0"/>
  <p:tag name="KSO_WM_UNIT_SM_LIMIT_TYPE" val="2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0}"/>
  <p:tag name="KSO_WM_UNIT_DEC_AREA_ID" val="51fc2a00958e4110a7400cf7c5fb9b10"/>
  <p:tag name="KSO_WM_CHIP_GROUPID" val="5ed745afafe44fab1839bd05"/>
  <p:tag name="KSO_WM_CHIP_XID" val="5ed21bffdaf2e53b70be3ec4"/>
  <p:tag name="KSO_WM_UNIT_LINE_FORE_SCHEMECOLOR_INDEX_BRIGHTNESS" val="-0.15"/>
  <p:tag name="KSO_WM_UNIT_LINE_FORE_SCHEMECOLOR_INDEX" val="14"/>
  <p:tag name="KSO_WM_UNIT_LINE_FILL_TYPE" val="2"/>
  <p:tag name="KSO_WM_UNIT_VALUE" val="738"/>
  <p:tag name="KSO_WM_TEMPLATE_ASSEMBLE_XID" val="5fd0a1751fa9d42129dcc85f"/>
  <p:tag name="KSO_WM_TEMPLATE_ASSEMBLE_GROUPID" val="5fd0a1751fa9d42129dcc85f"/>
</p:tagLst>
</file>

<file path=ppt/tags/tag13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74_1*a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02efb62debe43e096ea35facf7dbba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97526ccdf0054f1ba53b4490803d2a3c"/>
  <p:tag name="KSO_WM_UNIT_TEXT_FILL_FORE_SCHEMECOLOR_INDEX_BRIGHTNESS" val="0"/>
  <p:tag name="KSO_WM_UNIT_TEXT_FILL_FORE_SCHEMECOLOR_INDEX" val="13"/>
  <p:tag name="KSO_WM_UNIT_TEXT_FILL_TYPE" val="1"/>
  <p:tag name="KSO_WM_TEMPLATE_ASSEMBLE_XID" val="5fd0a1751fa9d42129dcc85f"/>
  <p:tag name="KSO_WM_TEMPLATE_ASSEMBLE_GROUPID" val="5fd0a1751fa9d42129dcc85f"/>
</p:tagLst>
</file>

<file path=ppt/tags/tag136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574_1*f*1"/>
  <p:tag name="KSO_WM_TEMPLATE_CATEGORY" val="diagram"/>
  <p:tag name="KSO_WM_TEMPLATE_INDEX" val="2020757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95"/>
  <p:tag name="KSO_WM_UNIT_SHOW_EDIT_AREA_INDICATION" val="1"/>
  <p:tag name="KSO_WM_CHIP_GROUPID" val="5e6b05596848fb12bee65ac8"/>
  <p:tag name="KSO_WM_CHIP_XID" val="5e6b05596848fb12bee65aca"/>
  <p:tag name="KSO_WM_UNIT_DEC_AREA_ID" val="5ef7a21bd8ef41629068a0a8474ff01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fa6c21e5b18468cb2222081504e9057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d0a1751fa9d42129dcc85f"/>
  <p:tag name="KSO_WM_TEMPLATE_ASSEMBLE_GROUPID" val="5fd0a1751fa9d42129dcc85f"/>
</p:tagLst>
</file>

<file path=ppt/tags/tag1368.xml><?xml version="1.0" encoding="utf-8"?>
<p:tagLst xmlns:p="http://schemas.openxmlformats.org/presentationml/2006/main">
  <p:tag name="KSO_WM_BEAUTIFY_FLAG" val="#wm#"/>
  <p:tag name="KSO_WM_TEMPLATE_CATEGORY" val="diagram"/>
  <p:tag name="KSO_WM_TEMPLATE_INDEX" val="20207574"/>
  <p:tag name="KSO_WM_SLIDE_LAYOUT_INFO" val="{&quot;direction&quot;:1,&quot;id&quot;:&quot;2020-12-09T18:05:42&quot;,&quot;maxSize&quot;:{&quot;size1&quot;:32.5},&quot;minSize&quot;:{&quot;size1&quot;:32.5},&quot;normalSize&quot;:{&quot;size1&quot;:32.5},&quot;subLayout&quot;:[{&quot;id&quot;:&quot;2020-12-09T18:05:42&quot;,&quot;margin&quot;:{&quot;bottom&quot;:6.7729997634887695,&quot;left&quot;:1.2697499990463257,&quot;right&quot;:1.5877500772476196,&quot;top&quot;:5.9270000457763672},&quot;type&quot;:0},{&quot;id&quot;:&quot;2020-12-09T18:05:42&quot;,&quot;margin&quot;:{&quot;bottom&quot;:4.2329998016357422,&quot;left&quot;:0.31724998354911804,&quot;right&quot;:3.4927496910095215,&quot;top&quot;:4.2329998016357422},&quot;type&quot;:0}],&quot;type&quot;:0}"/>
  <p:tag name="KSO_WM_SLIDE_RATIO" val="1.777778"/>
  <p:tag name="KSO_WM_CHIP_INFOS" val="{&quot;layout_type&quot;:&quot;leftright&quot;,&quot;layout_feature&quot;:1,&quot;tags&quot;:{&quot;style&quot;:[&quot;商务&quot;,&quot;简约&quot;,&quot;文艺清新&quot;,&quot;卡通&quot;,&quot;欧美风&quot;,&quot;黑板风&quot;,&quot;渐变风&quot;]},&quot;slide_type&quot;:[&quot;text&quot;],&quot;aspect_ratio&quot;:&quot;16:9&quot;,&quot;diagram&quot;:{&quot;type&quot;:[],&quot;direction&quot;:0,&quot;isSupportDecBetweenItems&quot;:false}}"/>
  <p:tag name="KSO_WM_CHIP_XID" val="5ed21bffdaf2e53b70be3ec4"/>
  <p:tag name="KSO_WM_CHIP_FILLPROP" val="[[{&quot;fill_id&quot;:&quot;9a355c80c5954ee09524de9ebc4c51fa&quot;,&quot;fill_align&quot;:&quot;cm&quot;,&quot;text_align&quot;:&quot;cm&quot;,&quot;text_direction&quot;:&quot;horizontal&quot;,&quot;chip_types&quot;:[&quot;header&quot;]},{&quot;fill_id&quot;:&quot;d54c11053c694c528a73c81ffd135bd4&quot;,&quot;fill_align&quot;:&quot;c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]}]]"/>
  <p:tag name="KSO_WM_SLIDE_ID" val="diagram2020757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40*396"/>
  <p:tag name="KSO_WM_SLIDE_POSITION" val="48*71"/>
  <p:tag name="KSO_WM_TAG_VERSION" val="1.0"/>
  <p:tag name="KSO_WM_SLIDE_LAYOUT" val="a_f"/>
  <p:tag name="KSO_WM_SLIDE_LAYOUT_CNT" val="1_1"/>
  <p:tag name="KSO_WM_CHIP_GROUPID" val="5ed745afafe44fab1839bd05"/>
  <p:tag name="KSO_WM_SLIDE_BK_DARK_LIGHT" val="2"/>
  <p:tag name="KSO_WM_SLIDE_BACKGROUND_TYPE" val="general"/>
  <p:tag name="KSO_WM_SLIDE_SUPPORT_FEATURE_TYPE" val="0"/>
  <p:tag name="KSO_WM_TEMPLATE_ASSEMBLE_XID" val="5fd0a1751fa9d42129dcc85f"/>
  <p:tag name="KSO_WM_TEMPLATE_ASSEMBLE_GROUPID" val="5fd0a1751fa9d42129dcc85f"/>
</p:tagLst>
</file>

<file path=ppt/tags/tag1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2.xml><?xml version="1.0" encoding="utf-8"?>
<p:tagLst xmlns:p="http://schemas.openxmlformats.org/presentationml/2006/main">
  <p:tag name="TABLE_SKINIDX" val="1"/>
  <p:tag name="TABLE_COLORIDX" val="c"/>
  <p:tag name="KSO_WM_UNIT_TABLE_BEAUTIFY" val="smartTable{94a47f14-d6e9-4381-a390-bde866c5929a}"/>
</p:tagLst>
</file>

<file path=ppt/tags/tag1373.xml><?xml version="1.0" encoding="utf-8"?>
<p:tagLst xmlns:p="http://schemas.openxmlformats.org/presentationml/2006/main">
  <p:tag name="KSO_WM_SLIDE_BACKGROUND_TYPE" val="general"/>
</p:tagLst>
</file>

<file path=ppt/tags/tag1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76.xml><?xml version="1.0" encoding="utf-8"?>
<p:tagLst xmlns:p="http://schemas.openxmlformats.org/presentationml/2006/main">
  <p:tag name="KSO_WM_UNIT_BLOCK" val="0"/>
  <p:tag name="KSO_WM_UNIT_SM_LIMIT_TYPE" val="2"/>
  <p:tag name="KSO_WM_UNIT_DEC_AREA_ID" val="97f9ecc0672748c6a4c8250db3ac783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450_1*i*1"/>
  <p:tag name="KSO_WM_TEMPLATE_CATEGORY" val="diagram"/>
  <p:tag name="KSO_WM_TEMPLATE_INDEX" val="20212450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CHIP_GROUPID" val="5f2230a6c4814ce96fb13bbd"/>
  <p:tag name="KSO_WM_CHIP_XID" val="5f2230a6c4814ce96fb13bbe"/>
  <p:tag name="KSO_WM_UNIT_FILL_FORE_SCHEMECOLOR_INDEX_BRIGHTNESS" val="0.8"/>
  <p:tag name="KSO_WM_UNIT_FILL_FORE_SCHEMECOLOR_INDEX" val="5"/>
  <p:tag name="KSO_WM_UNIT_FILL_BACK_SCHEMECOLOR_INDEX_BRIGHTNESS" val="0"/>
  <p:tag name="KSO_WM_UNIT_FILL_BACK_SCHEMECOLOR_INDEX" val="16"/>
  <p:tag name="KSO_WM_UNIT_FILL_TYPE" val="2"/>
  <p:tag name="KSO_WM_UNIT_TEXT_FILL_FORE_SCHEMECOLOR_INDEX_BRIGHTNESS" val="0"/>
  <p:tag name="KSO_WM_UNIT_TEXT_FILL_FORE_SCHEMECOLOR_INDEX" val="2"/>
  <p:tag name="KSO_WM_UNIT_TEXT_FILL_TYPE" val="1"/>
  <p:tag name="KSO_WM_UNIT_VALUE" val="1325"/>
  <p:tag name="KSO_WM_TEMPLATE_ASSEMBLE_XID" val="5fd0d4881fa9d42129dd81e1"/>
  <p:tag name="KSO_WM_TEMPLATE_ASSEMBLE_GROUPID" val="5fd0d4881fa9d42129dd81e1"/>
</p:tagLst>
</file>

<file path=ppt/tags/tag1377.xml><?xml version="1.0" encoding="utf-8"?>
<p:tagLst xmlns:p="http://schemas.openxmlformats.org/presentationml/2006/main">
  <p:tag name="KSO_WM_UNIT_BLOCK" val="0"/>
  <p:tag name="KSO_WM_UNIT_SM_LIMIT_TYPE" val="2"/>
  <p:tag name="KSO_WM_UNIT_DEC_AREA_ID" val="41a7af44fd974ad9b00b4d7fa7fa971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450_1*i*2"/>
  <p:tag name="KSO_WM_TEMPLATE_CATEGORY" val="diagram"/>
  <p:tag name="KSO_WM_TEMPLATE_INDEX" val="20212450"/>
  <p:tag name="KSO_WM_UNIT_LAYERLEVEL" val="1"/>
  <p:tag name="KSO_WM_TAG_VERSION" val="1.0"/>
  <p:tag name="KSO_WM_BEAUTIFY_FLAG" val="#wm#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2230a6c4814ce96fb13bbd"/>
  <p:tag name="KSO_WM_CHIP_XID" val="5f2230a6c4814ce96fb13bbe"/>
  <p:tag name="KSO_WM_TEMPLATE_ASSEMBLE_XID" val="5fd0d4881fa9d42129dd81e1"/>
  <p:tag name="KSO_WM_TEMPLATE_ASSEMBLE_GROUPID" val="5fd0d4881fa9d42129dd81e1"/>
</p:tagLst>
</file>

<file path=ppt/tags/tag1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450_1*a*1"/>
  <p:tag name="KSO_WM_TEMPLATE_CATEGORY" val="diagram"/>
  <p:tag name="KSO_WM_TEMPLATE_INDEX" val="2021245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5a4b902c77c4bde81a7dc935b810ec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78cc3518891647cab5332648a1ad6f9d"/>
  <p:tag name="KSO_WM_UNIT_SUPPORT_BIG_FONT" val="1"/>
  <p:tag name="KSO_WM_UNIT_TEXT_FILL_FORE_SCHEMECOLOR_INDEX_BRIGHTNESS" val="0"/>
  <p:tag name="KSO_WM_UNIT_TEXT_FILL_FORE_SCHEMECOLOR_INDEX" val="13"/>
  <p:tag name="KSO_WM_UNIT_TEXT_FILL_TYPE" val="1"/>
  <p:tag name="KSO_WM_TEMPLATE_ASSEMBLE_XID" val="5fd0d4881fa9d42129dd81e1"/>
  <p:tag name="KSO_WM_TEMPLATE_ASSEMBLE_GROUPID" val="5fd0d4881fa9d42129dd81e1"/>
</p:tagLst>
</file>

<file path=ppt/tags/tag1379.xml><?xml version="1.0" encoding="utf-8"?>
<p:tagLst xmlns:p="http://schemas.openxmlformats.org/presentationml/2006/main">
  <p:tag name="KSO_WM_UNIT_VALUE" val="550*1438"/>
  <p:tag name="KSO_WM_UNIT_HIGHLIGHT" val="0"/>
  <p:tag name="KSO_WM_UNIT_COMPATIBLE" val="1"/>
  <p:tag name="KSO_WM_UNIT_DIAGRAM_ISNUMVISUAL" val="0"/>
  <p:tag name="KSO_WM_UNIT_DIAGRAM_ISREFERUNIT" val="0"/>
  <p:tag name="KSO_WM_UNIT_TYPE" val="d"/>
  <p:tag name="KSO_WM_UNIT_INDEX" val="1"/>
  <p:tag name="KSO_WM_UNIT_ID" val="diagram20212450_1*d*1"/>
  <p:tag name="KSO_WM_TEMPLATE_CATEGORY" val="diagram"/>
  <p:tag name="KSO_WM_TEMPLATE_INDEX" val="20212450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d6875a2bafb94def975d5eaecb7863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13fe841e46be4b0db74335363bca1ede"/>
  <p:tag name="KSO_WM_UNIT_PLACING_PICTURE" val="13fe841e46be4b0db74335363bca1ede"/>
  <p:tag name="KSO_WM_UNIT_SUPPORT_BIG_FONT" val="1"/>
  <p:tag name="KSO_WM_UNIT_SUPPORT_UNIT_TYPE" val="[&quot;d&quot;]"/>
  <p:tag name="KSO_WM_TEMPLATE_ASSEMBLE_XID" val="5fd0d4881fa9d42129dd81e1"/>
  <p:tag name="KSO_WM_TEMPLATE_ASSEMBLE_GROUPID" val="5fd0d4881fa9d42129dd81e1"/>
</p:tagLst>
</file>

<file path=ppt/tags/tag13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8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450"/>
  <p:tag name="KSO_WM_SLIDE_LAYOUT_INFO" val="{&quot;id&quot;:&quot;2020-12-09T21:43:36&quot;,&quot;maxSize&quot;:{&quot;size1&quot;:55.600000000000001},&quot;minSize&quot;:{&quot;size1&quot;:40},&quot;normalSize&quot;:{&quot;size1&quot;:40.000185185185181},&quot;subLayout&quot;:[{&quot;id&quot;:&quot;2020-12-09T21:43:36&quot;,&quot;margin&quot;:{&quot;bottom&quot;:0.3970000147819519,&quot;left&quot;:7.3027501106262207,&quot;right&quot;:7.3027501106262207,&quot;top&quot;:5.0799999237060547},&quot;type&quot;:0},{&quot;id&quot;:&quot;2020-12-09T21:43:36&quot;,&quot;margin&quot;:{&quot;bottom&quot;:2.9630000591278076,&quot;left&quot;:7.3027501106262207,&quot;right&quot;:7.3027501106262207,&quot;top&quot;:0.026000002399086952},&quot;type&quot;:0}],&quot;type&quot;:0}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cm&quot;,&quot;text_direction&quot;:&quot;horizontal&quot;,&quot;support_big_font&quot;:true,&quot;picture_toward&quot;:0,&quot;picture_dockside&quot;:[],&quot;fill_id&quot;:&quot;af2015d2954c43fe83e1bddafbc45fc3&quot;,&quot;fill_align&quot;:&quot;cm&quot;,&quot;chip_types&quot;:[&quot;header&quot;]},{&quot;text_align&quot;:&quot;lm&quot;,&quot;text_direction&quot;:&quot;horizontal&quot;,&quot;support_big_font&quot;:true,&quot;picture_toward&quot;:0,&quot;picture_dockside&quot;:[],&quot;fill_id&quot;:&quot;1d47bf39492f437c8f915c61c5dd4b40&quot;,&quot;fill_align&quot;:&quot;cm&quot;,&quot;chip_types&quot;:[&quot;text&quot;,&quot;picture&quot;]}]]"/>
  <p:tag name="KSO_WM_CHIP_XID" val="5f2230a6c4814ce96fb13bbe"/>
  <p:tag name="KSO_WM_SLIDE_ID" val="diagram20212450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40"/>
  <p:tag name="KSO_WM_SLIDE_POSITION" val="0*0"/>
  <p:tag name="KSO_WM_TAG_VERSION" val="1.0"/>
  <p:tag name="KSO_WM_SLIDE_LAYOUT" val="a_d"/>
  <p:tag name="KSO_WM_SLIDE_LAYOUT_CNT" val="1_1"/>
  <p:tag name="KSO_WM_CHIP_DECFILLPROP" val="[]"/>
  <p:tag name="KSO_WM_SLIDE_CAN_ADD_NAVIGATION" val="1"/>
  <p:tag name="KSO_WM_CHIP_GROUPID" val="5f2230a6c4814ce96fb13bbd"/>
  <p:tag name="KSO_WM_SLIDE_BK_DARK_LIGHT" val="2"/>
  <p:tag name="KSO_WM_SLIDE_BACKGROUND_TYPE" val="general"/>
  <p:tag name="KSO_WM_SLIDE_SUPPORT_FEATURE_TYPE" val="0"/>
  <p:tag name="KSO_WM_TEMPLATE_ASSEMBLE_XID" val="5fd0d4881fa9d42129dd81e1"/>
  <p:tag name="KSO_WM_TEMPLATE_ASSEMBLE_GROUPID" val="5fd0d4881fa9d42129dd81e1"/>
</p:tagLst>
</file>

<file path=ppt/tags/tag13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1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6*i*5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1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1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8*i*6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8*i*7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8*i*8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SLIDE_BACKGROUND_TYPE" val="belt"/>
  <p:tag name="KSO_WM_SLIDE_BK_DARK_LIGHT" val="1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TEMPLATE_THUMBS_INDEX" val="1、4、5、8、11、14、17、19、20、21、22、24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8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6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eca69ea22220420589fee946220474ce"/>
  <p:tag name="KSO_WM_UNIT_DEFAULT_FONT" val="24;60;4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ISNUMDGMTITLE" val="0"/>
  <p:tag name="KSO_WM_UNIT_PRESET_TEXT" val="单击此处添加文本具体内容"/>
  <p:tag name="KSO_WM_UNIT_BLOCK" val="0"/>
  <p:tag name="KSO_WM_UNIT_DEC_AREA_ID" val="ff0d5d12beae4a8fb61e59bc3e5444ad"/>
  <p:tag name="KSO_WM_UNIT_DEFAULT_FONT" val="18;24;2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cf9195daf3bf42b39b9155db4ab905a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3588600c1a3c477c91394e619bb6e1eb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00014a1044d24ab7a343d2088d857f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a4bf12c00c4f918737b25ed6475b2f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54754bd194ee487fa7079e56d3948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bb9e839a5e42c09d5080ccd91b9d25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528c956a9f44a27b87fdaea7b09376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2*i*5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c4574e27b58943b5823c1834f7bb40c7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f4d1810ddf7048599adf880729c5bac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a6d5284fb6d40759e84a54aab2135eb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23b299ab8eda494aa8264237fbfafe4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92986786cf64f10b531dc5efd65a5b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f1903faeec44fada553aa80cfe5d8b9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b5"/>
  <p:tag name="KSO_WM_TEMPLATE_ASSEMBLE_GROUPID" val="5f8961c8a61ec3b5528498be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c2beb431eddb41529d964c1e9a6d20b1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15"/>
  <p:tag name="KSO_WM_UNIT_TEXT_FILL_FORE_SCHEMECOLOR_INDEX" val="13"/>
  <p:tag name="KSO_WM_UNIT_TEXT_FILL_TYPE" val="1"/>
  <p:tag name="KSO_WM_UNIT_VALUE" val="16"/>
  <p:tag name="KSO_WM_TEMPLATE_ASSEMBLE_XID" val="5f978b66e01a7e847d6e48b5"/>
  <p:tag name="KSO_WM_TEMPLATE_ASSEMBLE_GROUPID" val="5f8961c8a61ec3b5528498be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  <p:tag name="WM_BEAUTIFY_SHAPE_IDENTITY" val="{55f65c88-a63b-4f41-b882-53982c74c0c5}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  <p:tag name="WM_BEAUTIFY_SHAPE_IDENTITY" val="{0ab9d87f-2a2a-4510-8691-73d2de6b8c2f}"/>
</p:tagLst>
</file>

<file path=ppt/tags/tag218.xml><?xml version="1.0" encoding="utf-8"?>
<p:tagLst xmlns:p="http://schemas.openxmlformats.org/presentationml/2006/main">
  <p:tag name="KSO_WM_SLIDE_BACKGROUND_TYPE" val="general"/>
  <p:tag name="WM_BEAUTIFY_SHAPE_IDENTITY" val="{3ea95f04-41d0-40fc-9ed5-b04f4ee82cb6}"/>
</p:tagLst>
</file>

<file path=ppt/tags/tag219.xml><?xml version="1.0" encoding="utf-8"?>
<p:tagLst xmlns:p="http://schemas.openxmlformats.org/presentationml/2006/main">
  <p:tag name="KSO_WM_SLIDE_BACKGROUND_TYPE" val="general"/>
  <p:tag name="WM_BEAUTIFY_SHAPE_IDENTITY" val="{8875bbe4-9729-4b58-b1ca-88973ff4637e}"/>
</p:tagLst>
</file>

<file path=ppt/tags/tag2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SLIDE_BACKGROUND_TYPE" val="general"/>
  <p:tag name="WM_BEAUTIFY_SHAPE_IDENTITY" val="{b6e23f19-5d0b-4575-aa14-ffaca5ce4244}"/>
</p:tagLst>
</file>

<file path=ppt/tags/tag221.xml><?xml version="1.0" encoding="utf-8"?>
<p:tagLst xmlns:p="http://schemas.openxmlformats.org/presentationml/2006/main">
  <p:tag name="KSO_WM_SLIDE_BACKGROUND_TYPE" val="general"/>
  <p:tag name="WM_BEAUTIFY_SHAPE_IDENTITY" val="{399d0d74-432b-4a41-b148-02ab5f8b8602}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446eff1afa5a465b9c2e5a2faacad3a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2b0ed3c236b4f1d9e52d03ecc06ec7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7fcc4dc72f8b46d6a1ad80e7e501ed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c4d0393b974d00b2bf8f7553c744b7"/>
  <p:tag name="KSO_WM_SLIDE_BACKGROUND_TYPE" val="frame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2041d03cb4664ac69509d322aaab6ab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98931922e44d3dbe7e2e01cfeb9f90"/>
  <p:tag name="KSO_WM_SLIDE_BACKGROUND_TYPE" val="frame"/>
</p:tagLst>
</file>

<file path=ppt/tags/tag225.xml><?xml version="1.0" encoding="utf-8"?>
<p:tagLst xmlns:p="http://schemas.openxmlformats.org/presentationml/2006/main">
  <p:tag name="KSO_WM_SLIDE_BACKGROUND_TYPE" val="frame"/>
</p:tagLst>
</file>

<file path=ppt/tags/tag226.xml><?xml version="1.0" encoding="utf-8"?>
<p:tagLst xmlns:p="http://schemas.openxmlformats.org/presentationml/2006/main">
  <p:tag name="KSO_WM_SLIDE_BACKGROUND_TYPE" val="frame"/>
</p:tagLst>
</file>

<file path=ppt/tags/tag227.xml><?xml version="1.0" encoding="utf-8"?>
<p:tagLst xmlns:p="http://schemas.openxmlformats.org/presentationml/2006/main">
  <p:tag name="KSO_WM_SLIDE_BACKGROUND_TYPE" val="frame"/>
</p:tagLst>
</file>

<file path=ppt/tags/tag228.xml><?xml version="1.0" encoding="utf-8"?>
<p:tagLst xmlns:p="http://schemas.openxmlformats.org/presentationml/2006/main">
  <p:tag name="KSO_WM_SLIDE_BACKGROUND_TYPE" val="frame"/>
</p:tagLst>
</file>

<file path=ppt/tags/tag229.xml><?xml version="1.0" encoding="utf-8"?>
<p:tagLst xmlns:p="http://schemas.openxmlformats.org/presentationml/2006/main">
  <p:tag name="KSO_WM_SLIDE_BACKGROUND_TYPE" val="frame"/>
</p:tagLst>
</file>

<file path=ppt/tags/tag2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102a45657d164bea82062ec1082e33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a09e42620420783583ef726247e1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9ca9bea965fd4ddf9e78fbe8c51655a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d3744e40774228aa185c290f8912e1"/>
  <p:tag name="KSO_WM_SLIDE_BACKGROUND_TYPE" val="leftRight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70ae207083944ec78dbc07ef861f33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baecc7430f74bf2ace7a70d67266893"/>
  <p:tag name="KSO_WM_SLIDE_BACKGROUND_TYPE" val="leftRight"/>
</p:tagLst>
</file>

<file path=ppt/tags/tag233.xml><?xml version="1.0" encoding="utf-8"?>
<p:tagLst xmlns:p="http://schemas.openxmlformats.org/presentationml/2006/main">
  <p:tag name="KSO_WM_SLIDE_BACKGROUND_TYPE" val="leftRight"/>
</p:tagLst>
</file>

<file path=ppt/tags/tag234.xml><?xml version="1.0" encoding="utf-8"?>
<p:tagLst xmlns:p="http://schemas.openxmlformats.org/presentationml/2006/main">
  <p:tag name="KSO_WM_SLIDE_BACKGROUND_TYPE" val="leftRight"/>
</p:tagLst>
</file>

<file path=ppt/tags/tag235.xml><?xml version="1.0" encoding="utf-8"?>
<p:tagLst xmlns:p="http://schemas.openxmlformats.org/presentationml/2006/main">
  <p:tag name="KSO_WM_SLIDE_BACKGROUND_TYPE" val="leftRight"/>
</p:tagLst>
</file>

<file path=ppt/tags/tag236.xml><?xml version="1.0" encoding="utf-8"?>
<p:tagLst xmlns:p="http://schemas.openxmlformats.org/presentationml/2006/main">
  <p:tag name="KSO_WM_SLIDE_BACKGROUND_TYPE" val="leftRight"/>
</p:tagLst>
</file>

<file path=ppt/tags/tag237.xml><?xml version="1.0" encoding="utf-8"?>
<p:tagLst xmlns:p="http://schemas.openxmlformats.org/presentationml/2006/main">
  <p:tag name="KSO_WM_SLIDE_BACKGROUND_TYPE" val="leftRight"/>
</p:tagLst>
</file>

<file path=ppt/tags/tag238.xml><?xml version="1.0" encoding="utf-8"?>
<p:tagLst xmlns:p="http://schemas.openxmlformats.org/presentationml/2006/main">
  <p:tag name="KSO_WM_SLIDE_BACKGROUND_TYPE" val="leftRight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8ba042b46cae46cbb48fb5cb6a0219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2f57a1e8bf4283920c6a9b7f5fee06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6b225a218524a58ab6c10355cb7e0c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b50cc5fcc94d83b80c457c226e720f"/>
  <p:tag name="KSO_WM_SLIDE_BACKGROUND_TYPE" val="topBottom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6eeecaa912149abb3bbf2c6884331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0a1cfc6fa8545789b1bff3db903ea87"/>
  <p:tag name="KSO_WM_SLIDE_BACKGROUND_TYPE" val="topBottom"/>
</p:tagLst>
</file>

<file path=ppt/tags/tag242.xml><?xml version="1.0" encoding="utf-8"?>
<p:tagLst xmlns:p="http://schemas.openxmlformats.org/presentationml/2006/main">
  <p:tag name="KSO_WM_SLIDE_BACKGROUND_TYPE" val="topBottom"/>
</p:tagLst>
</file>

<file path=ppt/tags/tag243.xml><?xml version="1.0" encoding="utf-8"?>
<p:tagLst xmlns:p="http://schemas.openxmlformats.org/presentationml/2006/main">
  <p:tag name="KSO_WM_SLIDE_BACKGROUND_TYPE" val="topBottom"/>
</p:tagLst>
</file>

<file path=ppt/tags/tag244.xml><?xml version="1.0" encoding="utf-8"?>
<p:tagLst xmlns:p="http://schemas.openxmlformats.org/presentationml/2006/main">
  <p:tag name="KSO_WM_SLIDE_BACKGROUND_TYPE" val="topBottom"/>
</p:tagLst>
</file>

<file path=ppt/tags/tag245.xml><?xml version="1.0" encoding="utf-8"?>
<p:tagLst xmlns:p="http://schemas.openxmlformats.org/presentationml/2006/main">
  <p:tag name="KSO_WM_SLIDE_BACKGROUND_TYPE" val="topBottom"/>
</p:tagLst>
</file>

<file path=ppt/tags/tag246.xml><?xml version="1.0" encoding="utf-8"?>
<p:tagLst xmlns:p="http://schemas.openxmlformats.org/presentationml/2006/main">
  <p:tag name="KSO_WM_SLIDE_BACKGROUND_TYPE" val="topBottom"/>
</p:tagLst>
</file>

<file path=ppt/tags/tag247.xml><?xml version="1.0" encoding="utf-8"?>
<p:tagLst xmlns:p="http://schemas.openxmlformats.org/presentationml/2006/main">
  <p:tag name="KSO_WM_SLIDE_BACKGROUND_TYPE" val="topBottom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9835e29437934e9493c9ceebb9af19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33d3772cd4c1c918c2ed9960dbca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1190509d3692456e8bfd6910b4c0c5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3318310605b403395ed974b65d40ca2"/>
  <p:tag name="KSO_WM_SLIDE_BACKGROUND_TYPE" val="bottomTop"/>
</p:tagLst>
</file>

<file path=ppt/tags/tag2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37e3f9613194eb1801f11a96882917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c9eead76f94d1f9e1cd2c2fd5ec75d"/>
  <p:tag name="KSO_WM_SLIDE_BACKGROUND_TYPE" val="bottomTop"/>
</p:tagLst>
</file>

<file path=ppt/tags/tag251.xml><?xml version="1.0" encoding="utf-8"?>
<p:tagLst xmlns:p="http://schemas.openxmlformats.org/presentationml/2006/main">
  <p:tag name="KSO_WM_SLIDE_BACKGROUND_TYPE" val="bottomTop"/>
</p:tagLst>
</file>

<file path=ppt/tags/tag252.xml><?xml version="1.0" encoding="utf-8"?>
<p:tagLst xmlns:p="http://schemas.openxmlformats.org/presentationml/2006/main">
  <p:tag name="KSO_WM_SLIDE_BACKGROUND_TYPE" val="bottomTop"/>
</p:tagLst>
</file>

<file path=ppt/tags/tag253.xml><?xml version="1.0" encoding="utf-8"?>
<p:tagLst xmlns:p="http://schemas.openxmlformats.org/presentationml/2006/main">
  <p:tag name="KSO_WM_SLIDE_BACKGROUND_TYPE" val="bottomTop"/>
</p:tagLst>
</file>

<file path=ppt/tags/tag254.xml><?xml version="1.0" encoding="utf-8"?>
<p:tagLst xmlns:p="http://schemas.openxmlformats.org/presentationml/2006/main">
  <p:tag name="KSO_WM_SLIDE_BACKGROUND_TYPE" val="bottomTop"/>
</p:tagLst>
</file>

<file path=ppt/tags/tag255.xml><?xml version="1.0" encoding="utf-8"?>
<p:tagLst xmlns:p="http://schemas.openxmlformats.org/presentationml/2006/main">
  <p:tag name="KSO_WM_SLIDE_BACKGROUND_TYPE" val="bottomTop"/>
</p:tagLst>
</file>

<file path=ppt/tags/tag256.xml><?xml version="1.0" encoding="utf-8"?>
<p:tagLst xmlns:p="http://schemas.openxmlformats.org/presentationml/2006/main">
  <p:tag name="KSO_WM_SLIDE_BACKGROUND_TYPE" val="bottomTop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511542f9adde408da10b82a286c429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39188acdc3149d5b55e9ba2d4383bb9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469a67464f10478cb38dd8467787d0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fe262f28b044599e88741589fe2dbe"/>
  <p:tag name="KSO_WM_SLIDE_BACKGROUND_TYPE" val="navigation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f5983d346e3045fbb3fea652ee77951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b42ff21daf40ef96796b78e8a06e04"/>
  <p:tag name="KSO_WM_SLIDE_BACKGROUND_TYPE" val="navigation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ACKGROUND_TYPE" val="navigation"/>
</p:tagLst>
</file>

<file path=ppt/tags/tag261.xml><?xml version="1.0" encoding="utf-8"?>
<p:tagLst xmlns:p="http://schemas.openxmlformats.org/presentationml/2006/main">
  <p:tag name="KSO_WM_SLIDE_BACKGROUND_TYPE" val="navigation"/>
</p:tagLst>
</file>

<file path=ppt/tags/tag262.xml><?xml version="1.0" encoding="utf-8"?>
<p:tagLst xmlns:p="http://schemas.openxmlformats.org/presentationml/2006/main">
  <p:tag name="KSO_WM_SLIDE_BACKGROUND_TYPE" val="navigation"/>
</p:tagLst>
</file>

<file path=ppt/tags/tag263.xml><?xml version="1.0" encoding="utf-8"?>
<p:tagLst xmlns:p="http://schemas.openxmlformats.org/presentationml/2006/main">
  <p:tag name="KSO_WM_SLIDE_BACKGROUND_TYPE" val="navigation"/>
</p:tagLst>
</file>

<file path=ppt/tags/tag264.xml><?xml version="1.0" encoding="utf-8"?>
<p:tagLst xmlns:p="http://schemas.openxmlformats.org/presentationml/2006/main">
  <p:tag name="KSO_WM_SLIDE_BACKGROUND_TYPE" val="navigation"/>
</p:tagLst>
</file>

<file path=ppt/tags/tag265.xml><?xml version="1.0" encoding="utf-8"?>
<p:tagLst xmlns:p="http://schemas.openxmlformats.org/presentationml/2006/main">
  <p:tag name="KSO_WM_SLIDE_BACKGROUND_TYPE" val="navigation"/>
</p:tagLst>
</file>

<file path=ppt/tags/tag266.xml><?xml version="1.0" encoding="utf-8"?>
<p:tagLst xmlns:p="http://schemas.openxmlformats.org/presentationml/2006/main">
  <p:tag name="KSO_WM_SLIDE_BACKGROUND_TYPE" val="navigation"/>
</p:tagLst>
</file>

<file path=ppt/tags/tag267.xml><?xml version="1.0" encoding="utf-8"?>
<p:tagLst xmlns:p="http://schemas.openxmlformats.org/presentationml/2006/main">
  <p:tag name="KSO_WM_SLIDE_BACKGROUND_TYPE" val="navigation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20e67c94cad8457294c472e84702770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f744817b4445999c2e6368fb2794d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86dfcc3018294da9a50ece5b3a208e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f146e5f56e408fbb0e087c8ae33899"/>
  <p:tag name="KSO_WM_SLIDE_BACKGROUND_TYPE" val="belt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eb9179a6e354549b2995d0183a9085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105ce374fbd44a4bfe67df8349f382b"/>
  <p:tag name="KSO_WM_SLIDE_BACKGROUND_TYPE" val="belt"/>
</p:tagLst>
</file>

<file path=ppt/tags/tag271.xml><?xml version="1.0" encoding="utf-8"?>
<p:tagLst xmlns:p="http://schemas.openxmlformats.org/presentationml/2006/main">
  <p:tag name="KSO_WM_SLIDE_BACKGROUND_TYPE" val="belt"/>
</p:tagLst>
</file>

<file path=ppt/tags/tag272.xml><?xml version="1.0" encoding="utf-8"?>
<p:tagLst xmlns:p="http://schemas.openxmlformats.org/presentationml/2006/main">
  <p:tag name="KSO_WM_SLIDE_BACKGROUND_TYPE" val="belt"/>
</p:tagLst>
</file>

<file path=ppt/tags/tag273.xml><?xml version="1.0" encoding="utf-8"?>
<p:tagLst xmlns:p="http://schemas.openxmlformats.org/presentationml/2006/main">
  <p:tag name="KSO_WM_SLIDE_BACKGROUND_TYPE" val="belt"/>
</p:tagLst>
</file>

<file path=ppt/tags/tag274.xml><?xml version="1.0" encoding="utf-8"?>
<p:tagLst xmlns:p="http://schemas.openxmlformats.org/presentationml/2006/main">
  <p:tag name="KSO_WM_SLIDE_BACKGROUND_TYPE" val="belt"/>
</p:tagLst>
</file>

<file path=ppt/tags/tag275.xml><?xml version="1.0" encoding="utf-8"?>
<p:tagLst xmlns:p="http://schemas.openxmlformats.org/presentationml/2006/main">
  <p:tag name="KSO_WM_SLIDE_BACKGROUND_TYPE" val="belt"/>
</p:tagLst>
</file>

<file path=ppt/tags/tag276.xml><?xml version="1.0" encoding="utf-8"?>
<p:tagLst xmlns:p="http://schemas.openxmlformats.org/presentationml/2006/main">
  <p:tag name="KSO_WM_TEMPLATE_CATEGORY" val="custom"/>
  <p:tag name="KSO_WM_TEMPLATE_INDEX" val="20203882"/>
</p:tagLst>
</file>

<file path=ppt/tags/tag277.xml><?xml version="1.0" encoding="utf-8"?>
<p:tagLst xmlns:p="http://schemas.openxmlformats.org/presentationml/2006/main">
  <p:tag name="KSO_WM_TEMPLATE_CATEGORY" val="custom"/>
  <p:tag name="KSO_WM_TEMPLATE_INDEX" val="20203882"/>
</p:tagLst>
</file>

<file path=ppt/tags/tag27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388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6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eca69ea22220420589fee946220474ce"/>
  <p:tag name="KSO_WM_UNIT_DEFAULT_FONT" val="24;60;4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ISNUMDGMTITLE" val="0"/>
  <p:tag name="KSO_WM_UNIT_PRESET_TEXT" val="单击此处添加文本具体内容"/>
  <p:tag name="KSO_WM_UNIT_BLOCK" val="0"/>
  <p:tag name="KSO_WM_UNIT_DEC_AREA_ID" val="ff0d5d12beae4a8fb61e59bc3e5444ad"/>
  <p:tag name="KSO_WM_UNIT_DEFAULT_FONT" val="18;24;2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cf9195daf3bf42b39b9155db4ab905a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3588600c1a3c477c91394e619bb6e1eb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00014a1044d24ab7a343d2088d857f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a4bf12c00c4f918737b25ed6475b2f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54754bd194ee487fa7079e56d3948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bb9e839a5e42c09d5080ccd91b9d25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528c956a9f44a27b87fdaea7b09376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2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c4574e27b58943b5823c1834f7bb40c7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f4d1810ddf7048599adf880729c5bac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a6d5284fb6d40759e84a54aab2135eb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23b299ab8eda494aa8264237fbfafe4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92986786cf64f10b531dc5efd65a5b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f1903faeec44fada553aa80cfe5d8b9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b5"/>
  <p:tag name="KSO_WM_TEMPLATE_ASSEMBLE_GROUPID" val="5f8961c8a61ec3b5528498be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c2beb431eddb41529d964c1e9a6d20b1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15"/>
  <p:tag name="KSO_WM_UNIT_TEXT_FILL_FORE_SCHEMECOLOR_INDEX" val="13"/>
  <p:tag name="KSO_WM_UNIT_TEXT_FILL_TYPE" val="1"/>
  <p:tag name="KSO_WM_UNIT_VALUE" val="16"/>
  <p:tag name="KSO_WM_TEMPLATE_ASSEMBLE_XID" val="5f978b66e01a7e847d6e48b5"/>
  <p:tag name="KSO_WM_TEMPLATE_ASSEMBLE_GROUPID" val="5f8961c8a61ec3b5528498be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  <p:tag name="WM_BEAUTIFY_SHAPE_IDENTITY" val="{9b2ca8a9-2a23-49ab-9fff-fb27fdbd16c1}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  <p:tag name="WM_BEAUTIFY_SHAPE_IDENTITY" val="{507082be-ef7f-4ba2-9db9-b6f52e43f2e8}"/>
</p:tagLst>
</file>

<file path=ppt/tags/tag306.xml><?xml version="1.0" encoding="utf-8"?>
<p:tagLst xmlns:p="http://schemas.openxmlformats.org/presentationml/2006/main">
  <p:tag name="KSO_WM_SLIDE_BACKGROUND_TYPE" val="general"/>
  <p:tag name="WM_BEAUTIFY_SHAPE_IDENTITY" val="{36818651-75f8-4e02-9542-6ef1fb57886a}"/>
</p:tagLst>
</file>

<file path=ppt/tags/tag307.xml><?xml version="1.0" encoding="utf-8"?>
<p:tagLst xmlns:p="http://schemas.openxmlformats.org/presentationml/2006/main">
  <p:tag name="KSO_WM_SLIDE_BACKGROUND_TYPE" val="general"/>
  <p:tag name="WM_BEAUTIFY_SHAPE_IDENTITY" val="{9d215c6d-40ff-45bd-bd4e-7de57f1ce1eb}"/>
</p:tagLst>
</file>

<file path=ppt/tags/tag308.xml><?xml version="1.0" encoding="utf-8"?>
<p:tagLst xmlns:p="http://schemas.openxmlformats.org/presentationml/2006/main">
  <p:tag name="KSO_WM_SLIDE_BACKGROUND_TYPE" val="general"/>
  <p:tag name="WM_BEAUTIFY_SHAPE_IDENTITY" val="{6627dc47-db5b-499b-9eea-1ef65839e13c}"/>
</p:tagLst>
</file>

<file path=ppt/tags/tag309.xml><?xml version="1.0" encoding="utf-8"?>
<p:tagLst xmlns:p="http://schemas.openxmlformats.org/presentationml/2006/main">
  <p:tag name="KSO_WM_SLIDE_BACKGROUND_TYPE" val="general"/>
  <p:tag name="WM_BEAUTIFY_SHAPE_IDENTITY" val="{131e4621-221b-4c3d-9623-4b8f6990c759}"/>
</p:tagLst>
</file>

<file path=ppt/tags/tag3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446eff1afa5a465b9c2e5a2faacad3a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2b0ed3c236b4f1d9e52d03ecc06ec7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7fcc4dc72f8b46d6a1ad80e7e501ed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c4d0393b974d00b2bf8f7553c744b7"/>
  <p:tag name="KSO_WM_SLIDE_BACKGROUND_TYPE" val="frame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2041d03cb4664ac69509d322aaab6ab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98931922e44d3dbe7e2e01cfeb9f90"/>
  <p:tag name="KSO_WM_SLIDE_BACKGROUND_TYPE" val="frame"/>
</p:tagLst>
</file>

<file path=ppt/tags/tag313.xml><?xml version="1.0" encoding="utf-8"?>
<p:tagLst xmlns:p="http://schemas.openxmlformats.org/presentationml/2006/main">
  <p:tag name="KSO_WM_SLIDE_BACKGROUND_TYPE" val="frame"/>
</p:tagLst>
</file>

<file path=ppt/tags/tag314.xml><?xml version="1.0" encoding="utf-8"?>
<p:tagLst xmlns:p="http://schemas.openxmlformats.org/presentationml/2006/main">
  <p:tag name="KSO_WM_SLIDE_BACKGROUND_TYPE" val="frame"/>
</p:tagLst>
</file>

<file path=ppt/tags/tag315.xml><?xml version="1.0" encoding="utf-8"?>
<p:tagLst xmlns:p="http://schemas.openxmlformats.org/presentationml/2006/main">
  <p:tag name="KSO_WM_SLIDE_BACKGROUND_TYPE" val="frame"/>
</p:tagLst>
</file>

<file path=ppt/tags/tag316.xml><?xml version="1.0" encoding="utf-8"?>
<p:tagLst xmlns:p="http://schemas.openxmlformats.org/presentationml/2006/main">
  <p:tag name="KSO_WM_SLIDE_BACKGROUND_TYPE" val="frame"/>
</p:tagLst>
</file>

<file path=ppt/tags/tag317.xml><?xml version="1.0" encoding="utf-8"?>
<p:tagLst xmlns:p="http://schemas.openxmlformats.org/presentationml/2006/main">
  <p:tag name="KSO_WM_SLIDE_BACKGROUND_TYPE" val="frame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102a45657d164bea82062ec1082e33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a09e42620420783583ef726247e1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9ca9bea965fd4ddf9e78fbe8c51655a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d3744e40774228aa185c290f8912e1"/>
  <p:tag name="KSO_WM_SLIDE_BACKGROUND_TYPE" val="leftRight"/>
</p:tagLst>
</file>

<file path=ppt/tags/tag3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70ae207083944ec78dbc07ef861f33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baecc7430f74bf2ace7a70d67266893"/>
  <p:tag name="KSO_WM_SLIDE_BACKGROUND_TYPE" val="leftRight"/>
</p:tagLst>
</file>

<file path=ppt/tags/tag321.xml><?xml version="1.0" encoding="utf-8"?>
<p:tagLst xmlns:p="http://schemas.openxmlformats.org/presentationml/2006/main">
  <p:tag name="KSO_WM_SLIDE_BACKGROUND_TYPE" val="leftRight"/>
</p:tagLst>
</file>

<file path=ppt/tags/tag322.xml><?xml version="1.0" encoding="utf-8"?>
<p:tagLst xmlns:p="http://schemas.openxmlformats.org/presentationml/2006/main">
  <p:tag name="KSO_WM_SLIDE_BACKGROUND_TYPE" val="leftRight"/>
</p:tagLst>
</file>

<file path=ppt/tags/tag323.xml><?xml version="1.0" encoding="utf-8"?>
<p:tagLst xmlns:p="http://schemas.openxmlformats.org/presentationml/2006/main">
  <p:tag name="KSO_WM_SLIDE_BACKGROUND_TYPE" val="leftRight"/>
</p:tagLst>
</file>

<file path=ppt/tags/tag324.xml><?xml version="1.0" encoding="utf-8"?>
<p:tagLst xmlns:p="http://schemas.openxmlformats.org/presentationml/2006/main">
  <p:tag name="KSO_WM_SLIDE_BACKGROUND_TYPE" val="leftRight"/>
</p:tagLst>
</file>

<file path=ppt/tags/tag325.xml><?xml version="1.0" encoding="utf-8"?>
<p:tagLst xmlns:p="http://schemas.openxmlformats.org/presentationml/2006/main">
  <p:tag name="KSO_WM_SLIDE_BACKGROUND_TYPE" val="leftRight"/>
</p:tagLst>
</file>

<file path=ppt/tags/tag326.xml><?xml version="1.0" encoding="utf-8"?>
<p:tagLst xmlns:p="http://schemas.openxmlformats.org/presentationml/2006/main">
  <p:tag name="KSO_WM_SLIDE_BACKGROUND_TYPE" val="leftRight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8ba042b46cae46cbb48fb5cb6a0219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2f57a1e8bf4283920c6a9b7f5fee06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6b225a218524a58ab6c10355cb7e0c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b50cc5fcc94d83b80c457c226e720f"/>
  <p:tag name="KSO_WM_SLIDE_BACKGROUND_TYPE" val="topBottom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6eeecaa912149abb3bbf2c6884331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0a1cfc6fa8545789b1bff3db903ea87"/>
  <p:tag name="KSO_WM_SLIDE_BACKGROUND_TYPE" val="topBottom"/>
</p:tagLst>
</file>

<file path=ppt/tags/tag3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SLIDE_BACKGROUND_TYPE" val="topBottom"/>
</p:tagLst>
</file>

<file path=ppt/tags/tag331.xml><?xml version="1.0" encoding="utf-8"?>
<p:tagLst xmlns:p="http://schemas.openxmlformats.org/presentationml/2006/main">
  <p:tag name="KSO_WM_SLIDE_BACKGROUND_TYPE" val="topBottom"/>
</p:tagLst>
</file>

<file path=ppt/tags/tag332.xml><?xml version="1.0" encoding="utf-8"?>
<p:tagLst xmlns:p="http://schemas.openxmlformats.org/presentationml/2006/main">
  <p:tag name="KSO_WM_SLIDE_BACKGROUND_TYPE" val="topBottom"/>
</p:tagLst>
</file>

<file path=ppt/tags/tag333.xml><?xml version="1.0" encoding="utf-8"?>
<p:tagLst xmlns:p="http://schemas.openxmlformats.org/presentationml/2006/main">
  <p:tag name="KSO_WM_SLIDE_BACKGROUND_TYPE" val="topBottom"/>
</p:tagLst>
</file>

<file path=ppt/tags/tag334.xml><?xml version="1.0" encoding="utf-8"?>
<p:tagLst xmlns:p="http://schemas.openxmlformats.org/presentationml/2006/main">
  <p:tag name="KSO_WM_SLIDE_BACKGROUND_TYPE" val="topBottom"/>
</p:tagLst>
</file>

<file path=ppt/tags/tag335.xml><?xml version="1.0" encoding="utf-8"?>
<p:tagLst xmlns:p="http://schemas.openxmlformats.org/presentationml/2006/main">
  <p:tag name="KSO_WM_SLIDE_BACKGROUND_TYPE" val="topBottom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9835e29437934e9493c9ceebb9af19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33d3772cd4c1c918c2ed9960dbca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1190509d3692456e8bfd6910b4c0c5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3318310605b403395ed974b65d40ca2"/>
  <p:tag name="KSO_WM_SLIDE_BACKGROUND_TYPE" val="bottomTop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37e3f9613194eb1801f11a96882917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c9eead76f94d1f9e1cd2c2fd5ec75d"/>
  <p:tag name="KSO_WM_SLIDE_BACKGROUND_TYPE" val="bottomTop"/>
</p:tagLst>
</file>

<file path=ppt/tags/tag339.xml><?xml version="1.0" encoding="utf-8"?>
<p:tagLst xmlns:p="http://schemas.openxmlformats.org/presentationml/2006/main">
  <p:tag name="KSO_WM_SLIDE_BACKGROUND_TYPE" val="bottomTop"/>
</p:tagLst>
</file>

<file path=ppt/tags/tag3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ACKGROUND_TYPE" val="bottomTop"/>
</p:tagLst>
</file>

<file path=ppt/tags/tag341.xml><?xml version="1.0" encoding="utf-8"?>
<p:tagLst xmlns:p="http://schemas.openxmlformats.org/presentationml/2006/main">
  <p:tag name="KSO_WM_SLIDE_BACKGROUND_TYPE" val="bottomTop"/>
</p:tagLst>
</file>

<file path=ppt/tags/tag342.xml><?xml version="1.0" encoding="utf-8"?>
<p:tagLst xmlns:p="http://schemas.openxmlformats.org/presentationml/2006/main">
  <p:tag name="KSO_WM_SLIDE_BACKGROUND_TYPE" val="bottomTop"/>
</p:tagLst>
</file>

<file path=ppt/tags/tag343.xml><?xml version="1.0" encoding="utf-8"?>
<p:tagLst xmlns:p="http://schemas.openxmlformats.org/presentationml/2006/main">
  <p:tag name="KSO_WM_SLIDE_BACKGROUND_TYPE" val="bottomTop"/>
</p:tagLst>
</file>

<file path=ppt/tags/tag344.xml><?xml version="1.0" encoding="utf-8"?>
<p:tagLst xmlns:p="http://schemas.openxmlformats.org/presentationml/2006/main">
  <p:tag name="KSO_WM_SLIDE_BACKGROUND_TYPE" val="bottomTop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511542f9adde408da10b82a286c429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39188acdc3149d5b55e9ba2d4383bb9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469a67464f10478cb38dd8467787d0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fe262f28b044599e88741589fe2dbe"/>
  <p:tag name="KSO_WM_SLIDE_BACKGROUND_TYPE" val="navigation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f5983d346e3045fbb3fea652ee77951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b42ff21daf40ef96796b78e8a06e04"/>
  <p:tag name="KSO_WM_SLIDE_BACKGROUND_TYPE" val="navigation"/>
</p:tagLst>
</file>

<file path=ppt/tags/tag348.xml><?xml version="1.0" encoding="utf-8"?>
<p:tagLst xmlns:p="http://schemas.openxmlformats.org/presentationml/2006/main">
  <p:tag name="KSO_WM_SLIDE_BACKGROUND_TYPE" val="navigation"/>
</p:tagLst>
</file>

<file path=ppt/tags/tag349.xml><?xml version="1.0" encoding="utf-8"?>
<p:tagLst xmlns:p="http://schemas.openxmlformats.org/presentationml/2006/main">
  <p:tag name="KSO_WM_SLIDE_BACKGROUND_TYPE" val="navigation"/>
</p:tagLst>
</file>

<file path=ppt/tags/tag3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ACKGROUND_TYPE" val="navigation"/>
</p:tagLst>
</file>

<file path=ppt/tags/tag351.xml><?xml version="1.0" encoding="utf-8"?>
<p:tagLst xmlns:p="http://schemas.openxmlformats.org/presentationml/2006/main">
  <p:tag name="KSO_WM_SLIDE_BACKGROUND_TYPE" val="navigation"/>
</p:tagLst>
</file>

<file path=ppt/tags/tag352.xml><?xml version="1.0" encoding="utf-8"?>
<p:tagLst xmlns:p="http://schemas.openxmlformats.org/presentationml/2006/main">
  <p:tag name="KSO_WM_SLIDE_BACKGROUND_TYPE" val="navigation"/>
</p:tagLst>
</file>

<file path=ppt/tags/tag353.xml><?xml version="1.0" encoding="utf-8"?>
<p:tagLst xmlns:p="http://schemas.openxmlformats.org/presentationml/2006/main">
  <p:tag name="KSO_WM_SLIDE_BACKGROUND_TYPE" val="navigation"/>
</p:tagLst>
</file>

<file path=ppt/tags/tag354.xml><?xml version="1.0" encoding="utf-8"?>
<p:tagLst xmlns:p="http://schemas.openxmlformats.org/presentationml/2006/main">
  <p:tag name="KSO_WM_SLIDE_BACKGROUND_TYPE" val="navigation"/>
</p:tagLst>
</file>

<file path=ppt/tags/tag355.xml><?xml version="1.0" encoding="utf-8"?>
<p:tagLst xmlns:p="http://schemas.openxmlformats.org/presentationml/2006/main">
  <p:tag name="KSO_WM_SLIDE_BACKGROUND_TYPE" val="navigation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20e67c94cad8457294c472e84702770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f744817b4445999c2e6368fb2794d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86dfcc3018294da9a50ece5b3a208e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f146e5f56e408fbb0e087c8ae33899"/>
  <p:tag name="KSO_WM_SLIDE_BACKGROUND_TYPE" val="belt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eb9179a6e354549b2995d0183a9085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105ce374fbd44a4bfe67df8349f382b"/>
  <p:tag name="KSO_WM_SLIDE_BACKGROUND_TYPE" val="belt"/>
</p:tagLst>
</file>

<file path=ppt/tags/tag359.xml><?xml version="1.0" encoding="utf-8"?>
<p:tagLst xmlns:p="http://schemas.openxmlformats.org/presentationml/2006/main">
  <p:tag name="KSO_WM_SLIDE_BACKGROUND_TYPE" val="belt"/>
</p:tagLst>
</file>

<file path=ppt/tags/tag36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ACKGROUND_TYPE" val="belt"/>
</p:tagLst>
</file>

<file path=ppt/tags/tag361.xml><?xml version="1.0" encoding="utf-8"?>
<p:tagLst xmlns:p="http://schemas.openxmlformats.org/presentationml/2006/main">
  <p:tag name="KSO_WM_SLIDE_BACKGROUND_TYPE" val="belt"/>
</p:tagLst>
</file>

<file path=ppt/tags/tag362.xml><?xml version="1.0" encoding="utf-8"?>
<p:tagLst xmlns:p="http://schemas.openxmlformats.org/presentationml/2006/main">
  <p:tag name="KSO_WM_SLIDE_BACKGROUND_TYPE" val="belt"/>
</p:tagLst>
</file>

<file path=ppt/tags/tag363.xml><?xml version="1.0" encoding="utf-8"?>
<p:tagLst xmlns:p="http://schemas.openxmlformats.org/presentationml/2006/main">
  <p:tag name="KSO_WM_SLIDE_BACKGROUND_TYPE" val="belt"/>
</p:tagLst>
</file>

<file path=ppt/tags/tag364.xml><?xml version="1.0" encoding="utf-8"?>
<p:tagLst xmlns:p="http://schemas.openxmlformats.org/presentationml/2006/main">
  <p:tag name="KSO_WM_TEMPLATE_CATEGORY" val="custom"/>
  <p:tag name="KSO_WM_TEMPLATE_INDEX" val="20203882"/>
</p:tagLst>
</file>

<file path=ppt/tags/tag365.xml><?xml version="1.0" encoding="utf-8"?>
<p:tagLst xmlns:p="http://schemas.openxmlformats.org/presentationml/2006/main">
  <p:tag name="KSO_WM_TEMPLATE_CATEGORY" val="custom"/>
  <p:tag name="KSO_WM_TEMPLATE_INDEX" val="20203882"/>
</p:tagLst>
</file>

<file path=ppt/tags/tag36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3882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6"/>
  <p:tag name="KSO_WM_UNIT_TYPE" val="a"/>
  <p:tag name="KSO_WM_UNIT_INDEX" val="1"/>
  <p:tag name="KSO_WM_UNIT_ISNUMDGMTITLE" val="0"/>
  <p:tag name="KSO_WM_UNIT_PRESET_TEXT" val="同心逐梦 不断超越"/>
  <p:tag name="KSO_WM_UNIT_BLOCK" val="0"/>
  <p:tag name="KSO_WM_UNIT_DEC_AREA_ID" val="eca69ea22220420589fee946220474ce"/>
  <p:tag name="KSO_WM_UNIT_DEFAULT_FONT" val="24;60;4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0"/>
  <p:tag name="KSO_WM_UNIT_TYPE" val="b"/>
  <p:tag name="KSO_WM_UNIT_INDEX" val="1"/>
  <p:tag name="KSO_WM_UNIT_ISNUMDGMTITLE" val="0"/>
  <p:tag name="KSO_WM_UNIT_PRESET_TEXT" val="单击此处添加文本具体内容"/>
  <p:tag name="KSO_WM_UNIT_BLOCK" val="0"/>
  <p:tag name="KSO_WM_UNIT_DEC_AREA_ID" val="ff0d5d12beae4a8fb61e59bc3e5444ad"/>
  <p:tag name="KSO_WM_UNIT_DEFAULT_FONT" val="18;24;2"/>
  <p:tag name="KSO_WM_CHIP_GROUPID" val="5f2a1b2845e1f15ec24fe3f8"/>
  <p:tag name="KSO_WM_CHIP_XID" val="5f2a1b2845e1f15ec24fe3f9"/>
  <p:tag name="KSO_WM_CHIP_FILLAREA_FILL_RULE" val="{&quot;fill_align&quot;:&quot;cm&quot;,&quot;fill_mode&quot;:&quot;adaptive&quot;,&quot;sacle_strategy&quot;:&quot;smart&quot;}"/>
  <p:tag name="KSO_WM_ASSEMBLE_CHIP_INDEX" val="ba5f943728d7455bb3ca9d66c28153aa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a"/>
  <p:tag name="KSO_WM_TEMPLATE_ASSEMBLE_GROUPID" val="5f8961c8a61ec3b5528498be"/>
</p:tagLst>
</file>

<file path=ppt/tags/tag3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cf9195daf3bf42b39b9155db4ab905a1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3588600c1a3c477c91394e619bb6e1eb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00014a1044d24ab7a343d2088d857f5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a4bf12c00c4f918737b25ed6475b2f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54754bd194ee487fa7079e56d3948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bb9e839a5e42c09d5080ccd91b9d25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528c956a9f44a27b87fdaea7b09376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1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c4574e27b58943b5823c1834f7bb40c7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4e387d1b338f4078bbc6bca003c15425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70"/>
  <p:tag name="KSO_WM_TEMPLATE_ASSEMBLE_GROUPID" val="5f8961c8a61ec3b5528498be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3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3882_2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0"/>
  <p:tag name="KSO_WM_UNIT_DEC_AREA_ID" val="f4d1810ddf7048599adf880729c5bac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a6d5284fb6d40759e84a54aab2135eb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23b299ab8eda494aa8264237fbfafe4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92986786cf64f10b531dc5efd65a5b2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3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3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3882_1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bf"/>
  <p:tag name="KSO_WM_UNIT_DEC_AREA_ID" val="094688b3532c42718305f9d63ac82121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f76d08c459348119cf1c5cf157e5580"/>
</p:tagLst>
</file>

<file path=ppt/tags/tag3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2_1*b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f1903faeec44fada553aa80cfe5d8b9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35"/>
  <p:tag name="KSO_WM_UNIT_TEXT_FILL_FORE_SCHEMECOLOR_INDEX" val="13"/>
  <p:tag name="KSO_WM_UNIT_TEXT_FILL_TYPE" val="1"/>
  <p:tag name="KSO_WM_TEMPLATE_ASSEMBLE_XID" val="5f978b66e01a7e847d6e48b5"/>
  <p:tag name="KSO_WM_TEMPLATE_ASSEMBLE_GROUPID" val="5f8961c8a61ec3b5528498be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2_1*a*1"/>
  <p:tag name="KSO_WM_TEMPLATE_CATEGORY" val="custom"/>
  <p:tag name="KSO_WM_TEMPLATE_INDEX" val="20203882"/>
  <p:tag name="KSO_WM_UNIT_LAYERLEVEL" val="1"/>
  <p:tag name="KSO_WM_TAG_VERSION" val="1.0"/>
  <p:tag name="KSO_WM_BEAUTIFY_FLAG" val="#wm#"/>
  <p:tag name="KSO_WM_UNIT_PRESET_TEXT" val="谢谢观看"/>
  <p:tag name="KSO_WM_UNIT_DEFAULT_FONT" val="66;88;4"/>
  <p:tag name="KSO_WM_UNIT_BLOCK" val="0"/>
  <p:tag name="KSO_WM_UNIT_DEC_AREA_ID" val="c2beb431eddb41529d964c1e9a6d20b1"/>
  <p:tag name="KSO_WM_CHIP_GROUPID" val="5ebe3a6c0ac41c4a0a5255ef"/>
  <p:tag name="KSO_WM_CHIP_XID" val="5ebe3a6c0ac41c4a0a5255f0"/>
  <p:tag name="KSO_WM_CHIP_FILLAREA_FILL_RULE" val="{&quot;fill_align&quot;:&quot;cm&quot;,&quot;fill_mode&quot;:&quot;adaptive&quot;,&quot;sacle_strategy&quot;:&quot;smart&quot;}"/>
  <p:tag name="KSO_WM_ASSEMBLE_CHIP_INDEX" val="552a73f3c5cc4f1fa837a86c351584d9"/>
  <p:tag name="KSO_WM_UNIT_TEXT_FILL_FORE_SCHEMECOLOR_INDEX_BRIGHTNESS" val="0.15"/>
  <p:tag name="KSO_WM_UNIT_TEXT_FILL_FORE_SCHEMECOLOR_INDEX" val="13"/>
  <p:tag name="KSO_WM_UNIT_TEXT_FILL_TYPE" val="1"/>
  <p:tag name="KSO_WM_UNIT_VALUE" val="16"/>
  <p:tag name="KSO_WM_TEMPLATE_ASSEMBLE_XID" val="5f978b66e01a7e847d6e48b5"/>
  <p:tag name="KSO_WM_TEMPLATE_ASSEMBLE_GROUPID" val="5f8961c8a61ec3b5528498be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c5c628b1eee495abbdd83270b9118f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f180f3a988a4b4cbf4323ae0ed705bf"/>
  <p:tag name="KSO_WM_SLIDE_BACKGROUND_TYPE" val="general"/>
  <p:tag name="WM_BEAUTIFY_SHAPE_IDENTITY" val="{07613f38-5e86-459e-84e0-909abf425e53}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7f98d1f90d1455db93e7afd0858fe7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645f9b9fc5c43e9ba2597a99d5d4b21"/>
  <p:tag name="KSO_WM_SLIDE_BACKGROUND_TYPE" val="general"/>
  <p:tag name="WM_BEAUTIFY_SHAPE_IDENTITY" val="{1df1335c-4989-493e-9200-cc874bb83eb9}"/>
</p:tagLst>
</file>

<file path=ppt/tags/tag394.xml><?xml version="1.0" encoding="utf-8"?>
<p:tagLst xmlns:p="http://schemas.openxmlformats.org/presentationml/2006/main">
  <p:tag name="KSO_WM_SLIDE_BACKGROUND_TYPE" val="general"/>
  <p:tag name="WM_BEAUTIFY_SHAPE_IDENTITY" val="{20ca9d0e-e55c-4a61-ac9e-d2ae5251e94b}"/>
</p:tagLst>
</file>

<file path=ppt/tags/tag395.xml><?xml version="1.0" encoding="utf-8"?>
<p:tagLst xmlns:p="http://schemas.openxmlformats.org/presentationml/2006/main">
  <p:tag name="KSO_WM_SLIDE_BACKGROUND_TYPE" val="general"/>
  <p:tag name="WM_BEAUTIFY_SHAPE_IDENTITY" val="{7d186384-6ac2-4b3f-aca9-7cbe0470d299}"/>
</p:tagLst>
</file>

<file path=ppt/tags/tag396.xml><?xml version="1.0" encoding="utf-8"?>
<p:tagLst xmlns:p="http://schemas.openxmlformats.org/presentationml/2006/main">
  <p:tag name="KSO_WM_SLIDE_BACKGROUND_TYPE" val="general"/>
  <p:tag name="WM_BEAUTIFY_SHAPE_IDENTITY" val="{86022038-f3e7-432e-a9dc-cd3c621cb94b}"/>
</p:tagLst>
</file>

<file path=ppt/tags/tag397.xml><?xml version="1.0" encoding="utf-8"?>
<p:tagLst xmlns:p="http://schemas.openxmlformats.org/presentationml/2006/main">
  <p:tag name="KSO_WM_SLIDE_BACKGROUND_TYPE" val="general"/>
  <p:tag name="WM_BEAUTIFY_SHAPE_IDENTITY" val="{e6643207-e803-46f1-bee7-22a375436e7f}"/>
</p:tagLst>
</file>

<file path=ppt/tags/tag3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446eff1afa5a465b9c2e5a2faacad3a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2b0ed3c236b4f1d9e52d03ecc06ec7e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7fcc4dc72f8b46d6a1ad80e7e501ed0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c4d0393b974d00b2bf8f7553c744b7"/>
  <p:tag name="KSO_WM_SLIDE_BACKGROUND_TYPE" val="frame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2041d03cb4664ac69509d322aaab6ab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98931922e44d3dbe7e2e01cfeb9f90"/>
  <p:tag name="KSO_WM_SLIDE_BACKGROUND_TYPE" val="frame"/>
</p:tagLst>
</file>

<file path=ppt/tags/tag401.xml><?xml version="1.0" encoding="utf-8"?>
<p:tagLst xmlns:p="http://schemas.openxmlformats.org/presentationml/2006/main">
  <p:tag name="KSO_WM_SLIDE_BACKGROUND_TYPE" val="frame"/>
</p:tagLst>
</file>

<file path=ppt/tags/tag402.xml><?xml version="1.0" encoding="utf-8"?>
<p:tagLst xmlns:p="http://schemas.openxmlformats.org/presentationml/2006/main">
  <p:tag name="KSO_WM_SLIDE_BACKGROUND_TYPE" val="frame"/>
</p:tagLst>
</file>

<file path=ppt/tags/tag403.xml><?xml version="1.0" encoding="utf-8"?>
<p:tagLst xmlns:p="http://schemas.openxmlformats.org/presentationml/2006/main">
  <p:tag name="KSO_WM_SLIDE_BACKGROUND_TYPE" val="frame"/>
</p:tagLst>
</file>

<file path=ppt/tags/tag404.xml><?xml version="1.0" encoding="utf-8"?>
<p:tagLst xmlns:p="http://schemas.openxmlformats.org/presentationml/2006/main">
  <p:tag name="KSO_WM_SLIDE_BACKGROUND_TYPE" val="frame"/>
</p:tagLst>
</file>

<file path=ppt/tags/tag405.xml><?xml version="1.0" encoding="utf-8"?>
<p:tagLst xmlns:p="http://schemas.openxmlformats.org/presentationml/2006/main">
  <p:tag name="KSO_WM_SLIDE_BACKGROUND_TYPE" val="frame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102a45657d164bea82062ec1082e33a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4a09e42620420783583ef726247e1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9ca9bea965fd4ddf9e78fbe8c51655a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d3744e40774228aa185c290f8912e1"/>
  <p:tag name="KSO_WM_SLIDE_BACKGROUND_TYPE" val="leftRight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70ae207083944ec78dbc07ef861f33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baecc7430f74bf2ace7a70d67266893"/>
  <p:tag name="KSO_WM_SLIDE_BACKGROUND_TYPE" val="leftRight"/>
</p:tagLst>
</file>

<file path=ppt/tags/tag409.xml><?xml version="1.0" encoding="utf-8"?>
<p:tagLst xmlns:p="http://schemas.openxmlformats.org/presentationml/2006/main">
  <p:tag name="KSO_WM_SLIDE_BACKGROUND_TYPE" val="leftRight"/>
</p:tagLst>
</file>

<file path=ppt/tags/tag4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SLIDE_BACKGROUND_TYPE" val="leftRight"/>
</p:tagLst>
</file>

<file path=ppt/tags/tag411.xml><?xml version="1.0" encoding="utf-8"?>
<p:tagLst xmlns:p="http://schemas.openxmlformats.org/presentationml/2006/main">
  <p:tag name="KSO_WM_SLIDE_BACKGROUND_TYPE" val="leftRight"/>
</p:tagLst>
</file>

<file path=ppt/tags/tag412.xml><?xml version="1.0" encoding="utf-8"?>
<p:tagLst xmlns:p="http://schemas.openxmlformats.org/presentationml/2006/main">
  <p:tag name="KSO_WM_SLIDE_BACKGROUND_TYPE" val="leftRight"/>
</p:tagLst>
</file>

<file path=ppt/tags/tag413.xml><?xml version="1.0" encoding="utf-8"?>
<p:tagLst xmlns:p="http://schemas.openxmlformats.org/presentationml/2006/main">
  <p:tag name="KSO_WM_SLIDE_BACKGROUND_TYPE" val="leftRight"/>
</p:tagLst>
</file>

<file path=ppt/tags/tag414.xml><?xml version="1.0" encoding="utf-8"?>
<p:tagLst xmlns:p="http://schemas.openxmlformats.org/presentationml/2006/main">
  <p:tag name="KSO_WM_SLIDE_BACKGROUND_TYPE" val="leftRight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8ba042b46cae46cbb48fb5cb6a0219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2f57a1e8bf4283920c6a9b7f5fee06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a6b225a218524a58ab6c10355cb7e0c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b50cc5fcc94d83b80c457c226e720f"/>
  <p:tag name="KSO_WM_SLIDE_BACKGROUND_TYPE" val="topBottom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6eeecaa912149abb3bbf2c68843311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0a1cfc6fa8545789b1bff3db903ea87"/>
  <p:tag name="KSO_WM_SLIDE_BACKGROUND_TYPE" val="topBottom"/>
</p:tagLst>
</file>

<file path=ppt/tags/tag418.xml><?xml version="1.0" encoding="utf-8"?>
<p:tagLst xmlns:p="http://schemas.openxmlformats.org/presentationml/2006/main">
  <p:tag name="KSO_WM_SLIDE_BACKGROUND_TYPE" val="topBottom"/>
</p:tagLst>
</file>

<file path=ppt/tags/tag419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SLIDE_BACKGROUND_TYPE" val="topBottom"/>
</p:tagLst>
</file>

<file path=ppt/tags/tag421.xml><?xml version="1.0" encoding="utf-8"?>
<p:tagLst xmlns:p="http://schemas.openxmlformats.org/presentationml/2006/main">
  <p:tag name="KSO_WM_SLIDE_BACKGROUND_TYPE" val="topBottom"/>
</p:tagLst>
</file>

<file path=ppt/tags/tag422.xml><?xml version="1.0" encoding="utf-8"?>
<p:tagLst xmlns:p="http://schemas.openxmlformats.org/presentationml/2006/main">
  <p:tag name="KSO_WM_SLIDE_BACKGROUND_TYPE" val="topBottom"/>
</p:tagLst>
</file>

<file path=ppt/tags/tag423.xml><?xml version="1.0" encoding="utf-8"?>
<p:tagLst xmlns:p="http://schemas.openxmlformats.org/presentationml/2006/main">
  <p:tag name="KSO_WM_SLIDE_BACKGROUND_TYPE" val="topBottom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9835e29437934e9493c9ceebb9af195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ec33d3772cd4c1c918c2ed9960dbcaf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1190509d3692456e8bfd6910b4c0c5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3318310605b403395ed974b65d40ca2"/>
  <p:tag name="KSO_WM_SLIDE_BACKGROUND_TYPE" val="bottomTop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637e3f9613194eb1801f11a96882917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3c9eead76f94d1f9e1cd2c2fd5ec75d"/>
  <p:tag name="KSO_WM_SLIDE_BACKGROUND_TYPE" val="bottomTop"/>
</p:tagLst>
</file>

<file path=ppt/tags/tag427.xml><?xml version="1.0" encoding="utf-8"?>
<p:tagLst xmlns:p="http://schemas.openxmlformats.org/presentationml/2006/main">
  <p:tag name="KSO_WM_SLIDE_BACKGROUND_TYPE" val="bottomTop"/>
</p:tagLst>
</file>

<file path=ppt/tags/tag428.xml><?xml version="1.0" encoding="utf-8"?>
<p:tagLst xmlns:p="http://schemas.openxmlformats.org/presentationml/2006/main">
  <p:tag name="KSO_WM_SLIDE_BACKGROUND_TYPE" val="bottomTop"/>
</p:tagLst>
</file>

<file path=ppt/tags/tag429.xml><?xml version="1.0" encoding="utf-8"?>
<p:tagLst xmlns:p="http://schemas.openxmlformats.org/presentationml/2006/main">
  <p:tag name="KSO_WM_SLIDE_BACKGROUND_TYPE" val="bottomTop"/>
</p:tagLst>
</file>

<file path=ppt/tags/tag4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SLIDE_BACKGROUND_TYPE" val="bottomTop"/>
</p:tagLst>
</file>

<file path=ppt/tags/tag431.xml><?xml version="1.0" encoding="utf-8"?>
<p:tagLst xmlns:p="http://schemas.openxmlformats.org/presentationml/2006/main">
  <p:tag name="KSO_WM_SLIDE_BACKGROUND_TYPE" val="bottomTop"/>
</p:tagLst>
</file>

<file path=ppt/tags/tag432.xml><?xml version="1.0" encoding="utf-8"?>
<p:tagLst xmlns:p="http://schemas.openxmlformats.org/presentationml/2006/main">
  <p:tag name="KSO_WM_SLIDE_BACKGROUND_TYPE" val="bottomTop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511542f9adde408da10b82a286c429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39188acdc3149d5b55e9ba2d4383bb9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469a67464f10478cb38dd8467787d0b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fe262f28b044599e88741589fe2dbe"/>
  <p:tag name="KSO_WM_SLIDE_BACKGROUND_TYPE" val="navigation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f5983d346e3045fbb3fea652ee77951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5b42ff21daf40ef96796b78e8a06e04"/>
  <p:tag name="KSO_WM_SLIDE_BACKGROUND_TYPE" val="navigation"/>
</p:tagLst>
</file>

<file path=ppt/tags/tag436.xml><?xml version="1.0" encoding="utf-8"?>
<p:tagLst xmlns:p="http://schemas.openxmlformats.org/presentationml/2006/main">
  <p:tag name="KSO_WM_SLIDE_BACKGROUND_TYPE" val="navigation"/>
</p:tagLst>
</file>

<file path=ppt/tags/tag437.xml><?xml version="1.0" encoding="utf-8"?>
<p:tagLst xmlns:p="http://schemas.openxmlformats.org/presentationml/2006/main">
  <p:tag name="KSO_WM_SLIDE_BACKGROUND_TYPE" val="navigation"/>
</p:tagLst>
</file>

<file path=ppt/tags/tag438.xml><?xml version="1.0" encoding="utf-8"?>
<p:tagLst xmlns:p="http://schemas.openxmlformats.org/presentationml/2006/main">
  <p:tag name="KSO_WM_SLIDE_BACKGROUND_TYPE" val="navigation"/>
</p:tagLst>
</file>

<file path=ppt/tags/tag439.xml><?xml version="1.0" encoding="utf-8"?>
<p:tagLst xmlns:p="http://schemas.openxmlformats.org/presentationml/2006/main">
  <p:tag name="KSO_WM_SLIDE_BACKGROUND_TYPE" val="navigation"/>
</p:tagLst>
</file>

<file path=ppt/tags/tag4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5*i*5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SLIDE_BACKGROUND_TYPE" val="navigation"/>
</p:tagLst>
</file>

<file path=ppt/tags/tag441.xml><?xml version="1.0" encoding="utf-8"?>
<p:tagLst xmlns:p="http://schemas.openxmlformats.org/presentationml/2006/main">
  <p:tag name="KSO_WM_SLIDE_BACKGROUND_TYPE" val="navigation"/>
</p:tagLst>
</file>

<file path=ppt/tags/tag442.xml><?xml version="1.0" encoding="utf-8"?>
<p:tagLst xmlns:p="http://schemas.openxmlformats.org/presentationml/2006/main">
  <p:tag name="KSO_WM_SLIDE_BACKGROUND_TYPE" val="navigation"/>
</p:tagLst>
</file>

<file path=ppt/tags/tag443.xml><?xml version="1.0" encoding="utf-8"?>
<p:tagLst xmlns:p="http://schemas.openxmlformats.org/presentationml/2006/main">
  <p:tag name="KSO_WM_SLIDE_BACKGROUND_TYPE" val="navigation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3882_5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3"/>
  <p:tag name="KSO_WM_UNIT_DEC_AREA_ID" val="20e67c94cad8457294c472e84702770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f744817b4445999c2e6368fb2794d3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3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1"/>
  <p:tag name="KSO_WM_UNIT_DEC_AREA_ID" val="86dfcc3018294da9a50ece5b3a208eb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ef146e5f56e408fbb0e087c8ae33899"/>
  <p:tag name="KSO_WM_SLIDE_BACKGROUND_TYPE" val="belt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3882_4*i*1"/>
  <p:tag name="KSO_WM_TEMPLATE_CATEGORY" val="chip"/>
  <p:tag name="KSO_WM_TEMPLATE_INDEX" val="20203882"/>
  <p:tag name="KSO_WM_UNIT_LAYERLEVEL" val="1"/>
  <p:tag name="KSO_WM_TAG_VERSION" val="1.0"/>
  <p:tag name="KSO_WM_BEAUTIFY_FLAG" val="#wm#"/>
  <p:tag name="KSO_WM_CHIP_GROUPID" val="5f8961c8a61ec3b5528498be"/>
  <p:tag name="KSO_WM_CHIP_XID" val="5f8961c8a61ec3b5528498c2"/>
  <p:tag name="KSO_WM_UNIT_DEC_AREA_ID" val="9eb9179a6e354549b2995d0183a9085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105ce374fbd44a4bfe67df8349f382b"/>
  <p:tag name="KSO_WM_SLIDE_BACKGROUND_TYPE" val="belt"/>
</p:tagLst>
</file>

<file path=ppt/tags/tag447.xml><?xml version="1.0" encoding="utf-8"?>
<p:tagLst xmlns:p="http://schemas.openxmlformats.org/presentationml/2006/main">
  <p:tag name="KSO_WM_SLIDE_BACKGROUND_TYPE" val="belt"/>
</p:tagLst>
</file>

<file path=ppt/tags/tag448.xml><?xml version="1.0" encoding="utf-8"?>
<p:tagLst xmlns:p="http://schemas.openxmlformats.org/presentationml/2006/main">
  <p:tag name="KSO_WM_SLIDE_BACKGROUND_TYPE" val="belt"/>
</p:tagLst>
</file>

<file path=ppt/tags/tag449.xml><?xml version="1.0" encoding="utf-8"?>
<p:tagLst xmlns:p="http://schemas.openxmlformats.org/presentationml/2006/main">
  <p:tag name="KSO_WM_SLIDE_BACKGROUND_TYPE" val="belt"/>
</p:tagLst>
</file>

<file path=ppt/tags/tag4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SLIDE_BACKGROUND_TYPE" val="belt"/>
</p:tagLst>
</file>

<file path=ppt/tags/tag451.xml><?xml version="1.0" encoding="utf-8"?>
<p:tagLst xmlns:p="http://schemas.openxmlformats.org/presentationml/2006/main">
  <p:tag name="KSO_WM_SLIDE_BACKGROUND_TYPE" val="belt"/>
</p:tagLst>
</file>

<file path=ppt/tags/tag452.xml><?xml version="1.0" encoding="utf-8"?>
<p:tagLst xmlns:p="http://schemas.openxmlformats.org/presentationml/2006/main">
  <p:tag name="KSO_WM_TEMPLATE_CATEGORY" val="custom"/>
  <p:tag name="KSO_WM_TEMPLATE_INDEX" val="20203882"/>
</p:tagLst>
</file>

<file path=ppt/tags/tag453.xml><?xml version="1.0" encoding="utf-8"?>
<p:tagLst xmlns:p="http://schemas.openxmlformats.org/presentationml/2006/main">
  <p:tag name="KSO_WM_TEMPLATE_CATEGORY" val="custom"/>
  <p:tag name="KSO_WM_TEMPLATE_INDEX" val="20203882"/>
</p:tagLst>
</file>

<file path=ppt/tags/tag45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3882"/>
</p:tagLst>
</file>

<file path=ppt/tags/tag45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5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6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2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5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5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</p:tagLst>
</file>

<file path=ppt/tags/tag55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5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6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</p:tagLst>
</file>

<file path=ppt/tags/tag56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6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5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57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</p:tagLst>
</file>

<file path=ppt/tags/tag57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7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5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58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</p:tagLst>
</file>

<file path=ppt/tags/tag5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5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59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</p:tagLst>
</file>

<file path=ppt/tags/tag5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5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604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</p:tagLst>
</file>

<file path=ppt/tags/tag6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6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6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816"/>
</p:tagLst>
</file>

<file path=ppt/tags/tag6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816"/>
</p:tagLst>
</file>

<file path=ppt/tags/tag6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816"/>
  <p:tag name="KSO_WM_TEMPLATE_SUBCATEGORY" val="0"/>
  <p:tag name="KSO_WM_TEMPLATE_MASTER_TYPE" val="1"/>
  <p:tag name="KSO_WM_TEMPLATE_COLOR_TYPE" val="1"/>
  <p:tag name="KSO_WM_TEMPLATE_MASTER_THUMB_INDEX" val="13"/>
  <p:tag name="KSO_WM_TEMPLATE_THUMBS_INDEX" val="1、4、7、9、12、17、20、21、22、25、29、30、31、32"/>
</p:tagLst>
</file>

<file path=ppt/tags/tag61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</p:tagLst>
</file>

<file path=ppt/tags/tag6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</p:tagLst>
</file>

<file path=ppt/tags/tag6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8*i*5"/>
  <p:tag name="KSO_WM_UNIT_LAYERLEVEL" val="1"/>
  <p:tag name="KSO_WM_TAG_VERSION" val="1.0"/>
  <p:tag name="KSO_WM_BEAUTIFY_FLAG" val="#wm#"/>
</p:tagLst>
</file>

<file path=ppt/tags/tag7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5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432be520-f654-47f5-bfb8-f892f6afd5b0}"/>
</p:tagLst>
</file>

<file path=ppt/tags/tag716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3cc8bdc0-e308-4255-99c2-149c392e7639}"/>
</p:tagLst>
</file>

<file path=ppt/tags/tag7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2a3282bf-4c88-4923-9a87-c8caf87de48b}"/>
</p:tagLst>
</file>

<file path=ppt/tags/tag7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67ba2de2-26a8-451a-aa42-97d3c9f1717d}"/>
</p:tagLst>
</file>

<file path=ppt/tags/tag7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344939a0-f21b-4f6a-b572-3b0d8bffc7a7}"/>
</p:tagLst>
</file>

<file path=ppt/tags/tag7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cc6e91b0-e131-4f07-88ce-f977277a23b1}"/>
</p:tagLst>
</file>

<file path=ppt/tags/tag721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</p:tagLst>
</file>

<file path=ppt/tags/tag7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3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9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0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38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</p:tagLst>
</file>

<file path=ppt/tags/tag73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7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7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</p:tagLst>
</file>

<file path=ppt/tags/tag74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4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6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</p:tagLst>
</file>

<file path=ppt/tags/tag75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7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767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</p:tagLst>
</file>

<file path=ppt/tags/tag768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69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7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816"/>
</p:tagLst>
</file>

<file path=ppt/tags/tag7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816"/>
</p:tagLst>
</file>

<file path=ppt/tags/tag7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</p:tagLst>
</file>

<file path=ppt/tags/tag78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816"/>
  <p:tag name="KSO_WM_TEMPLATE_SUBCATEGORY" val="0"/>
  <p:tag name="KSO_WM_TEMPLATE_MASTER_TYPE" val="1"/>
  <p:tag name="KSO_WM_TEMPLATE_COLOR_TYPE" val="1"/>
  <p:tag name="KSO_WM_TEMPLATE_MASTER_THUMB_INDEX" val="13"/>
  <p:tag name="KSO_WM_TEMPLATE_THUMBS_INDEX" val="1、4、7、9、12、17、20、21、22、25、29、30、31、32"/>
</p:tagLst>
</file>

<file path=ppt/tags/tag78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8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</p:tagLst>
</file>

<file path=ppt/tags/tag79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9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_1*i*10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9*i*5"/>
  <p:tag name="KSO_WM_UNIT_LAYERLEVEL" val="1"/>
  <p:tag name="KSO_WM_TAG_VERSION" val="1.0"/>
  <p:tag name="KSO_WM_BEAUTIFY_FLAG" val="#wm#"/>
</p:tagLst>
</file>

<file path=ppt/tags/tag8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</p:tagLst>
</file>

<file path=ppt/tags/tag8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8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89de218f-e3ca-4096-8fd3-a231c3d53070}"/>
</p:tagLst>
</file>

<file path=ppt/tags/tag879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WM_BEAUTIFY_SHAPE_IDENTITY" val="{939180bf-8b74-455e-9682-398648853b1d}"/>
</p:tagLst>
</file>

<file path=ppt/tags/tag88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</p:tagLst>
</file>

<file path=ppt/tags/tag8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0b47d33b-29f0-4978-9ba3-3ca451d3b8fc}"/>
</p:tagLst>
</file>

<file path=ppt/tags/tag8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bc128906-6077-434c-affb-31c0ea890628}"/>
</p:tagLst>
</file>

<file path=ppt/tags/tag8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4e707bd-0fad-4d45-862f-fcad1c45f9f3}"/>
</p:tagLst>
</file>

<file path=ppt/tags/tag8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7c67a800-1c4f-46a4-8ac1-d747bb2e067e}"/>
</p:tagLst>
</file>

<file path=ppt/tags/tag884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LAYERLEVEL" val="1"/>
  <p:tag name="KSO_WM_TAG_VERSION" val="1.0"/>
  <p:tag name="KSO_WM_BEAUTIFY_FLAG" val="#wm#"/>
</p:tagLst>
</file>

<file path=ppt/tags/tag88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0*i*5"/>
  <p:tag name="KSO_WM_UNIT_LAYERLEVEL" val="1"/>
  <p:tag name="KSO_WM_TAG_VERSION" val="1.0"/>
  <p:tag name="KSO_WM_BEAUTIFY_FLAG" val="#wm#"/>
</p:tagLst>
</file>

<file path=ppt/tags/tag8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2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LAYERLEVEL" val="1"/>
  <p:tag name="KSO_WM_TAG_VERSION" val="1.0"/>
  <p:tag name="KSO_WM_BEAUTIFY_FLAG" val="#wm#"/>
</p:tagLst>
</file>

<file path=ppt/tags/tag89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01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LAYERLEVEL" val="1"/>
  <p:tag name="KSO_WM_TAG_VERSION" val="1.0"/>
  <p:tag name="KSO_WM_BEAUTIFY_FLAG" val="#wm#"/>
</p:tagLst>
</file>

<file path=ppt/tags/tag90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1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0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LAYERLEVEL" val="1"/>
  <p:tag name="KSO_WM_TAG_VERSION" val="1.0"/>
  <p:tag name="KSO_WM_BEAUTIFY_FLAG" val="#wm#"/>
</p:tagLst>
</file>

<file path=ppt/tags/tag91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9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3.xml><?xml version="1.0" encoding="utf-8"?>
<p:tagLst xmlns:p="http://schemas.openxmlformats.org/presentationml/2006/main"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0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LAYERLEVEL" val="1"/>
  <p:tag name="KSO_WM_TAG_VERSION" val="1.0"/>
  <p:tag name="KSO_WM_BEAUTIFY_FLAG" val="#wm#"/>
</p:tagLst>
</file>

<file path=ppt/tags/tag93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9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9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816"/>
</p:tagLst>
</file>

<file path=ppt/tags/tag9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816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1.0"/>
  <p:tag name="KSO_WM_BEAUTIFY_FLAG" val="#wm#"/>
</p:tagLst>
</file>

<file path=ppt/tags/tag9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6816"/>
  <p:tag name="KSO_WM_TEMPLATE_SUBCATEGORY" val="0"/>
  <p:tag name="KSO_WM_TEMPLATE_MASTER_TYPE" val="1"/>
  <p:tag name="KSO_WM_TEMPLATE_COLOR_TYPE" val="1"/>
  <p:tag name="KSO_WM_TEMPLATE_MASTER_THUMB_INDEX" val="13"/>
  <p:tag name="KSO_WM_TEMPLATE_THUMBS_INDEX" val="1、4、7、9、12、17、20、21、22、25、29、30、31、32"/>
</p:tagLst>
</file>

<file path=ppt/tags/tag9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9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9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9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9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1.0"/>
  <p:tag name="KSO_WM_BEAUTIFY_FLAG" val="#wm#"/>
</p:tagLst>
</file>

<file path=ppt/tags/tag9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9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1.0"/>
  <p:tag name="KSO_WM_BEAUTIFY_FLAG" val="#wm#"/>
</p:tagLst>
</file>

<file path=ppt/tags/tag9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1.0"/>
  <p:tag name="KSO_WM_BEAUTIFY_FLAG" val="#wm#"/>
</p:tagLst>
</file>

<file path=ppt/tags/tag9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1.0"/>
  <p:tag name="KSO_WM_BEAUTIFY_FLAG" val="#wm#"/>
</p:tagLst>
</file>

<file path=ppt/tags/tag9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1.0"/>
  <p:tag name="KSO_WM_BEAUTIFY_FLAG" val="#wm#"/>
</p:tagLst>
</file>

<file path=ppt/tags/tag9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">
      <a:dk1>
        <a:sysClr val="windowText" lastClr="000000"/>
      </a:dk1>
      <a:lt1>
        <a:sysClr val="window" lastClr="FFFFFF"/>
      </a:lt1>
      <a:dk2>
        <a:srgbClr val="002842"/>
      </a:dk2>
      <a:lt2>
        <a:srgbClr val="FFFFFF"/>
      </a:lt2>
      <a:accent1>
        <a:srgbClr val="DB454E"/>
      </a:accent1>
      <a:accent2>
        <a:srgbClr val="F87338"/>
      </a:accent2>
      <a:accent3>
        <a:srgbClr val="FFA818"/>
      </a:accent3>
      <a:accent4>
        <a:srgbClr val="FF9249"/>
      </a:accent4>
      <a:accent5>
        <a:srgbClr val="EE63B0"/>
      </a:accent5>
      <a:accent6>
        <a:srgbClr val="4472C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002842"/>
      </a:dk2>
      <a:lt2>
        <a:srgbClr val="FFFFFF"/>
      </a:lt2>
      <a:accent1>
        <a:srgbClr val="DB454E"/>
      </a:accent1>
      <a:accent2>
        <a:srgbClr val="F87338"/>
      </a:accent2>
      <a:accent3>
        <a:srgbClr val="FFA818"/>
      </a:accent3>
      <a:accent4>
        <a:srgbClr val="FF9249"/>
      </a:accent4>
      <a:accent5>
        <a:srgbClr val="EE63B0"/>
      </a:accent5>
      <a:accent6>
        <a:srgbClr val="4472C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002842"/>
      </a:dk2>
      <a:lt2>
        <a:srgbClr val="FFFFFF"/>
      </a:lt2>
      <a:accent1>
        <a:srgbClr val="DB454E"/>
      </a:accent1>
      <a:accent2>
        <a:srgbClr val="F87338"/>
      </a:accent2>
      <a:accent3>
        <a:srgbClr val="FFA818"/>
      </a:accent3>
      <a:accent4>
        <a:srgbClr val="FF9249"/>
      </a:accent4>
      <a:accent5>
        <a:srgbClr val="EE63B0"/>
      </a:accent5>
      <a:accent6>
        <a:srgbClr val="4472C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002842"/>
      </a:dk2>
      <a:lt2>
        <a:srgbClr val="FFFFFF"/>
      </a:lt2>
      <a:accent1>
        <a:srgbClr val="DB454E"/>
      </a:accent1>
      <a:accent2>
        <a:srgbClr val="F87338"/>
      </a:accent2>
      <a:accent3>
        <a:srgbClr val="FFA818"/>
      </a:accent3>
      <a:accent4>
        <a:srgbClr val="FF9249"/>
      </a:accent4>
      <a:accent5>
        <a:srgbClr val="EE63B0"/>
      </a:accent5>
      <a:accent6>
        <a:srgbClr val="4472C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Office 主题​​">
  <a:themeElements>
    <a:clrScheme name="自定义 403">
      <a:dk1>
        <a:srgbClr val="000000"/>
      </a:dk1>
      <a:lt1>
        <a:srgbClr val="FFFFFF"/>
      </a:lt1>
      <a:dk2>
        <a:srgbClr val="E2F5FD"/>
      </a:dk2>
      <a:lt2>
        <a:srgbClr val="FFFFFF"/>
      </a:lt2>
      <a:accent1>
        <a:srgbClr val="1CB5FA"/>
      </a:accent1>
      <a:accent2>
        <a:srgbClr val="28E6C2"/>
      </a:accent2>
      <a:accent3>
        <a:srgbClr val="3FCF3F"/>
      </a:accent3>
      <a:accent4>
        <a:srgbClr val="FEC40A"/>
      </a:accent4>
      <a:accent5>
        <a:srgbClr val="E95229"/>
      </a:accent5>
      <a:accent6>
        <a:srgbClr val="DC3A4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E2F5FD"/>
      </a:dk2>
      <a:lt2>
        <a:srgbClr val="FFFFFF"/>
      </a:lt2>
      <a:accent1>
        <a:srgbClr val="1CB5FA"/>
      </a:accent1>
      <a:accent2>
        <a:srgbClr val="28E6C2"/>
      </a:accent2>
      <a:accent3>
        <a:srgbClr val="3FCF3F"/>
      </a:accent3>
      <a:accent4>
        <a:srgbClr val="FEC40A"/>
      </a:accent4>
      <a:accent5>
        <a:srgbClr val="E95229"/>
      </a:accent5>
      <a:accent6>
        <a:srgbClr val="DC3A4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E2F5FD"/>
      </a:dk2>
      <a:lt2>
        <a:srgbClr val="FFFFFF"/>
      </a:lt2>
      <a:accent1>
        <a:srgbClr val="1CB5FA"/>
      </a:accent1>
      <a:accent2>
        <a:srgbClr val="28E6C2"/>
      </a:accent2>
      <a:accent3>
        <a:srgbClr val="3FCF3F"/>
      </a:accent3>
      <a:accent4>
        <a:srgbClr val="FEC40A"/>
      </a:accent4>
      <a:accent5>
        <a:srgbClr val="E95229"/>
      </a:accent5>
      <a:accent6>
        <a:srgbClr val="DC3A4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2165</Words>
  <Application>WPS 演示</Application>
  <PresentationFormat>On-screen Show (4:3)</PresentationFormat>
  <Paragraphs>299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17</vt:i4>
      </vt:variant>
    </vt:vector>
  </HeadingPairs>
  <TitlesOfParts>
    <vt:vector size="46" baseType="lpstr">
      <vt:lpstr>Arial</vt:lpstr>
      <vt:lpstr>宋体</vt:lpstr>
      <vt:lpstr>Wingdings</vt:lpstr>
      <vt:lpstr>PMingLiU</vt:lpstr>
      <vt:lpstr>Segoe Print</vt:lpstr>
      <vt:lpstr>微软雅黑</vt:lpstr>
      <vt:lpstr>汉仪旗黑-85S</vt:lpstr>
      <vt:lpstr>黑体</vt:lpstr>
      <vt:lpstr>幼圆</vt:lpstr>
      <vt:lpstr>汉仪乐喵体W</vt:lpstr>
      <vt:lpstr>Segoe UI</vt:lpstr>
      <vt:lpstr>仿宋</vt:lpstr>
      <vt:lpstr>Wingdings</vt:lpstr>
      <vt:lpstr>PMingLiU</vt:lpstr>
      <vt:lpstr>PMingLiU-ExtB</vt:lpstr>
      <vt:lpstr>Times New Roman</vt:lpstr>
      <vt:lpstr>Arial</vt:lpstr>
      <vt:lpstr>Arial Unicode MS</vt:lpstr>
      <vt:lpstr>Calibri</vt:lpstr>
      <vt:lpstr>Office Theme</vt:lpstr>
      <vt:lpstr>2_Office 主题​​</vt:lpstr>
      <vt:lpstr>1_Office 主题​​</vt:lpstr>
      <vt:lpstr>3_Office 主题​​</vt:lpstr>
      <vt:lpstr>5_Office 主题​​</vt:lpstr>
      <vt:lpstr>4_Office 主题​​</vt:lpstr>
      <vt:lpstr>6_Office 主题​​</vt:lpstr>
      <vt:lpstr>7_Office 主题​​</vt:lpstr>
      <vt:lpstr>9_Office 主题​​</vt:lpstr>
      <vt:lpstr>10_Office 主题​​</vt:lpstr>
      <vt:lpstr>自然语言处理大作业报告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效果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自然语言处理大作业报告</dc:title>
  <dc:creator/>
  <cp:lastModifiedBy>Viper</cp:lastModifiedBy>
  <cp:revision>7</cp:revision>
  <dcterms:created xsi:type="dcterms:W3CDTF">2020-12-14T13:11:00Z</dcterms:created>
  <dcterms:modified xsi:type="dcterms:W3CDTF">2021-01-17T19:15:10Z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2052-11.1.0.10214</vt:lpwstr>
  </property>
</Properties>
</file>