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988"/>
            <a:ext cx="9144000" cy="2387600"/>
          </a:xfrm>
        </p:spPr>
        <p:txBody>
          <a:bodyPr/>
          <a:lstStyle/>
          <a:p>
            <a:r>
              <a:rPr lang="en-US" altLang="zh-CN"/>
              <a:t>InvoDB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845593"/>
            <a:ext cx="9144000" cy="1393032"/>
          </a:xfrm>
        </p:spPr>
        <p:txBody>
          <a:bodyPr>
            <a:noAutofit/>
          </a:bodyPr>
          <a:lstStyle/>
          <a:p>
            <a:r>
              <a:rPr lang="en-US" altLang="zh-CN"/>
              <a:t>NoSQL </a:t>
            </a:r>
            <a:r>
              <a:rPr lang="zh-CN" altLang="en-US"/>
              <a:t>数据库</a:t>
            </a:r>
            <a:endParaRPr lang="en-US" altLang="zh-CN"/>
          </a:p>
          <a:p>
            <a:r>
              <a:rPr lang="zh-CN" altLang="en-US"/>
              <a:t>小</a:t>
            </a:r>
            <a:r>
              <a:rPr lang="zh-CN" altLang="en-US" dirty="0"/>
              <a:t>而美 高效率 </a:t>
            </a:r>
            <a:r>
              <a:rPr lang="zh-CN" altLang="en-US"/>
              <a:t>低开销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2019</a:t>
            </a:r>
            <a:r>
              <a:rPr lang="zh-CN" altLang="en-US"/>
              <a:t> 唐计</a:t>
            </a:r>
            <a:endParaRPr lang="en-US" altLang="zh-CN"/>
          </a:p>
          <a:p>
            <a:r>
              <a:rPr lang="zh-CN" altLang="en-US"/>
              <a:t>赵熠远 钱宇航 徐小权 </a:t>
            </a:r>
            <a:r>
              <a:rPr lang="zh-CN" altLang="en-CN"/>
              <a:t>卢胤</a:t>
            </a:r>
            <a:r>
              <a:rPr lang="zh-CN" altLang="en-US"/>
              <a:t> 刘宇轩</a:t>
            </a:r>
            <a:endParaRPr lang="en-US" altLang="zh-CN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389380" y="5958364"/>
            <a:ext cx="9144000" cy="85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trike="sngStrike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自主研发 </a:t>
            </a:r>
            <a:r>
              <a:rPr lang="zh-CN" strike="sngStrike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打破</a:t>
            </a:r>
            <a:r>
              <a:rPr strike="sngStrike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垄断 微内核 形式化验证 </a:t>
            </a:r>
            <a:r>
              <a:rPr lang="zh-CN" strike="sngStrike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掏空 快</a:t>
            </a:r>
            <a:r>
              <a:rPr lang="en-US" altLang="zh-CN" strike="sngStrike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600%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表示不同于传统 </a:t>
            </a:r>
            <a:r>
              <a:rPr lang="en-US" altLang="zh-CN"/>
              <a:t>RDBMS</a:t>
            </a:r>
            <a:r>
              <a:rPr lang="zh-CN" altLang="en-US"/>
              <a:t>（</a:t>
            </a:r>
            <a:r>
              <a:rPr lang="en-US" altLang="zh-CN"/>
              <a:t>Non-SQL</a:t>
            </a:r>
            <a:r>
              <a:rPr lang="zh-CN" altLang="en-US"/>
              <a:t>，</a:t>
            </a:r>
            <a:r>
              <a:rPr lang="en-US" altLang="zh-CN"/>
              <a:t>Not Only SQL</a:t>
            </a:r>
            <a:r>
              <a:rPr lang="zh-CN" altLang="en-US"/>
              <a:t>）</a:t>
            </a:r>
          </a:p>
          <a:p>
            <a:r>
              <a:rPr lang="zh-CN" altLang="en-US"/>
              <a:t>数据面向文档、键值对（</a:t>
            </a:r>
            <a:r>
              <a:rPr lang="en-US" altLang="zh-CN"/>
              <a:t>Key-Value</a:t>
            </a:r>
            <a:r>
              <a:rPr lang="zh-CN" altLang="en-US"/>
              <a:t>），而不是关系模型</a:t>
            </a:r>
          </a:p>
          <a:p>
            <a:r>
              <a:rPr lang="zh-CN" altLang="en-US"/>
              <a:t>灵活性好，常具有分布式部署、数据水平扩展的能力</a:t>
            </a:r>
          </a:p>
          <a:p>
            <a:r>
              <a:rPr lang="zh-CN" altLang="en-US"/>
              <a:t>弱一致性，在大量数据和大流量场景性能更好</a:t>
            </a:r>
          </a:p>
          <a:p>
            <a:r>
              <a:rPr lang="zh-CN" altLang="en-CN"/>
              <a:t>尚处</a:t>
            </a:r>
            <a:r>
              <a:rPr lang="zh-CN" altLang="en-US"/>
              <a:t>发展期，功能结构与实现没有定式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71" y="4851083"/>
            <a:ext cx="3996690" cy="1325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540" y="4851083"/>
            <a:ext cx="3968115" cy="1325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InvoDB </a:t>
            </a:r>
            <a:r>
              <a:rPr lang="zh-CN" altLang="en-US"/>
              <a:t>的介绍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/>
              <a:t>文档型，以 </a:t>
            </a:r>
            <a:r>
              <a:rPr lang="en-US" altLang="zh-CN"/>
              <a:t>JSON </a:t>
            </a:r>
            <a:r>
              <a:rPr lang="zh-CN" altLang="en-US"/>
              <a:t>作为文档进行整体存取</a:t>
            </a:r>
            <a:endParaRPr lang="en-US" altLang="zh-CN"/>
          </a:p>
          <a:p>
            <a:endParaRPr lang="en-US" altLang="zh-CN"/>
          </a:p>
          <a:p>
            <a:r>
              <a:rPr lang="zh-CN" altLang="en-CN"/>
              <a:t>利用</a:t>
            </a:r>
            <a:r>
              <a:rPr lang="zh-CN" altLang="en-US"/>
              <a:t>内存进行索引与缓存，支撑</a:t>
            </a:r>
            <a:r>
              <a:rPr lang="zh-CN" altLang="en-CN"/>
              <a:t>高效的</a:t>
            </a:r>
            <a:r>
              <a:rPr lang="zh-CN" altLang="en-US"/>
              <a:t>检索</a:t>
            </a:r>
          </a:p>
          <a:p>
            <a:endParaRPr lang="en-US" altLang="zh-CN"/>
          </a:p>
          <a:p>
            <a:r>
              <a:rPr lang="zh-CN" altLang="en-US"/>
              <a:t>支持复合逻辑筛选、计数等基础查询能力</a:t>
            </a:r>
          </a:p>
          <a:p>
            <a:endParaRPr lang="en-US" altLang="zh-CN"/>
          </a:p>
          <a:p>
            <a:r>
              <a:rPr lang="zh-CN" altLang="en-US"/>
              <a:t>使用 </a:t>
            </a:r>
            <a:r>
              <a:rPr lang="en-US" altLang="zh-CN"/>
              <a:t>C++ </a:t>
            </a:r>
            <a:r>
              <a:rPr lang="zh-CN" altLang="en-US"/>
              <a:t>开发，资源开销低，</a:t>
            </a:r>
            <a:r>
              <a:rPr lang="zh-CN" altLang="en-CN"/>
              <a:t>易于移植</a:t>
            </a:r>
            <a:r>
              <a:rPr lang="zh-CN" altLang="en-US"/>
              <a:t>和语言支持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适合嵌入式设备，以及需要快速展开基础</a:t>
            </a:r>
            <a:r>
              <a:rPr lang="zh-CN" altLang="en-CN"/>
              <a:t>文档型</a:t>
            </a:r>
            <a:r>
              <a:rPr lang="zh-CN" altLang="en-US"/>
              <a:t>功能的场景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InvoDB </a:t>
            </a:r>
            <a:r>
              <a:rPr lang="zh-CN" altLang="en-US"/>
              <a:t>初步技术路径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zh-CN" altLang="en-US"/>
              <a:t>在文件系统上以单文件存储 </a:t>
            </a:r>
            <a:r>
              <a:rPr lang="en-US" altLang="zh-CN"/>
              <a:t>database.invodb</a:t>
            </a:r>
          </a:p>
          <a:p>
            <a:endParaRPr lang="en-US" altLang="zh-CN"/>
          </a:p>
          <a:p>
            <a:r>
              <a:rPr lang="zh-CN" altLang="en-US"/>
              <a:t>每一个 </a:t>
            </a:r>
            <a:r>
              <a:rPr lang="en-US" altLang="zh-CN"/>
              <a:t>JSON </a:t>
            </a:r>
            <a:r>
              <a:rPr lang="zh-CN" altLang="en-US"/>
              <a:t>拥有一个唯一标识符 </a:t>
            </a:r>
            <a:r>
              <a:rPr lang="en-US" altLang="zh-CN"/>
              <a:t>UUID</a:t>
            </a:r>
          </a:p>
          <a:p>
            <a:endParaRPr lang="en-US" altLang="zh-CN"/>
          </a:p>
          <a:p>
            <a:r>
              <a:rPr lang="zh-CN" altLang="en-US"/>
              <a:t>文件内部索引结构实现快速字段查找筛选，内存加速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使用数据结构</a:t>
            </a:r>
            <a:r>
              <a:rPr lang="en-US" altLang="zh-CN"/>
              <a:t>(</a:t>
            </a:r>
            <a:r>
              <a:rPr lang="zh-CN" altLang="en-US"/>
              <a:t>平衡树等</a:t>
            </a:r>
            <a:r>
              <a:rPr lang="en-US" altLang="zh-CN"/>
              <a:t>)</a:t>
            </a:r>
            <a:r>
              <a:rPr lang="zh-CN" altLang="en-US"/>
              <a:t>构建内存加速缓存实现快速值筛选</a:t>
            </a:r>
          </a:p>
          <a:p>
            <a:endParaRPr lang="en-US" altLang="zh-CN"/>
          </a:p>
          <a:p>
            <a:r>
              <a:rPr lang="zh-CN" altLang="en-US"/>
              <a:t>可能考虑通过网络实现主从同步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InvoDB </a:t>
            </a:r>
            <a:r>
              <a:rPr lang="zh-CN" altLang="en-CN"/>
              <a:t>接口示例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6220"/>
            <a:ext cx="4759960" cy="4554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160" y="1405890"/>
            <a:ext cx="3880485" cy="33610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/>
              <a:t>时间安排</a:t>
            </a:r>
            <a:r>
              <a:rPr lang="zh-CN" altLang="en-US"/>
              <a:t>与分工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五人的团队是由上学期程序设计综合实践的四人团队</a:t>
            </a:r>
            <a:r>
              <a:rPr lang="en-US" altLang="zh-CN"/>
              <a:t>……</a:t>
            </a:r>
          </a:p>
          <a:p>
            <a:r>
              <a:rPr lang="zh-CN" altLang="en-US"/>
              <a:t>再加上一位擅长数据结构的 </a:t>
            </a:r>
            <a:r>
              <a:rPr lang="en-US" altLang="zh-CN"/>
              <a:t>ACM</a:t>
            </a:r>
            <a:r>
              <a:rPr lang="zh-CN" altLang="en-US"/>
              <a:t> 选手组成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设计、框架：钱宇航、赵熠远</a:t>
            </a:r>
            <a:endParaRPr lang="en-US" altLang="zh-CN"/>
          </a:p>
          <a:p>
            <a:r>
              <a:rPr lang="zh-CN" altLang="en-US"/>
              <a:t>数据结构：徐小权、卢胤</a:t>
            </a:r>
            <a:endParaRPr lang="en-US" altLang="zh-CN"/>
          </a:p>
          <a:p>
            <a:r>
              <a:rPr lang="zh-CN" altLang="en-US"/>
              <a:t>网络、</a:t>
            </a:r>
            <a:r>
              <a:rPr lang="en-US" altLang="zh-CN"/>
              <a:t>QA</a:t>
            </a:r>
            <a:r>
              <a:rPr lang="zh-CN" altLang="en-US"/>
              <a:t>：赵熠远</a:t>
            </a:r>
            <a:endParaRPr lang="en-US" altLang="zh-CN"/>
          </a:p>
          <a:p>
            <a:r>
              <a:rPr lang="zh-CN" altLang="en-US"/>
              <a:t>单元测试、文档：刘宇轩</a:t>
            </a:r>
          </a:p>
        </p:txBody>
      </p:sp>
    </p:spTree>
    <p:extLst>
      <p:ext uri="{BB962C8B-B14F-4D97-AF65-F5344CB8AC3E}">
        <p14:creationId xmlns:p14="http://schemas.microsoft.com/office/powerpoint/2010/main" val="332103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主题</vt:lpstr>
      <vt:lpstr>InvoDB</vt:lpstr>
      <vt:lpstr>NoSQL</vt:lpstr>
      <vt:lpstr>InvoDB 的介绍</vt:lpstr>
      <vt:lpstr>InvoDB 初步技术路径</vt:lpstr>
      <vt:lpstr>InvoDB 接口示例</vt:lpstr>
      <vt:lpstr>时间安排与分工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yuhangq</dc:creator>
  <cp:lastModifiedBy>Ciel Z</cp:lastModifiedBy>
  <cp:revision>14</cp:revision>
  <dcterms:created xsi:type="dcterms:W3CDTF">2021-09-23T06:39:52Z</dcterms:created>
  <dcterms:modified xsi:type="dcterms:W3CDTF">2021-09-23T07:26:31Z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