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3C5"/>
    <a:srgbClr val="5778B4"/>
    <a:srgbClr val="FFFFFF"/>
    <a:srgbClr val="C8DBBF"/>
    <a:srgbClr val="A1C58E"/>
    <a:srgbClr val="7FB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>
        <p:scale>
          <a:sx n="100" d="100"/>
          <a:sy n="100" d="100"/>
        </p:scale>
        <p:origin x="72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l-paper\icml2017\figure\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l-paper\icml2017\figure\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l-paper\icml2017\figure\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l-paper\icml2017\figure\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l-paper\icml2017\figure\r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I:\rl-paper\icml2017\figure\r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r>
              <a:rPr lang="en-US" altLang="zh-CN"/>
              <a:t>Shooting Games</a:t>
            </a:r>
            <a:endParaRPr lang="zh-CN" altLang="en-US"/>
          </a:p>
        </c:rich>
      </c:tx>
      <c:layout>
        <c:manualLayout>
          <c:xMode val="edge"/>
          <c:yMode val="edge"/>
          <c:x val="0.32752617558028035"/>
          <c:y val="1.1019283746556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I-Group A</c:v>
          </c:tx>
          <c:spPr>
            <a:solidFill>
              <a:srgbClr val="CC66FF">
                <a:alpha val="2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CC66FF">
                  <a:alpha val="25000"/>
                </a:srgbClr>
              </a:solidFill>
              <a:ln w="127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23-4206-A2B6-5741C3A49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Sheet1!$B$1:$B$19</c:f>
              <c:numCache>
                <c:formatCode>0%</c:formatCode>
                <c:ptCount val="19"/>
                <c:pt idx="0">
                  <c:v>0.22345991561181436</c:v>
                </c:pt>
                <c:pt idx="1">
                  <c:v>0.16443227139493538</c:v>
                </c:pt>
                <c:pt idx="2">
                  <c:v>0.33284328138782709</c:v>
                </c:pt>
                <c:pt idx="3">
                  <c:v>0.23396073669297712</c:v>
                </c:pt>
                <c:pt idx="4">
                  <c:v>0.63742857142857146</c:v>
                </c:pt>
                <c:pt idx="5">
                  <c:v>0.21194805194805194</c:v>
                </c:pt>
                <c:pt idx="6">
                  <c:v>0.52117073170731709</c:v>
                </c:pt>
                <c:pt idx="7">
                  <c:v>0.16841317365269462</c:v>
                </c:pt>
                <c:pt idx="8">
                  <c:v>0.24412860074485065</c:v>
                </c:pt>
                <c:pt idx="9">
                  <c:v>0.35199999999999998</c:v>
                </c:pt>
                <c:pt idx="10">
                  <c:v>0.94847520107238603</c:v>
                </c:pt>
                <c:pt idx="11">
                  <c:v>0.31976615111374235</c:v>
                </c:pt>
                <c:pt idx="12">
                  <c:v>0.4710563610596315</c:v>
                </c:pt>
                <c:pt idx="13">
                  <c:v>0.88302139037433158</c:v>
                </c:pt>
                <c:pt idx="14">
                  <c:v>0.4955901298186503</c:v>
                </c:pt>
                <c:pt idx="15">
                  <c:v>0.90768405297788823</c:v>
                </c:pt>
                <c:pt idx="16">
                  <c:v>0.94007263922518158</c:v>
                </c:pt>
                <c:pt idx="17">
                  <c:v>1.1073790822653988</c:v>
                </c:pt>
                <c:pt idx="18">
                  <c:v>0.5090461301375695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23-4206-A2B6-5741C3A49097}"/>
            </c:ext>
          </c:extLst>
        </c:ser>
        <c:ser>
          <c:idx val="1"/>
          <c:order val="1"/>
          <c:tx>
            <c:v>II-Group A</c:v>
          </c:tx>
          <c:spPr>
            <a:solidFill>
              <a:srgbClr val="9900FF">
                <a:alpha val="36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9900FF">
                  <a:alpha val="36000"/>
                </a:srgbClr>
              </a:solidFill>
              <a:ln w="12700" cap="flat" cmpd="sng" algn="ctr">
                <a:solidFill>
                  <a:srgbClr val="FF0000">
                    <a:alpha val="50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23-4206-A2B6-5741C3A49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Sheet1!$C$1:$C$19</c:f>
              <c:numCache>
                <c:formatCode>0%</c:formatCode>
                <c:ptCount val="19"/>
                <c:pt idx="0">
                  <c:v>0.390210970464135</c:v>
                </c:pt>
                <c:pt idx="1">
                  <c:v>0.1441545336600836</c:v>
                </c:pt>
                <c:pt idx="2">
                  <c:v>0.94501617171420171</c:v>
                </c:pt>
                <c:pt idx="3">
                  <c:v>0.84416110099170205</c:v>
                </c:pt>
                <c:pt idx="4">
                  <c:v>0.66057142857142859</c:v>
                </c:pt>
                <c:pt idx="5">
                  <c:v>0.9063203463203463</c:v>
                </c:pt>
                <c:pt idx="6">
                  <c:v>0.72507317073170729</c:v>
                </c:pt>
                <c:pt idx="7">
                  <c:v>0.90606287425149701</c:v>
                </c:pt>
                <c:pt idx="8">
                  <c:v>0.94421220643003723</c:v>
                </c:pt>
                <c:pt idx="9">
                  <c:v>1.0211428571428571</c:v>
                </c:pt>
                <c:pt idx="10">
                  <c:v>0.94847520107238603</c:v>
                </c:pt>
                <c:pt idx="11">
                  <c:v>0.97994523791904098</c:v>
                </c:pt>
                <c:pt idx="12">
                  <c:v>1.052436498419274</c:v>
                </c:pt>
                <c:pt idx="13">
                  <c:v>0.89639037433155078</c:v>
                </c:pt>
                <c:pt idx="14">
                  <c:v>1.0564364285006442</c:v>
                </c:pt>
                <c:pt idx="15">
                  <c:v>0.96676174070204168</c:v>
                </c:pt>
                <c:pt idx="16">
                  <c:v>1.013317191283293</c:v>
                </c:pt>
                <c:pt idx="17">
                  <c:v>1.0828165908777732</c:v>
                </c:pt>
                <c:pt idx="18">
                  <c:v>0.86019471796577784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23-4206-A2B6-5741C3A49097}"/>
            </c:ext>
          </c:extLst>
        </c:ser>
        <c:ser>
          <c:idx val="2"/>
          <c:order val="2"/>
          <c:tx>
            <c:v>III-Group A</c:v>
          </c:tx>
          <c:spPr>
            <a:solidFill>
              <a:srgbClr val="9933FF">
                <a:alpha val="68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9933FF">
                  <a:alpha val="68000"/>
                </a:srgbClr>
              </a:solidFill>
              <a:ln w="127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23-4206-A2B6-5741C3A49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Sheet1!$D$1:$D$19</c:f>
              <c:numCache>
                <c:formatCode>0%</c:formatCode>
                <c:ptCount val="19"/>
                <c:pt idx="0">
                  <c:v>0.86616033755274258</c:v>
                </c:pt>
                <c:pt idx="1">
                  <c:v>1.0024986785834415</c:v>
                </c:pt>
                <c:pt idx="2">
                  <c:v>0.97647750661570132</c:v>
                </c:pt>
                <c:pt idx="3">
                  <c:v>0.8420360250961344</c:v>
                </c:pt>
                <c:pt idx="4">
                  <c:v>0.72085714285714286</c:v>
                </c:pt>
                <c:pt idx="5">
                  <c:v>0.9387012987012987</c:v>
                </c:pt>
                <c:pt idx="6">
                  <c:v>0.9200975609756098</c:v>
                </c:pt>
                <c:pt idx="7">
                  <c:v>0.90606287425149701</c:v>
                </c:pt>
                <c:pt idx="8">
                  <c:v>0.93645967925818951</c:v>
                </c:pt>
                <c:pt idx="9">
                  <c:v>1.0408571428571429</c:v>
                </c:pt>
                <c:pt idx="10">
                  <c:v>1.0408009383378016</c:v>
                </c:pt>
                <c:pt idx="11">
                  <c:v>1.0531340190927254</c:v>
                </c:pt>
                <c:pt idx="12">
                  <c:v>0.93132017878556639</c:v>
                </c:pt>
                <c:pt idx="13">
                  <c:v>0.9512032085561497</c:v>
                </c:pt>
                <c:pt idx="14">
                  <c:v>1.0966207511644039</c:v>
                </c:pt>
                <c:pt idx="15">
                  <c:v>0.9670441388269182</c:v>
                </c:pt>
                <c:pt idx="16">
                  <c:v>0.99455205811138014</c:v>
                </c:pt>
                <c:pt idx="17">
                  <c:v>1.067934408157641</c:v>
                </c:pt>
                <c:pt idx="18">
                  <c:v>0.95848988598786022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23-4206-A2B6-5741C3A49097}"/>
            </c:ext>
          </c:extLst>
        </c:ser>
        <c:ser>
          <c:idx val="3"/>
          <c:order val="3"/>
          <c:tx>
            <c:v>I&amp;II&amp;III-Group B</c:v>
          </c:tx>
          <c:spPr>
            <a:solidFill>
              <a:srgbClr val="92D050">
                <a:alpha val="82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92D050">
                  <a:alpha val="82000"/>
                </a:srgbClr>
              </a:solidFill>
              <a:ln w="127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323-4206-A2B6-5741C3A490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Sheet1!$E$1:$E$19</c:f>
              <c:numCache>
                <c:formatCode>0%</c:formatCode>
                <c:ptCount val="19"/>
                <c:pt idx="0">
                  <c:v>0.67510548523206748</c:v>
                </c:pt>
                <c:pt idx="1">
                  <c:v>0.88035173706213066</c:v>
                </c:pt>
                <c:pt idx="2">
                  <c:v>9.4384004704498675E-2</c:v>
                </c:pt>
                <c:pt idx="3">
                  <c:v>0.7632058287795993</c:v>
                </c:pt>
                <c:pt idx="4">
                  <c:v>0.69228571428571428</c:v>
                </c:pt>
                <c:pt idx="5">
                  <c:v>0.73264069264069265</c:v>
                </c:pt>
                <c:pt idx="6">
                  <c:v>0.62751219512195122</c:v>
                </c:pt>
                <c:pt idx="7">
                  <c:v>0.90306886227544914</c:v>
                </c:pt>
                <c:pt idx="8">
                  <c:v>0.86045451090674163</c:v>
                </c:pt>
                <c:pt idx="9">
                  <c:v>0.66057142857142859</c:v>
                </c:pt>
                <c:pt idx="10">
                  <c:v>0.22402815013404825</c:v>
                </c:pt>
                <c:pt idx="11">
                  <c:v>0.97913120698586542</c:v>
                </c:pt>
                <c:pt idx="12">
                  <c:v>1.0403357680148262</c:v>
                </c:pt>
                <c:pt idx="13">
                  <c:v>0.9512032085561497</c:v>
                </c:pt>
                <c:pt idx="14">
                  <c:v>1.105985531661877</c:v>
                </c:pt>
                <c:pt idx="15">
                  <c:v>0.96667702126457877</c:v>
                </c:pt>
                <c:pt idx="16">
                  <c:v>1.0090799031476998</c:v>
                </c:pt>
                <c:pt idx="17">
                  <c:v>0.74176657020807502</c:v>
                </c:pt>
                <c:pt idx="18">
                  <c:v>0.77265487886407747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323-4206-A2B6-5741C3A4909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7634303"/>
        <c:axId val="121118607"/>
      </c:barChart>
      <c:catAx>
        <c:axId val="207634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1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121118607"/>
        <c:crosses val="autoZero"/>
        <c:auto val="1"/>
        <c:lblAlgn val="ctr"/>
        <c:lblOffset val="100"/>
        <c:noMultiLvlLbl val="0"/>
      </c:catAx>
      <c:valAx>
        <c:axId val="12111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r>
                  <a:rPr lang="en-US" altLang="zh-CN" sz="1100" b="1" i="0" baseline="0">
                    <a:effectLst/>
                  </a:rPr>
                  <a:t>Relative Final Score</a:t>
                </a:r>
              </a:p>
              <a:p>
                <a:pPr>
                  <a:defRPr sz="1100"/>
                </a:pPr>
                <a:endParaRPr lang="zh-CN" altLang="zh-CN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8136576308474783"/>
              <c:y val="0.894886493777580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%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0763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3026764207829677E-2"/>
          <c:y val="5.3661850221332436E-2"/>
          <c:w val="0.94598403597842451"/>
          <c:h val="2.9778095919828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shoot continuously</c:v>
          </c:tx>
          <c:spPr>
            <a:solidFill>
              <a:srgbClr val="C8DBBF"/>
            </a:solidFill>
            <a:ln>
              <a:noFill/>
            </a:ln>
            <a:effectLst/>
          </c:spPr>
          <c:invertIfNegative val="0"/>
          <c:cat>
            <c:strRef>
              <c:f>Sheet1!$A$22:$A$24</c:f>
              <c:strCache>
                <c:ptCount val="3"/>
                <c:pt idx="0">
                  <c:v>SpaceInvaders</c:v>
                </c:pt>
                <c:pt idx="1">
                  <c:v>Phoenix</c:v>
                </c:pt>
                <c:pt idx="2">
                  <c:v>Carnival</c:v>
                </c:pt>
              </c:strCache>
            </c:strRef>
          </c:cat>
          <c:val>
            <c:numRef>
              <c:f>Sheet1!$B$22:$B$24</c:f>
              <c:numCache>
                <c:formatCode>0%</c:formatCode>
                <c:ptCount val="3"/>
                <c:pt idx="0">
                  <c:v>0.94007263922518158</c:v>
                </c:pt>
                <c:pt idx="1">
                  <c:v>0.35199999999999998</c:v>
                </c:pt>
                <c:pt idx="2">
                  <c:v>0.22345991561181436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4B-44E9-9493-2D6AFF7F7726}"/>
            </c:ext>
          </c:extLst>
        </c:ser>
        <c:ser>
          <c:idx val="1"/>
          <c:order val="1"/>
          <c:tx>
            <c:v>aim to any target and then shoot continuously</c:v>
          </c:tx>
          <c:spPr>
            <a:solidFill>
              <a:srgbClr val="A1C58E"/>
            </a:solidFill>
            <a:ln>
              <a:noFill/>
            </a:ln>
            <a:effectLst/>
          </c:spPr>
          <c:invertIfNegative val="0"/>
          <c:cat>
            <c:strRef>
              <c:f>Sheet1!$A$22:$A$24</c:f>
              <c:strCache>
                <c:ptCount val="3"/>
                <c:pt idx="0">
                  <c:v>SpaceInvaders</c:v>
                </c:pt>
                <c:pt idx="1">
                  <c:v>Phoenix</c:v>
                </c:pt>
                <c:pt idx="2">
                  <c:v>Carnival</c:v>
                </c:pt>
              </c:strCache>
            </c:strRef>
          </c:cat>
          <c:val>
            <c:numRef>
              <c:f>Sheet1!$C$22:$C$24</c:f>
              <c:numCache>
                <c:formatCode>0%</c:formatCode>
                <c:ptCount val="3"/>
                <c:pt idx="0">
                  <c:v>1.013317191283293</c:v>
                </c:pt>
                <c:pt idx="1">
                  <c:v>1.0211428571428571</c:v>
                </c:pt>
                <c:pt idx="2">
                  <c:v>0.390210970464135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4B-44E9-9493-2D6AFF7F7726}"/>
            </c:ext>
          </c:extLst>
        </c:ser>
        <c:ser>
          <c:idx val="2"/>
          <c:order val="2"/>
          <c:tx>
            <c:v>aim to valid target and then shoot continuously</c:v>
          </c:tx>
          <c:spPr>
            <a:solidFill>
              <a:srgbClr val="7FB05E"/>
            </a:solidFill>
            <a:ln>
              <a:noFill/>
            </a:ln>
            <a:effectLst/>
          </c:spPr>
          <c:invertIfNegative val="0"/>
          <c:cat>
            <c:strRef>
              <c:f>Sheet1!$A$22:$A$24</c:f>
              <c:strCache>
                <c:ptCount val="3"/>
                <c:pt idx="0">
                  <c:v>SpaceInvaders</c:v>
                </c:pt>
                <c:pt idx="1">
                  <c:v>Phoenix</c:v>
                </c:pt>
                <c:pt idx="2">
                  <c:v>Carnival</c:v>
                </c:pt>
              </c:strCache>
            </c:strRef>
          </c:cat>
          <c:val>
            <c:numRef>
              <c:f>Sheet1!$D$22:$D$24</c:f>
              <c:numCache>
                <c:formatCode>0%</c:formatCode>
                <c:ptCount val="3"/>
                <c:pt idx="0">
                  <c:v>0.99455205811138014</c:v>
                </c:pt>
                <c:pt idx="1">
                  <c:v>1.0408571428571429</c:v>
                </c:pt>
                <c:pt idx="2">
                  <c:v>0.86616033755274258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4B-44E9-9493-2D6AFF7F7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0698688"/>
        <c:axId val="1517132320"/>
      </c:barChart>
      <c:catAx>
        <c:axId val="115069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1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517132320"/>
        <c:crosses val="autoZero"/>
        <c:auto val="1"/>
        <c:lblAlgn val="ctr"/>
        <c:lblOffset val="100"/>
        <c:noMultiLvlLbl val="0"/>
      </c:catAx>
      <c:valAx>
        <c:axId val="1517132320"/>
        <c:scaling>
          <c:orientation val="minMax"/>
          <c:max val="1.0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i="0"/>
                  <a:t>Score</a:t>
                </a:r>
                <a:endParaRPr lang="zh-CN" i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15069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2936892720840265"/>
          <c:w val="1"/>
          <c:h val="0.199144444733609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1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i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r>
              <a:rPr lang="en-US" altLang="zh-CN"/>
              <a:t>Shooting Games</a:t>
            </a:r>
            <a:endParaRPr lang="zh-CN" altLang="en-US"/>
          </a:p>
        </c:rich>
      </c:tx>
      <c:layout>
        <c:manualLayout>
          <c:xMode val="edge"/>
          <c:yMode val="edge"/>
          <c:x val="0.32752617558028035"/>
          <c:y val="1.1019283746556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I-Group A</c:v>
          </c:tx>
          <c:spPr>
            <a:solidFill>
              <a:schemeClr val="accent6">
                <a:tint val="58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6">
                  <a:tint val="58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C5-4138-8FD0-609C8DE60B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Sheet1!$B$1:$B$19</c:f>
              <c:numCache>
                <c:formatCode>0%</c:formatCode>
                <c:ptCount val="19"/>
                <c:pt idx="0">
                  <c:v>0.22345991561181436</c:v>
                </c:pt>
                <c:pt idx="1">
                  <c:v>0.16443227139493538</c:v>
                </c:pt>
                <c:pt idx="2">
                  <c:v>0.33284328138782709</c:v>
                </c:pt>
                <c:pt idx="3">
                  <c:v>0.23396073669297712</c:v>
                </c:pt>
                <c:pt idx="4">
                  <c:v>0.63742857142857146</c:v>
                </c:pt>
                <c:pt idx="5">
                  <c:v>0.21194805194805194</c:v>
                </c:pt>
                <c:pt idx="6">
                  <c:v>0.52117073170731709</c:v>
                </c:pt>
                <c:pt idx="7">
                  <c:v>0.16841317365269462</c:v>
                </c:pt>
                <c:pt idx="8">
                  <c:v>0.24412860074485065</c:v>
                </c:pt>
                <c:pt idx="9">
                  <c:v>0.35199999999999998</c:v>
                </c:pt>
                <c:pt idx="10">
                  <c:v>0.94847520107238603</c:v>
                </c:pt>
                <c:pt idx="11">
                  <c:v>0.31976615111374235</c:v>
                </c:pt>
                <c:pt idx="12">
                  <c:v>0.4710563610596315</c:v>
                </c:pt>
                <c:pt idx="13">
                  <c:v>0.88302139037433158</c:v>
                </c:pt>
                <c:pt idx="14">
                  <c:v>0.4955901298186503</c:v>
                </c:pt>
                <c:pt idx="15">
                  <c:v>0.90768405297788823</c:v>
                </c:pt>
                <c:pt idx="16">
                  <c:v>0.94007263922518158</c:v>
                </c:pt>
                <c:pt idx="17">
                  <c:v>1.1073790822653988</c:v>
                </c:pt>
                <c:pt idx="18">
                  <c:v>0.5090461301375695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C5-4138-8FD0-609C8DE60B11}"/>
            </c:ext>
          </c:extLst>
        </c:ser>
        <c:ser>
          <c:idx val="1"/>
          <c:order val="1"/>
          <c:tx>
            <c:v>II-Group A</c:v>
          </c:tx>
          <c:spPr>
            <a:solidFill>
              <a:schemeClr val="accent6">
                <a:tint val="8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6">
                  <a:tint val="86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05C5-4138-8FD0-609C8DE60B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Sheet1!$C$1:$C$19</c:f>
              <c:numCache>
                <c:formatCode>0%</c:formatCode>
                <c:ptCount val="19"/>
                <c:pt idx="0">
                  <c:v>0.390210970464135</c:v>
                </c:pt>
                <c:pt idx="1">
                  <c:v>0.1441545336600836</c:v>
                </c:pt>
                <c:pt idx="2">
                  <c:v>0.94501617171420171</c:v>
                </c:pt>
                <c:pt idx="3">
                  <c:v>0.84416110099170205</c:v>
                </c:pt>
                <c:pt idx="4">
                  <c:v>0.66057142857142859</c:v>
                </c:pt>
                <c:pt idx="5">
                  <c:v>0.9063203463203463</c:v>
                </c:pt>
                <c:pt idx="6">
                  <c:v>0.72507317073170729</c:v>
                </c:pt>
                <c:pt idx="7">
                  <c:v>0.90606287425149701</c:v>
                </c:pt>
                <c:pt idx="8">
                  <c:v>0.94421220643003723</c:v>
                </c:pt>
                <c:pt idx="9">
                  <c:v>1.0211428571428571</c:v>
                </c:pt>
                <c:pt idx="10">
                  <c:v>0.94847520107238603</c:v>
                </c:pt>
                <c:pt idx="11">
                  <c:v>0.97994523791904098</c:v>
                </c:pt>
                <c:pt idx="12">
                  <c:v>1.052436498419274</c:v>
                </c:pt>
                <c:pt idx="13">
                  <c:v>0.89639037433155078</c:v>
                </c:pt>
                <c:pt idx="14">
                  <c:v>1.0564364285006442</c:v>
                </c:pt>
                <c:pt idx="15">
                  <c:v>0.96676174070204168</c:v>
                </c:pt>
                <c:pt idx="16">
                  <c:v>1.013317191283293</c:v>
                </c:pt>
                <c:pt idx="17">
                  <c:v>1.0828165908777732</c:v>
                </c:pt>
                <c:pt idx="18">
                  <c:v>0.86019471796577784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C5-4138-8FD0-609C8DE60B11}"/>
            </c:ext>
          </c:extLst>
        </c:ser>
        <c:ser>
          <c:idx val="2"/>
          <c:order val="2"/>
          <c:tx>
            <c:v>III-Group A</c:v>
          </c:tx>
          <c:spPr>
            <a:solidFill>
              <a:schemeClr val="accent6">
                <a:shade val="8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6">
                  <a:shade val="86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C5-4138-8FD0-609C8DE60B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Sheet1!$D$1:$D$19</c:f>
              <c:numCache>
                <c:formatCode>0%</c:formatCode>
                <c:ptCount val="19"/>
                <c:pt idx="0">
                  <c:v>0.86616033755274258</c:v>
                </c:pt>
                <c:pt idx="1">
                  <c:v>1.0024986785834415</c:v>
                </c:pt>
                <c:pt idx="2">
                  <c:v>0.97647750661570132</c:v>
                </c:pt>
                <c:pt idx="3">
                  <c:v>0.8420360250961344</c:v>
                </c:pt>
                <c:pt idx="4">
                  <c:v>0.72085714285714286</c:v>
                </c:pt>
                <c:pt idx="5">
                  <c:v>0.9387012987012987</c:v>
                </c:pt>
                <c:pt idx="6">
                  <c:v>0.9200975609756098</c:v>
                </c:pt>
                <c:pt idx="7">
                  <c:v>0.90606287425149701</c:v>
                </c:pt>
                <c:pt idx="8">
                  <c:v>0.93645967925818951</c:v>
                </c:pt>
                <c:pt idx="9">
                  <c:v>1.0408571428571429</c:v>
                </c:pt>
                <c:pt idx="10">
                  <c:v>1.0408009383378016</c:v>
                </c:pt>
                <c:pt idx="11">
                  <c:v>1.0531340190927254</c:v>
                </c:pt>
                <c:pt idx="12">
                  <c:v>0.93132017878556639</c:v>
                </c:pt>
                <c:pt idx="13">
                  <c:v>0.9512032085561497</c:v>
                </c:pt>
                <c:pt idx="14">
                  <c:v>1.0966207511644039</c:v>
                </c:pt>
                <c:pt idx="15">
                  <c:v>0.9670441388269182</c:v>
                </c:pt>
                <c:pt idx="16">
                  <c:v>0.99455205811138014</c:v>
                </c:pt>
                <c:pt idx="17">
                  <c:v>1.067934408157641</c:v>
                </c:pt>
                <c:pt idx="18">
                  <c:v>0.95848988598786022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C5-4138-8FD0-609C8DE60B11}"/>
            </c:ext>
          </c:extLst>
        </c:ser>
        <c:ser>
          <c:idx val="3"/>
          <c:order val="3"/>
          <c:tx>
            <c:v>I&amp;II&amp;III-Group B</c:v>
          </c:tx>
          <c:spPr>
            <a:solidFill>
              <a:srgbClr val="FFC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FC000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05C5-4138-8FD0-609C8DE60B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Sheet1!$A$1:$A$19</c:f>
              <c:strCache>
                <c:ptCount val="19"/>
                <c:pt idx="0">
                  <c:v>Carnival</c:v>
                </c:pt>
                <c:pt idx="1">
                  <c:v>YarsRevenge</c:v>
                </c:pt>
                <c:pt idx="2">
                  <c:v>DemonAttack</c:v>
                </c:pt>
                <c:pt idx="3">
                  <c:v>ChopperCommand</c:v>
                </c:pt>
                <c:pt idx="4">
                  <c:v>Pooyan</c:v>
                </c:pt>
                <c:pt idx="5">
                  <c:v>BeamRider</c:v>
                </c:pt>
                <c:pt idx="6">
                  <c:v>StarGunner</c:v>
                </c:pt>
                <c:pt idx="7">
                  <c:v>Gravitar</c:v>
                </c:pt>
                <c:pt idx="8">
                  <c:v>Asteroids</c:v>
                </c:pt>
                <c:pt idx="9">
                  <c:v>Phoenix</c:v>
                </c:pt>
                <c:pt idx="10">
                  <c:v>Centipede</c:v>
                </c:pt>
                <c:pt idx="11">
                  <c:v>Riverraid</c:v>
                </c:pt>
                <c:pt idx="12">
                  <c:v>Zaxxon</c:v>
                </c:pt>
                <c:pt idx="13">
                  <c:v>Assault</c:v>
                </c:pt>
                <c:pt idx="14">
                  <c:v>Seaquest</c:v>
                </c:pt>
                <c:pt idx="15">
                  <c:v>CrazyClimber</c:v>
                </c:pt>
                <c:pt idx="16">
                  <c:v>SpaceInvaders</c:v>
                </c:pt>
                <c:pt idx="17">
                  <c:v>Atlantis</c:v>
                </c:pt>
                <c:pt idx="18">
                  <c:v>Average</c:v>
                </c:pt>
              </c:strCache>
            </c:strRef>
          </c:cat>
          <c:val>
            <c:numRef>
              <c:f>Sheet1!$E$1:$E$19</c:f>
              <c:numCache>
                <c:formatCode>0%</c:formatCode>
                <c:ptCount val="19"/>
                <c:pt idx="0">
                  <c:v>0.67510548523206748</c:v>
                </c:pt>
                <c:pt idx="1">
                  <c:v>0.88035173706213066</c:v>
                </c:pt>
                <c:pt idx="2">
                  <c:v>9.4384004704498675E-2</c:v>
                </c:pt>
                <c:pt idx="3">
                  <c:v>0.7632058287795993</c:v>
                </c:pt>
                <c:pt idx="4">
                  <c:v>0.69228571428571428</c:v>
                </c:pt>
                <c:pt idx="5">
                  <c:v>0.73264069264069265</c:v>
                </c:pt>
                <c:pt idx="6">
                  <c:v>0.62751219512195122</c:v>
                </c:pt>
                <c:pt idx="7">
                  <c:v>0.90306886227544914</c:v>
                </c:pt>
                <c:pt idx="8">
                  <c:v>0.86045451090674163</c:v>
                </c:pt>
                <c:pt idx="9">
                  <c:v>0.66057142857142859</c:v>
                </c:pt>
                <c:pt idx="10">
                  <c:v>0.22402815013404825</c:v>
                </c:pt>
                <c:pt idx="11">
                  <c:v>0.97913120698586542</c:v>
                </c:pt>
                <c:pt idx="12">
                  <c:v>1.0403357680148262</c:v>
                </c:pt>
                <c:pt idx="13">
                  <c:v>0.9512032085561497</c:v>
                </c:pt>
                <c:pt idx="14">
                  <c:v>1.105985531661877</c:v>
                </c:pt>
                <c:pt idx="15">
                  <c:v>0.96667702126457877</c:v>
                </c:pt>
                <c:pt idx="16">
                  <c:v>1.0090799031476998</c:v>
                </c:pt>
                <c:pt idx="17">
                  <c:v>0.74176657020807502</c:v>
                </c:pt>
                <c:pt idx="18">
                  <c:v>0.77265487886407747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5C5-4138-8FD0-609C8DE60B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7634303"/>
        <c:axId val="121118607"/>
      </c:barChart>
      <c:catAx>
        <c:axId val="207634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1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121118607"/>
        <c:crosses val="autoZero"/>
        <c:auto val="1"/>
        <c:lblAlgn val="ctr"/>
        <c:lblOffset val="100"/>
        <c:noMultiLvlLbl val="0"/>
      </c:catAx>
      <c:valAx>
        <c:axId val="12111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t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r>
                  <a:rPr lang="en-US" altLang="zh-CN" sz="1100" b="1" i="0" baseline="0">
                    <a:effectLst/>
                  </a:rPr>
                  <a:t>Relative Final Score</a:t>
                </a:r>
              </a:p>
              <a:p>
                <a:pPr>
                  <a:defRPr sz="1100"/>
                </a:pPr>
                <a:endParaRPr lang="zh-CN" altLang="zh-CN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8136576308474783"/>
              <c:y val="0.894886493777580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%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0763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3026764207829677E-2"/>
          <c:y val="5.3661850221332436E-2"/>
          <c:w val="0.94598403597842451"/>
          <c:h val="2.9778095919828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r>
              <a:rPr lang="en-US" altLang="zh-CN"/>
              <a:t>Shooting Games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7351980513533697E-2"/>
          <c:y val="3.8699370525977224E-2"/>
          <c:w val="0.9092365120949194"/>
          <c:h val="0.84903165099245703"/>
        </c:manualLayout>
      </c:layout>
      <c:barChart>
        <c:barDir val="bar"/>
        <c:grouping val="clustered"/>
        <c:varyColors val="0"/>
        <c:ser>
          <c:idx val="0"/>
          <c:order val="0"/>
          <c:tx>
            <c:v>GTN</c:v>
          </c:tx>
          <c:spPr>
            <a:solidFill>
              <a:srgbClr val="00B0F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00B0F0"/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89-41DD-B5A2-2C19EF6D50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Sheet1!$A$147:$A$165</c:f>
              <c:strCache>
                <c:ptCount val="19"/>
                <c:pt idx="0">
                  <c:v>BeamRider</c:v>
                </c:pt>
                <c:pt idx="1">
                  <c:v>Phoenix</c:v>
                </c:pt>
                <c:pt idx="2">
                  <c:v>Atlantis</c:v>
                </c:pt>
                <c:pt idx="3">
                  <c:v>Centipede</c:v>
                </c:pt>
                <c:pt idx="4">
                  <c:v>Riverraid</c:v>
                </c:pt>
                <c:pt idx="5">
                  <c:v>DemonAttack</c:v>
                </c:pt>
                <c:pt idx="6">
                  <c:v>Gravitar</c:v>
                </c:pt>
                <c:pt idx="7">
                  <c:v>Seaquest</c:v>
                </c:pt>
                <c:pt idx="8">
                  <c:v>Assault</c:v>
                </c:pt>
                <c:pt idx="9">
                  <c:v>CrazyClimber</c:v>
                </c:pt>
                <c:pt idx="10">
                  <c:v>Zaxxon</c:v>
                </c:pt>
                <c:pt idx="11">
                  <c:v>SpaceInvaders</c:v>
                </c:pt>
                <c:pt idx="12">
                  <c:v>Pooyan</c:v>
                </c:pt>
                <c:pt idx="13">
                  <c:v>StarGunner</c:v>
                </c:pt>
                <c:pt idx="14">
                  <c:v>YarsRevenge</c:v>
                </c:pt>
                <c:pt idx="15">
                  <c:v>Asteroids</c:v>
                </c:pt>
                <c:pt idx="16">
                  <c:v>ChopperCommand</c:v>
                </c:pt>
                <c:pt idx="17">
                  <c:v>TimePilot</c:v>
                </c:pt>
                <c:pt idx="18">
                  <c:v>Average</c:v>
                </c:pt>
              </c:strCache>
            </c:strRef>
          </c:cat>
          <c:val>
            <c:numRef>
              <c:f>Sheet1!$B$147:$B$165</c:f>
              <c:numCache>
                <c:formatCode>0%</c:formatCode>
                <c:ptCount val="19"/>
                <c:pt idx="0">
                  <c:v>2.0942408376963352E-2</c:v>
                </c:pt>
                <c:pt idx="1">
                  <c:v>0.32</c:v>
                </c:pt>
                <c:pt idx="2">
                  <c:v>0.33341880341880342</c:v>
                </c:pt>
                <c:pt idx="3">
                  <c:v>0.36858316221765913</c:v>
                </c:pt>
                <c:pt idx="4">
                  <c:v>0.46666666666666667</c:v>
                </c:pt>
                <c:pt idx="5">
                  <c:v>0.53012048192771088</c:v>
                </c:pt>
                <c:pt idx="6">
                  <c:v>0.55000000000000004</c:v>
                </c:pt>
                <c:pt idx="7">
                  <c:v>0.5714285714285714</c:v>
                </c:pt>
                <c:pt idx="8">
                  <c:v>0.77586206896551724</c:v>
                </c:pt>
                <c:pt idx="9">
                  <c:v>0.86606011040686981</c:v>
                </c:pt>
                <c:pt idx="10">
                  <c:v>0.89617880317231435</c:v>
                </c:pt>
                <c:pt idx="11">
                  <c:v>0.9642857142857143</c:v>
                </c:pt>
                <c:pt idx="12">
                  <c:v>0.97222222222222221</c:v>
                </c:pt>
                <c:pt idx="13">
                  <c:v>0.99199999999999999</c:v>
                </c:pt>
                <c:pt idx="14">
                  <c:v>1.0029195441019594</c:v>
                </c:pt>
                <c:pt idx="15">
                  <c:v>1.1011111111111112</c:v>
                </c:pt>
                <c:pt idx="16">
                  <c:v>1.1055495103373232</c:v>
                </c:pt>
                <c:pt idx="17">
                  <c:v>1.2804621848739495</c:v>
                </c:pt>
                <c:pt idx="18">
                  <c:v>0.72876729797296413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89-41DD-B5A2-2C19EF6D506C}"/>
            </c:ext>
          </c:extLst>
        </c:ser>
        <c:ser>
          <c:idx val="1"/>
          <c:order val="1"/>
          <c:tx>
            <c:v>R-5</c:v>
          </c:tx>
          <c:spPr>
            <a:solidFill>
              <a:srgbClr val="FFFFFF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FFFFF"/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B89-41DD-B5A2-2C19EF6D506C}"/>
              </c:ext>
            </c:extLst>
          </c:dPt>
          <c:dLbls>
            <c:dLbl>
              <c:idx val="0"/>
              <c:layout>
                <c:manualLayout>
                  <c:x val="-1.530009035709463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B89-41DD-B5A2-2C19EF6D506C}"/>
                </c:ext>
              </c:extLst>
            </c:dLbl>
            <c:dLbl>
              <c:idx val="3"/>
              <c:layout>
                <c:manualLayout>
                  <c:x val="-0.28251151503540323"/>
                  <c:y val="7.734790007455241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B89-41DD-B5A2-2C19EF6D506C}"/>
                </c:ext>
              </c:extLst>
            </c:dLbl>
            <c:dLbl>
              <c:idx val="6"/>
              <c:layout>
                <c:manualLayout>
                  <c:x val="-0.1516367752807151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B89-41DD-B5A2-2C19EF6D506C}"/>
                </c:ext>
              </c:extLst>
            </c:dLbl>
            <c:dLbl>
              <c:idx val="16"/>
              <c:layout>
                <c:manualLayout>
                  <c:x val="-9.485938424798356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B89-41DD-B5A2-2C19EF6D5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Sheet1!$A$147:$A$165</c:f>
              <c:strCache>
                <c:ptCount val="19"/>
                <c:pt idx="0">
                  <c:v>BeamRider</c:v>
                </c:pt>
                <c:pt idx="1">
                  <c:v>Phoenix</c:v>
                </c:pt>
                <c:pt idx="2">
                  <c:v>Atlantis</c:v>
                </c:pt>
                <c:pt idx="3">
                  <c:v>Centipede</c:v>
                </c:pt>
                <c:pt idx="4">
                  <c:v>Riverraid</c:v>
                </c:pt>
                <c:pt idx="5">
                  <c:v>DemonAttack</c:v>
                </c:pt>
                <c:pt idx="6">
                  <c:v>Gravitar</c:v>
                </c:pt>
                <c:pt idx="7">
                  <c:v>Seaquest</c:v>
                </c:pt>
                <c:pt idx="8">
                  <c:v>Assault</c:v>
                </c:pt>
                <c:pt idx="9">
                  <c:v>CrazyClimber</c:v>
                </c:pt>
                <c:pt idx="10">
                  <c:v>Zaxxon</c:v>
                </c:pt>
                <c:pt idx="11">
                  <c:v>SpaceInvaders</c:v>
                </c:pt>
                <c:pt idx="12">
                  <c:v>Pooyan</c:v>
                </c:pt>
                <c:pt idx="13">
                  <c:v>StarGunner</c:v>
                </c:pt>
                <c:pt idx="14">
                  <c:v>YarsRevenge</c:v>
                </c:pt>
                <c:pt idx="15">
                  <c:v>Asteroids</c:v>
                </c:pt>
                <c:pt idx="16">
                  <c:v>ChopperCommand</c:v>
                </c:pt>
                <c:pt idx="17">
                  <c:v>TimePilot</c:v>
                </c:pt>
                <c:pt idx="18">
                  <c:v>Average</c:v>
                </c:pt>
              </c:strCache>
            </c:strRef>
          </c:cat>
          <c:val>
            <c:numRef>
              <c:f>Sheet1!$C$147:$C$165</c:f>
              <c:numCache>
                <c:formatCode>0%</c:formatCode>
                <c:ptCount val="19"/>
                <c:pt idx="0">
                  <c:v>4.5026178010471207E-2</c:v>
                </c:pt>
                <c:pt idx="1">
                  <c:v>0.57240000000000002</c:v>
                </c:pt>
                <c:pt idx="2">
                  <c:v>0.1174928774928775</c:v>
                </c:pt>
                <c:pt idx="3">
                  <c:v>-1.1232032854209446</c:v>
                </c:pt>
                <c:pt idx="4">
                  <c:v>0.23599999999999999</c:v>
                </c:pt>
                <c:pt idx="5">
                  <c:v>0.78915662650602414</c:v>
                </c:pt>
                <c:pt idx="6">
                  <c:v>-0.19</c:v>
                </c:pt>
                <c:pt idx="7">
                  <c:v>0.12571428571428572</c:v>
                </c:pt>
                <c:pt idx="8">
                  <c:v>2.9568965517241379</c:v>
                </c:pt>
                <c:pt idx="9">
                  <c:v>0.13150684931506848</c:v>
                </c:pt>
                <c:pt idx="10">
                  <c:v>8.6757990867579904E-2</c:v>
                </c:pt>
                <c:pt idx="11">
                  <c:v>0.36785714285714288</c:v>
                </c:pt>
                <c:pt idx="12">
                  <c:v>0.23444444444444446</c:v>
                </c:pt>
                <c:pt idx="13">
                  <c:v>1.6439999999999999</c:v>
                </c:pt>
                <c:pt idx="14">
                  <c:v>0.46280388523945876</c:v>
                </c:pt>
                <c:pt idx="15">
                  <c:v>0.14666666666666667</c:v>
                </c:pt>
                <c:pt idx="16">
                  <c:v>0.71055495103373234</c:v>
                </c:pt>
                <c:pt idx="17">
                  <c:v>0.99789915966386555</c:v>
                </c:pt>
                <c:pt idx="18">
                  <c:v>0.46177635133971173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B89-41DD-B5A2-2C19EF6D506C}"/>
            </c:ext>
          </c:extLst>
        </c:ser>
        <c:ser>
          <c:idx val="2"/>
          <c:order val="2"/>
          <c:tx>
            <c:v>R-6</c:v>
          </c:tx>
          <c:spPr>
            <a:solidFill>
              <a:srgbClr val="EE853E">
                <a:alpha val="84706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EE853E">
                  <a:alpha val="84706"/>
                </a:srgbClr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4B89-41DD-B5A2-2C19EF6D506C}"/>
              </c:ext>
            </c:extLst>
          </c:dPt>
          <c:dLbls>
            <c:dLbl>
              <c:idx val="4"/>
              <c:layout>
                <c:manualLayout>
                  <c:x val="-0.1442834958744325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B89-41DD-B5A2-2C19EF6D506C}"/>
                </c:ext>
              </c:extLst>
            </c:dLbl>
            <c:dLbl>
              <c:idx val="7"/>
              <c:layout>
                <c:manualLayout>
                  <c:x val="-7.691040110754170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B89-41DD-B5A2-2C19EF6D506C}"/>
                </c:ext>
              </c:extLst>
            </c:dLbl>
            <c:dLbl>
              <c:idx val="8"/>
              <c:layout>
                <c:manualLayout>
                  <c:x val="-0.19754372520375826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B89-41DD-B5A2-2C19EF6D506C}"/>
                </c:ext>
              </c:extLst>
            </c:dLbl>
            <c:dLbl>
              <c:idx val="9"/>
              <c:layout>
                <c:manualLayout>
                  <c:x val="-0.11928653771991507"/>
                  <c:y val="-5.790161829113845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B89-41DD-B5A2-2C19EF6D5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Sheet1!$J$147:$J$165</c:f>
              <c:numCache>
                <c:formatCode>0%</c:formatCode>
                <c:ptCount val="19"/>
                <c:pt idx="0">
                  <c:v>0.14031413612565444</c:v>
                </c:pt>
                <c:pt idx="1">
                  <c:v>0.14560000000000001</c:v>
                </c:pt>
                <c:pt idx="2">
                  <c:v>6.6495726495726493E-2</c:v>
                </c:pt>
                <c:pt idx="3">
                  <c:v>1.2279260780287475</c:v>
                </c:pt>
                <c:pt idx="4">
                  <c:v>-0.17866666666666667</c:v>
                </c:pt>
                <c:pt idx="5">
                  <c:v>0.16867469879518071</c:v>
                </c:pt>
                <c:pt idx="6">
                  <c:v>1.4999999999999999E-2</c:v>
                </c:pt>
                <c:pt idx="7">
                  <c:v>-2.7142857142857142E-2</c:v>
                </c:pt>
                <c:pt idx="8">
                  <c:v>-0.31034482758620691</c:v>
                </c:pt>
                <c:pt idx="9">
                  <c:v>-0.11157227560826007</c:v>
                </c:pt>
                <c:pt idx="10">
                  <c:v>1.2496995914443643E-2</c:v>
                </c:pt>
                <c:pt idx="11">
                  <c:v>0.05</c:v>
                </c:pt>
                <c:pt idx="12">
                  <c:v>1.7892592592592593</c:v>
                </c:pt>
                <c:pt idx="13">
                  <c:v>1.246</c:v>
                </c:pt>
                <c:pt idx="14">
                  <c:v>0.69294256358430184</c:v>
                </c:pt>
                <c:pt idx="15">
                  <c:v>0.33555555555555555</c:v>
                </c:pt>
                <c:pt idx="16">
                  <c:v>0.26441784548422198</c:v>
                </c:pt>
                <c:pt idx="17">
                  <c:v>1.1271008403361344</c:v>
                </c:pt>
                <c:pt idx="18">
                  <c:v>0.36966983736529085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B89-41DD-B5A2-2C19EF6D506C}"/>
            </c:ext>
          </c:extLst>
        </c:ser>
        <c:ser>
          <c:idx val="3"/>
          <c:order val="3"/>
          <c:tx>
            <c:v>R-7</c:v>
          </c:tx>
          <c:spPr>
            <a:solidFill>
              <a:srgbClr val="F4AF80">
                <a:alpha val="84706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4AF80">
                  <a:alpha val="84706"/>
                </a:srgbClr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4B89-41DD-B5A2-2C19EF6D506C}"/>
              </c:ext>
            </c:extLst>
          </c:dPt>
          <c:dLbls>
            <c:dLbl>
              <c:idx val="4"/>
              <c:layout>
                <c:manualLayout>
                  <c:x val="-8.6485895091173784E-2"/>
                  <c:y val="7.779567486674818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B89-41DD-B5A2-2C19EF6D506C}"/>
                </c:ext>
              </c:extLst>
            </c:dLbl>
            <c:dLbl>
              <c:idx val="8"/>
              <c:layout>
                <c:manualLayout>
                  <c:x val="-0.23745396171576208"/>
                  <c:y val="7.779858862616223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B89-41DD-B5A2-2C19EF6D506C}"/>
                </c:ext>
              </c:extLst>
            </c:dLbl>
            <c:dLbl>
              <c:idx val="9"/>
              <c:layout>
                <c:manualLayout>
                  <c:x val="-0.18878385944985557"/>
                  <c:y val="7.811528868945961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B89-41DD-B5A2-2C19EF6D5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Sheet1!$X$147:$X$165</c:f>
              <c:numCache>
                <c:formatCode>0%</c:formatCode>
                <c:ptCount val="19"/>
                <c:pt idx="0">
                  <c:v>0.24502617801047119</c:v>
                </c:pt>
                <c:pt idx="1">
                  <c:v>4.8800000000000003E-2</c:v>
                </c:pt>
                <c:pt idx="2">
                  <c:v>0.30769230769230771</c:v>
                </c:pt>
                <c:pt idx="3">
                  <c:v>0.94147843942505138</c:v>
                </c:pt>
                <c:pt idx="4">
                  <c:v>-4.5333333333333337E-2</c:v>
                </c:pt>
                <c:pt idx="5">
                  <c:v>0.16265060240963855</c:v>
                </c:pt>
                <c:pt idx="6">
                  <c:v>0.92500000000000004</c:v>
                </c:pt>
                <c:pt idx="7">
                  <c:v>2.5714285714285714E-2</c:v>
                </c:pt>
                <c:pt idx="8">
                  <c:v>-0.41379310344827586</c:v>
                </c:pt>
                <c:pt idx="9">
                  <c:v>-0.29969331425066448</c:v>
                </c:pt>
                <c:pt idx="10">
                  <c:v>4.1576544099975965E-2</c:v>
                </c:pt>
                <c:pt idx="11">
                  <c:v>0.43571428571428572</c:v>
                </c:pt>
                <c:pt idx="12">
                  <c:v>1.3044444444444445</c:v>
                </c:pt>
                <c:pt idx="13">
                  <c:v>1.484</c:v>
                </c:pt>
                <c:pt idx="14">
                  <c:v>1.2777497052383358</c:v>
                </c:pt>
                <c:pt idx="15">
                  <c:v>0.33555555555555555</c:v>
                </c:pt>
                <c:pt idx="16">
                  <c:v>0.71273122959738844</c:v>
                </c:pt>
                <c:pt idx="17">
                  <c:v>1.1386554621848739</c:v>
                </c:pt>
                <c:pt idx="18">
                  <c:v>0.47933162716968564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B89-41DD-B5A2-2C19EF6D506C}"/>
            </c:ext>
          </c:extLst>
        </c:ser>
        <c:ser>
          <c:idx val="4"/>
          <c:order val="4"/>
          <c:tx>
            <c:v>R-8</c:v>
          </c:tx>
          <c:spPr>
            <a:solidFill>
              <a:schemeClr val="accent2">
                <a:lumMod val="20000"/>
                <a:lumOff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2">
                  <a:lumMod val="20000"/>
                  <a:lumOff val="80000"/>
                  <a:alpha val="85000"/>
                </a:schemeClr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4B89-41DD-B5A2-2C19EF6D506C}"/>
              </c:ext>
            </c:extLst>
          </c:dPt>
          <c:dLbls>
            <c:dLbl>
              <c:idx val="0"/>
              <c:layout>
                <c:manualLayout>
                  <c:x val="-0.14624863116953282"/>
                  <c:y val="-1.158032365822769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B89-41DD-B5A2-2C19EF6D506C}"/>
                </c:ext>
              </c:extLst>
            </c:dLbl>
            <c:dLbl>
              <c:idx val="12"/>
              <c:layout>
                <c:manualLayout>
                  <c:x val="-0.1808764313254578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4B89-41DD-B5A2-2C19EF6D506C}"/>
                </c:ext>
              </c:extLst>
            </c:dLbl>
            <c:dLbl>
              <c:idx val="16"/>
              <c:layout>
                <c:manualLayout>
                  <c:x val="-0.2828521099589423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B89-41DD-B5A2-2C19EF6D5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Sheet1!$Q$147:$Q$165</c:f>
              <c:numCache>
                <c:formatCode>0%</c:formatCode>
                <c:ptCount val="19"/>
                <c:pt idx="0">
                  <c:v>-0.18534031413612564</c:v>
                </c:pt>
                <c:pt idx="1">
                  <c:v>9.3600000000000003E-2</c:v>
                </c:pt>
                <c:pt idx="2">
                  <c:v>3.4843304843304841E-2</c:v>
                </c:pt>
                <c:pt idx="3">
                  <c:v>1.2381930184804928</c:v>
                </c:pt>
                <c:pt idx="4">
                  <c:v>0.28799999999999998</c:v>
                </c:pt>
                <c:pt idx="5">
                  <c:v>6.024096385542169E-3</c:v>
                </c:pt>
                <c:pt idx="6">
                  <c:v>1.365</c:v>
                </c:pt>
                <c:pt idx="7">
                  <c:v>0.96238095238095234</c:v>
                </c:pt>
                <c:pt idx="8">
                  <c:v>1.1379310344827587</c:v>
                </c:pt>
                <c:pt idx="9">
                  <c:v>0.59991821713351057</c:v>
                </c:pt>
                <c:pt idx="10">
                  <c:v>3.9173275654890649E-2</c:v>
                </c:pt>
                <c:pt idx="11">
                  <c:v>1.0821428571428571</c:v>
                </c:pt>
                <c:pt idx="12">
                  <c:v>-0.25444444444444442</c:v>
                </c:pt>
                <c:pt idx="13">
                  <c:v>0.28599999999999998</c:v>
                </c:pt>
                <c:pt idx="14">
                  <c:v>0.74914378754702149</c:v>
                </c:pt>
                <c:pt idx="15">
                  <c:v>0.14888888888888888</c:v>
                </c:pt>
                <c:pt idx="16">
                  <c:v>-0.58433079434167579</c:v>
                </c:pt>
                <c:pt idx="17">
                  <c:v>1.0021008403361344</c:v>
                </c:pt>
                <c:pt idx="18">
                  <c:v>0.44495692890856159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4B89-41DD-B5A2-2C19EF6D50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7634303"/>
        <c:axId val="121118607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v>S-4</c:v>
                </c:tx>
                <c:spPr>
                  <a:solidFill>
                    <a:srgbClr val="73B149">
                      <a:alpha val="84706"/>
                    </a:srgb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Pt>
                  <c:idx val="18"/>
                  <c:invertIfNegative val="0"/>
                  <c:bubble3D val="0"/>
                  <c:spPr>
                    <a:solidFill>
                      <a:srgbClr val="73B149">
                        <a:alpha val="84706"/>
                      </a:srgbClr>
                    </a:solidFill>
                    <a:ln w="38100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4B89-41DD-B5A2-2C19EF6D506C}"/>
                    </c:ext>
                  </c:extLst>
                </c:dPt>
                <c:dLbls>
                  <c:dLbl>
                    <c:idx val="0"/>
                    <c:layout>
                      <c:manualLayout>
                        <c:x val="-9.9541145342470549E-2"/>
                        <c:y val="-1.158032365822769E-1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F-4B89-41DD-B5A2-2C19EF6D506C}"/>
                      </c:ext>
                    </c:extLst>
                  </c:dLbl>
                  <c:dLbl>
                    <c:idx val="4"/>
                    <c:layout>
                      <c:manualLayout>
                        <c:x val="-9.4541794956929479E-2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0-4B89-41DD-B5A2-2C19EF6D506C}"/>
                      </c:ext>
                    </c:extLst>
                  </c:dLbl>
                  <c:dLbl>
                    <c:idx val="9"/>
                    <c:layout>
                      <c:manualLayout>
                        <c:x val="-0.25168971938717638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1-4B89-41DD-B5A2-2C19EF6D506C}"/>
                      </c:ext>
                    </c:extLst>
                  </c:dLbl>
                  <c:dLbl>
                    <c:idx val="10"/>
                    <c:layout>
                      <c:manualLayout>
                        <c:x val="-6.8449566201900125E-2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2-4B89-41DD-B5A2-2C19EF6D506C}"/>
                      </c:ext>
                    </c:extLst>
                  </c:dLbl>
                  <c:dLbl>
                    <c:idx val="16"/>
                    <c:layout>
                      <c:manualLayout>
                        <c:x val="-9.1958597905147987E-2"/>
                        <c:y val="-7.7477985266499836E-4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3-4B89-41DD-B5A2-2C19EF6D506C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1" i="0" u="none" strike="noStrike" kern="1200" baseline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pPr>
                      <a:endParaRPr lang="zh-CN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Sheet1!$AE$147:$AE$165</c15:sqref>
                        </c15:formulaRef>
                      </c:ext>
                    </c:extLst>
                    <c:numCache>
                      <c:formatCode>0%</c:formatCode>
                      <c:ptCount val="19"/>
                      <c:pt idx="0">
                        <c:v>-7.1204188481675396E-2</c:v>
                      </c:pt>
                      <c:pt idx="1">
                        <c:v>9.7600000000000006E-2</c:v>
                      </c:pt>
                      <c:pt idx="2">
                        <c:v>0.43364672364672363</c:v>
                      </c:pt>
                      <c:pt idx="3">
                        <c:v>0.9117043121149897</c:v>
                      </c:pt>
                      <c:pt idx="4">
                        <c:v>-4.5333333333333337E-2</c:v>
                      </c:pt>
                      <c:pt idx="5">
                        <c:v>0.19076305220883535</c:v>
                      </c:pt>
                      <c:pt idx="6">
                        <c:v>0.05</c:v>
                      </c:pt>
                      <c:pt idx="7">
                        <c:v>0.02</c:v>
                      </c:pt>
                      <c:pt idx="8">
                        <c:v>1.1637931034482758</c:v>
                      </c:pt>
                      <c:pt idx="9">
                        <c:v>-0.54338581067266412</c:v>
                      </c:pt>
                      <c:pt idx="10">
                        <c:v>-1.2016342225426579E-3</c:v>
                      </c:pt>
                      <c:pt idx="11">
                        <c:v>3.9285714285714285E-2</c:v>
                      </c:pt>
                      <c:pt idx="12">
                        <c:v>0.42407407407407405</c:v>
                      </c:pt>
                      <c:pt idx="13">
                        <c:v>0.86799999999999999</c:v>
                      </c:pt>
                      <c:pt idx="14">
                        <c:v>0.6474650496883948</c:v>
                      </c:pt>
                      <c:pt idx="15">
                        <c:v>0.35888888888888887</c:v>
                      </c:pt>
                      <c:pt idx="16">
                        <c:v>-6.2023939064200215E-2</c:v>
                      </c:pt>
                      <c:pt idx="17">
                        <c:v>0.88445378151260501</c:v>
                      </c:pt>
                      <c:pt idx="18">
                        <c:v>0.29814032189411588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4B89-41DD-B5A2-2C19EF6D506C}"/>
                  </c:ext>
                </c:extLst>
              </c15:ser>
            </c15:filteredBarSeries>
          </c:ext>
        </c:extLst>
      </c:barChart>
      <c:catAx>
        <c:axId val="207634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1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121118607"/>
        <c:crosses val="autoZero"/>
        <c:auto val="1"/>
        <c:lblAlgn val="ctr"/>
        <c:lblOffset val="100"/>
        <c:noMultiLvlLbl val="0"/>
      </c:catAx>
      <c:valAx>
        <c:axId val="121118607"/>
        <c:scaling>
          <c:orientation val="minMax"/>
          <c:max val="1.8"/>
          <c:min val="-0.60000000000000009"/>
        </c:scaling>
        <c:delete val="0"/>
        <c:axPos val="b"/>
        <c:title>
          <c:tx>
            <c:rich>
              <a:bodyPr rot="0" spcFirstLastPara="1" vertOverflow="ellipsis" vert="horz" wrap="square" anchor="t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r>
                  <a:rPr lang="en-US" altLang="zh-CN" sz="1100" b="1" i="0" baseline="0">
                    <a:effectLst/>
                  </a:rPr>
                  <a:t>Relative Final Score</a:t>
                </a:r>
              </a:p>
              <a:p>
                <a:pPr>
                  <a:defRPr sz="1100"/>
                </a:pPr>
                <a:endParaRPr lang="zh-CN" altLang="zh-CN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7796834130224448"/>
              <c:y val="0.8667399384061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%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0763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039951439817059"/>
          <c:y val="0.73332523906530911"/>
          <c:w val="0.1220265477603906"/>
          <c:h val="0.13047388743092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r>
              <a:rPr lang="en-US" altLang="zh-CN"/>
              <a:t>Shooting Games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7351980513533697E-2"/>
          <c:y val="3.8699370525977224E-2"/>
          <c:w val="0.9092365120949194"/>
          <c:h val="0.84903165099245703"/>
        </c:manualLayout>
      </c:layout>
      <c:barChart>
        <c:barDir val="bar"/>
        <c:grouping val="clustered"/>
        <c:varyColors val="0"/>
        <c:ser>
          <c:idx val="0"/>
          <c:order val="0"/>
          <c:tx>
            <c:v>GTN</c:v>
          </c:tx>
          <c:spPr>
            <a:solidFill>
              <a:schemeClr val="accent1">
                <a:tint val="5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1">
                  <a:tint val="5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1-4919-BDC8-FA56324CD5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Sheet1!$A$147:$A$165</c:f>
              <c:strCache>
                <c:ptCount val="19"/>
                <c:pt idx="0">
                  <c:v>BeamRider</c:v>
                </c:pt>
                <c:pt idx="1">
                  <c:v>Phoenix</c:v>
                </c:pt>
                <c:pt idx="2">
                  <c:v>Atlantis</c:v>
                </c:pt>
                <c:pt idx="3">
                  <c:v>Centipede</c:v>
                </c:pt>
                <c:pt idx="4">
                  <c:v>Riverraid</c:v>
                </c:pt>
                <c:pt idx="5">
                  <c:v>DemonAttack</c:v>
                </c:pt>
                <c:pt idx="6">
                  <c:v>Gravitar</c:v>
                </c:pt>
                <c:pt idx="7">
                  <c:v>Seaquest</c:v>
                </c:pt>
                <c:pt idx="8">
                  <c:v>Assault</c:v>
                </c:pt>
                <c:pt idx="9">
                  <c:v>CrazyClimber</c:v>
                </c:pt>
                <c:pt idx="10">
                  <c:v>Zaxxon</c:v>
                </c:pt>
                <c:pt idx="11">
                  <c:v>SpaceInvaders</c:v>
                </c:pt>
                <c:pt idx="12">
                  <c:v>Pooyan</c:v>
                </c:pt>
                <c:pt idx="13">
                  <c:v>StarGunner</c:v>
                </c:pt>
                <c:pt idx="14">
                  <c:v>YarsRevenge</c:v>
                </c:pt>
                <c:pt idx="15">
                  <c:v>Asteroids</c:v>
                </c:pt>
                <c:pt idx="16">
                  <c:v>ChopperCommand</c:v>
                </c:pt>
                <c:pt idx="17">
                  <c:v>TimePilot</c:v>
                </c:pt>
                <c:pt idx="18">
                  <c:v>Average</c:v>
                </c:pt>
              </c:strCache>
            </c:strRef>
          </c:cat>
          <c:val>
            <c:numRef>
              <c:f>Sheet1!$B$147:$B$165</c:f>
              <c:numCache>
                <c:formatCode>0%</c:formatCode>
                <c:ptCount val="19"/>
                <c:pt idx="0">
                  <c:v>2.0942408376963352E-2</c:v>
                </c:pt>
                <c:pt idx="1">
                  <c:v>0.32</c:v>
                </c:pt>
                <c:pt idx="2">
                  <c:v>0.33341880341880342</c:v>
                </c:pt>
                <c:pt idx="3">
                  <c:v>0.36858316221765913</c:v>
                </c:pt>
                <c:pt idx="4">
                  <c:v>0.46666666666666667</c:v>
                </c:pt>
                <c:pt idx="5">
                  <c:v>0.53012048192771088</c:v>
                </c:pt>
                <c:pt idx="6">
                  <c:v>0.55000000000000004</c:v>
                </c:pt>
                <c:pt idx="7">
                  <c:v>0.5714285714285714</c:v>
                </c:pt>
                <c:pt idx="8">
                  <c:v>0.77586206896551724</c:v>
                </c:pt>
                <c:pt idx="9">
                  <c:v>0.86606011040686981</c:v>
                </c:pt>
                <c:pt idx="10">
                  <c:v>0.89617880317231435</c:v>
                </c:pt>
                <c:pt idx="11">
                  <c:v>0.9642857142857143</c:v>
                </c:pt>
                <c:pt idx="12">
                  <c:v>0.97222222222222221</c:v>
                </c:pt>
                <c:pt idx="13">
                  <c:v>0.99199999999999999</c:v>
                </c:pt>
                <c:pt idx="14">
                  <c:v>1.0029195441019594</c:v>
                </c:pt>
                <c:pt idx="15">
                  <c:v>1.1011111111111112</c:v>
                </c:pt>
                <c:pt idx="16">
                  <c:v>1.1055495103373232</c:v>
                </c:pt>
                <c:pt idx="17">
                  <c:v>1.2804621848739495</c:v>
                </c:pt>
                <c:pt idx="18">
                  <c:v>0.72876729797296413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D1-4919-BDC8-FA56324CD578}"/>
            </c:ext>
          </c:extLst>
        </c:ser>
        <c:ser>
          <c:idx val="1"/>
          <c:order val="1"/>
          <c:tx>
            <c:v>R-5</c:v>
          </c:tx>
          <c:spPr>
            <a:solidFill>
              <a:schemeClr val="accent1">
                <a:tint val="7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1">
                  <a:tint val="7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8D1-4919-BDC8-FA56324CD578}"/>
              </c:ext>
            </c:extLst>
          </c:dPt>
          <c:dLbls>
            <c:dLbl>
              <c:idx val="0"/>
              <c:layout>
                <c:manualLayout>
                  <c:x val="-1.530009035709463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8D1-4919-BDC8-FA56324CD578}"/>
                </c:ext>
              </c:extLst>
            </c:dLbl>
            <c:dLbl>
              <c:idx val="3"/>
              <c:layout>
                <c:manualLayout>
                  <c:x val="-0.28251151503540323"/>
                  <c:y val="7.734790007455241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8D1-4919-BDC8-FA56324CD578}"/>
                </c:ext>
              </c:extLst>
            </c:dLbl>
            <c:dLbl>
              <c:idx val="6"/>
              <c:layout>
                <c:manualLayout>
                  <c:x val="-0.1516367752807151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8D1-4919-BDC8-FA56324CD578}"/>
                </c:ext>
              </c:extLst>
            </c:dLbl>
            <c:dLbl>
              <c:idx val="16"/>
              <c:layout>
                <c:manualLayout>
                  <c:x val="-9.485938424798356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8D1-4919-BDC8-FA56324CD5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Sheet1!$A$147:$A$165</c:f>
              <c:strCache>
                <c:ptCount val="19"/>
                <c:pt idx="0">
                  <c:v>BeamRider</c:v>
                </c:pt>
                <c:pt idx="1">
                  <c:v>Phoenix</c:v>
                </c:pt>
                <c:pt idx="2">
                  <c:v>Atlantis</c:v>
                </c:pt>
                <c:pt idx="3">
                  <c:v>Centipede</c:v>
                </c:pt>
                <c:pt idx="4">
                  <c:v>Riverraid</c:v>
                </c:pt>
                <c:pt idx="5">
                  <c:v>DemonAttack</c:v>
                </c:pt>
                <c:pt idx="6">
                  <c:v>Gravitar</c:v>
                </c:pt>
                <c:pt idx="7">
                  <c:v>Seaquest</c:v>
                </c:pt>
                <c:pt idx="8">
                  <c:v>Assault</c:v>
                </c:pt>
                <c:pt idx="9">
                  <c:v>CrazyClimber</c:v>
                </c:pt>
                <c:pt idx="10">
                  <c:v>Zaxxon</c:v>
                </c:pt>
                <c:pt idx="11">
                  <c:v>SpaceInvaders</c:v>
                </c:pt>
                <c:pt idx="12">
                  <c:v>Pooyan</c:v>
                </c:pt>
                <c:pt idx="13">
                  <c:v>StarGunner</c:v>
                </c:pt>
                <c:pt idx="14">
                  <c:v>YarsRevenge</c:v>
                </c:pt>
                <c:pt idx="15">
                  <c:v>Asteroids</c:v>
                </c:pt>
                <c:pt idx="16">
                  <c:v>ChopperCommand</c:v>
                </c:pt>
                <c:pt idx="17">
                  <c:v>TimePilot</c:v>
                </c:pt>
                <c:pt idx="18">
                  <c:v>Average</c:v>
                </c:pt>
              </c:strCache>
            </c:strRef>
          </c:cat>
          <c:val>
            <c:numRef>
              <c:f>Sheet1!$C$147:$C$165</c:f>
              <c:numCache>
                <c:formatCode>0%</c:formatCode>
                <c:ptCount val="19"/>
                <c:pt idx="0">
                  <c:v>4.5026178010471207E-2</c:v>
                </c:pt>
                <c:pt idx="1">
                  <c:v>0.57240000000000002</c:v>
                </c:pt>
                <c:pt idx="2">
                  <c:v>0.1174928774928775</c:v>
                </c:pt>
                <c:pt idx="3">
                  <c:v>-1.1232032854209446</c:v>
                </c:pt>
                <c:pt idx="4">
                  <c:v>0.23599999999999999</c:v>
                </c:pt>
                <c:pt idx="5">
                  <c:v>0.78915662650602414</c:v>
                </c:pt>
                <c:pt idx="6">
                  <c:v>-0.19</c:v>
                </c:pt>
                <c:pt idx="7">
                  <c:v>0.12571428571428572</c:v>
                </c:pt>
                <c:pt idx="8">
                  <c:v>2.9568965517241379</c:v>
                </c:pt>
                <c:pt idx="9">
                  <c:v>0.13150684931506848</c:v>
                </c:pt>
                <c:pt idx="10">
                  <c:v>8.6757990867579904E-2</c:v>
                </c:pt>
                <c:pt idx="11">
                  <c:v>0.36785714285714288</c:v>
                </c:pt>
                <c:pt idx="12">
                  <c:v>0.23444444444444446</c:v>
                </c:pt>
                <c:pt idx="13">
                  <c:v>1.6439999999999999</c:v>
                </c:pt>
                <c:pt idx="14">
                  <c:v>0.46280388523945876</c:v>
                </c:pt>
                <c:pt idx="15">
                  <c:v>0.14666666666666667</c:v>
                </c:pt>
                <c:pt idx="16">
                  <c:v>0.71055495103373234</c:v>
                </c:pt>
                <c:pt idx="17">
                  <c:v>0.99789915966386555</c:v>
                </c:pt>
                <c:pt idx="18">
                  <c:v>0.46177635133971173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8D1-4919-BDC8-FA56324CD578}"/>
            </c:ext>
          </c:extLst>
        </c:ser>
        <c:ser>
          <c:idx val="2"/>
          <c:order val="2"/>
          <c:tx>
            <c:v>R-6</c:v>
          </c:tx>
          <c:spPr>
            <a:solidFill>
              <a:schemeClr val="accent1">
                <a:tint val="9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1">
                  <a:tint val="9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58D1-4919-BDC8-FA56324CD578}"/>
              </c:ext>
            </c:extLst>
          </c:dPt>
          <c:dLbls>
            <c:dLbl>
              <c:idx val="4"/>
              <c:layout>
                <c:manualLayout>
                  <c:x val="-0.1442834958744325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8D1-4919-BDC8-FA56324CD578}"/>
                </c:ext>
              </c:extLst>
            </c:dLbl>
            <c:dLbl>
              <c:idx val="7"/>
              <c:layout>
                <c:manualLayout>
                  <c:x val="-7.691040110754170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8D1-4919-BDC8-FA56324CD578}"/>
                </c:ext>
              </c:extLst>
            </c:dLbl>
            <c:dLbl>
              <c:idx val="8"/>
              <c:layout>
                <c:manualLayout>
                  <c:x val="-0.19754372520375826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8D1-4919-BDC8-FA56324CD578}"/>
                </c:ext>
              </c:extLst>
            </c:dLbl>
            <c:dLbl>
              <c:idx val="9"/>
              <c:layout>
                <c:manualLayout>
                  <c:x val="-0.11928653771991507"/>
                  <c:y val="-5.790161829113845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8D1-4919-BDC8-FA56324CD5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Sheet1!$J$147:$J$165</c:f>
              <c:numCache>
                <c:formatCode>0%</c:formatCode>
                <c:ptCount val="19"/>
                <c:pt idx="0">
                  <c:v>0.14031413612565444</c:v>
                </c:pt>
                <c:pt idx="1">
                  <c:v>0.14560000000000001</c:v>
                </c:pt>
                <c:pt idx="2">
                  <c:v>6.6495726495726493E-2</c:v>
                </c:pt>
                <c:pt idx="3">
                  <c:v>1.2279260780287475</c:v>
                </c:pt>
                <c:pt idx="4">
                  <c:v>-0.17866666666666667</c:v>
                </c:pt>
                <c:pt idx="5">
                  <c:v>0.16867469879518071</c:v>
                </c:pt>
                <c:pt idx="6">
                  <c:v>1.4999999999999999E-2</c:v>
                </c:pt>
                <c:pt idx="7">
                  <c:v>-2.7142857142857142E-2</c:v>
                </c:pt>
                <c:pt idx="8">
                  <c:v>-0.31034482758620691</c:v>
                </c:pt>
                <c:pt idx="9">
                  <c:v>-0.11157227560826007</c:v>
                </c:pt>
                <c:pt idx="10">
                  <c:v>1.2496995914443643E-2</c:v>
                </c:pt>
                <c:pt idx="11">
                  <c:v>0.05</c:v>
                </c:pt>
                <c:pt idx="12">
                  <c:v>1.7892592592592593</c:v>
                </c:pt>
                <c:pt idx="13">
                  <c:v>1.246</c:v>
                </c:pt>
                <c:pt idx="14">
                  <c:v>0.69294256358430184</c:v>
                </c:pt>
                <c:pt idx="15">
                  <c:v>0.33555555555555555</c:v>
                </c:pt>
                <c:pt idx="16">
                  <c:v>0.26441784548422198</c:v>
                </c:pt>
                <c:pt idx="17">
                  <c:v>1.1271008403361344</c:v>
                </c:pt>
                <c:pt idx="18">
                  <c:v>0.36966983736529085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8D1-4919-BDC8-FA56324CD578}"/>
            </c:ext>
          </c:extLst>
        </c:ser>
        <c:ser>
          <c:idx val="3"/>
          <c:order val="3"/>
          <c:tx>
            <c:v>R-7</c:v>
          </c:tx>
          <c:spPr>
            <a:solidFill>
              <a:schemeClr val="accent1">
                <a:shade val="9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1">
                  <a:shade val="9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58D1-4919-BDC8-FA56324CD578}"/>
              </c:ext>
            </c:extLst>
          </c:dPt>
          <c:dLbls>
            <c:dLbl>
              <c:idx val="4"/>
              <c:layout>
                <c:manualLayout>
                  <c:x val="-8.6485895091173784E-2"/>
                  <c:y val="7.779567486674818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8D1-4919-BDC8-FA56324CD578}"/>
                </c:ext>
              </c:extLst>
            </c:dLbl>
            <c:dLbl>
              <c:idx val="8"/>
              <c:layout>
                <c:manualLayout>
                  <c:x val="-0.23745396171576208"/>
                  <c:y val="7.779858862616223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8D1-4919-BDC8-FA56324CD578}"/>
                </c:ext>
              </c:extLst>
            </c:dLbl>
            <c:dLbl>
              <c:idx val="9"/>
              <c:layout>
                <c:manualLayout>
                  <c:x val="-0.18878385944985557"/>
                  <c:y val="7.811528868945961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8D1-4919-BDC8-FA56324CD5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Sheet1!$X$147:$X$165</c:f>
              <c:numCache>
                <c:formatCode>0%</c:formatCode>
                <c:ptCount val="19"/>
                <c:pt idx="0">
                  <c:v>0.24502617801047119</c:v>
                </c:pt>
                <c:pt idx="1">
                  <c:v>4.8800000000000003E-2</c:v>
                </c:pt>
                <c:pt idx="2">
                  <c:v>0.30769230769230771</c:v>
                </c:pt>
                <c:pt idx="3">
                  <c:v>0.94147843942505138</c:v>
                </c:pt>
                <c:pt idx="4">
                  <c:v>-4.5333333333333337E-2</c:v>
                </c:pt>
                <c:pt idx="5">
                  <c:v>0.16265060240963855</c:v>
                </c:pt>
                <c:pt idx="6">
                  <c:v>0.92500000000000004</c:v>
                </c:pt>
                <c:pt idx="7">
                  <c:v>2.5714285714285714E-2</c:v>
                </c:pt>
                <c:pt idx="8">
                  <c:v>-0.41379310344827586</c:v>
                </c:pt>
                <c:pt idx="9">
                  <c:v>-0.29969331425066448</c:v>
                </c:pt>
                <c:pt idx="10">
                  <c:v>4.1576544099975965E-2</c:v>
                </c:pt>
                <c:pt idx="11">
                  <c:v>0.43571428571428572</c:v>
                </c:pt>
                <c:pt idx="12">
                  <c:v>1.3044444444444445</c:v>
                </c:pt>
                <c:pt idx="13">
                  <c:v>1.484</c:v>
                </c:pt>
                <c:pt idx="14">
                  <c:v>1.2777497052383358</c:v>
                </c:pt>
                <c:pt idx="15">
                  <c:v>0.33555555555555555</c:v>
                </c:pt>
                <c:pt idx="16">
                  <c:v>0.71273122959738844</c:v>
                </c:pt>
                <c:pt idx="17">
                  <c:v>1.1386554621848739</c:v>
                </c:pt>
                <c:pt idx="18">
                  <c:v>0.47933162716968564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8D1-4919-BDC8-FA56324CD578}"/>
            </c:ext>
          </c:extLst>
        </c:ser>
        <c:ser>
          <c:idx val="4"/>
          <c:order val="4"/>
          <c:tx>
            <c:v>R-8</c:v>
          </c:tx>
          <c:spPr>
            <a:solidFill>
              <a:schemeClr val="accent1">
                <a:shade val="7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1">
                  <a:shade val="70000"/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58D1-4919-BDC8-FA56324CD578}"/>
              </c:ext>
            </c:extLst>
          </c:dPt>
          <c:dLbls>
            <c:dLbl>
              <c:idx val="0"/>
              <c:layout>
                <c:manualLayout>
                  <c:x val="-0.14624863116953282"/>
                  <c:y val="-1.158032365822769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8D1-4919-BDC8-FA56324CD578}"/>
                </c:ext>
              </c:extLst>
            </c:dLbl>
            <c:dLbl>
              <c:idx val="12"/>
              <c:layout>
                <c:manualLayout>
                  <c:x val="-0.1808764313254578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58D1-4919-BDC8-FA56324CD578}"/>
                </c:ext>
              </c:extLst>
            </c:dLbl>
            <c:dLbl>
              <c:idx val="16"/>
              <c:layout>
                <c:manualLayout>
                  <c:x val="-0.2828521099589423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8D1-4919-BDC8-FA56324CD5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Sheet1!$Q$147:$Q$165</c:f>
              <c:numCache>
                <c:formatCode>0%</c:formatCode>
                <c:ptCount val="19"/>
                <c:pt idx="0">
                  <c:v>-0.18534031413612564</c:v>
                </c:pt>
                <c:pt idx="1">
                  <c:v>9.3600000000000003E-2</c:v>
                </c:pt>
                <c:pt idx="2">
                  <c:v>3.4843304843304841E-2</c:v>
                </c:pt>
                <c:pt idx="3">
                  <c:v>1.2381930184804928</c:v>
                </c:pt>
                <c:pt idx="4">
                  <c:v>0.28799999999999998</c:v>
                </c:pt>
                <c:pt idx="5">
                  <c:v>6.024096385542169E-3</c:v>
                </c:pt>
                <c:pt idx="6">
                  <c:v>1.365</c:v>
                </c:pt>
                <c:pt idx="7">
                  <c:v>0.96238095238095234</c:v>
                </c:pt>
                <c:pt idx="8">
                  <c:v>1.1379310344827587</c:v>
                </c:pt>
                <c:pt idx="9">
                  <c:v>0.59991821713351057</c:v>
                </c:pt>
                <c:pt idx="10">
                  <c:v>3.9173275654890649E-2</c:v>
                </c:pt>
                <c:pt idx="11">
                  <c:v>1.0821428571428571</c:v>
                </c:pt>
                <c:pt idx="12">
                  <c:v>-0.25444444444444442</c:v>
                </c:pt>
                <c:pt idx="13">
                  <c:v>0.28599999999999998</c:v>
                </c:pt>
                <c:pt idx="14">
                  <c:v>0.74914378754702149</c:v>
                </c:pt>
                <c:pt idx="15">
                  <c:v>0.14888888888888888</c:v>
                </c:pt>
                <c:pt idx="16">
                  <c:v>-0.58433079434167579</c:v>
                </c:pt>
                <c:pt idx="17">
                  <c:v>1.0021008403361344</c:v>
                </c:pt>
                <c:pt idx="18">
                  <c:v>0.44495692890856159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8D1-4919-BDC8-FA56324CD5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7634303"/>
        <c:axId val="121118607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v>S-4</c:v>
                </c:tx>
                <c:spPr>
                  <a:solidFill>
                    <a:schemeClr val="accent1">
                      <a:shade val="50000"/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Pt>
                  <c:idx val="18"/>
                  <c:invertIfNegative val="0"/>
                  <c:bubble3D val="0"/>
                  <c:spPr>
                    <a:solidFill>
                      <a:schemeClr val="accent1">
                        <a:shade val="50000"/>
                        <a:alpha val="85000"/>
                      </a:schemeClr>
                    </a:solidFill>
                    <a:ln w="9525" cap="flat" cmpd="sng" algn="ctr">
                      <a:solidFill>
                        <a:schemeClr val="lt1">
                          <a:alpha val="50000"/>
                        </a:schemeClr>
                      </a:solidFill>
                      <a:round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58D1-4919-BDC8-FA56324CD578}"/>
                    </c:ext>
                  </c:extLst>
                </c:dPt>
                <c:dLbls>
                  <c:dLbl>
                    <c:idx val="0"/>
                    <c:layout>
                      <c:manualLayout>
                        <c:x val="-9.9541145342470549E-2"/>
                        <c:y val="-1.158032365822769E-1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F-58D1-4919-BDC8-FA56324CD578}"/>
                      </c:ext>
                    </c:extLst>
                  </c:dLbl>
                  <c:dLbl>
                    <c:idx val="4"/>
                    <c:layout>
                      <c:manualLayout>
                        <c:x val="-9.4541794956929479E-2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0-58D1-4919-BDC8-FA56324CD578}"/>
                      </c:ext>
                    </c:extLst>
                  </c:dLbl>
                  <c:dLbl>
                    <c:idx val="9"/>
                    <c:layout>
                      <c:manualLayout>
                        <c:x val="-0.25168971938717638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1-58D1-4919-BDC8-FA56324CD578}"/>
                      </c:ext>
                    </c:extLst>
                  </c:dLbl>
                  <c:dLbl>
                    <c:idx val="10"/>
                    <c:layout>
                      <c:manualLayout>
                        <c:x val="-6.8449566201900125E-2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2-58D1-4919-BDC8-FA56324CD578}"/>
                      </c:ext>
                    </c:extLst>
                  </c:dLbl>
                  <c:dLbl>
                    <c:idx val="16"/>
                    <c:layout>
                      <c:manualLayout>
                        <c:x val="-9.1958597905147987E-2"/>
                        <c:y val="-7.7477985266499836E-4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3-58D1-4919-BDC8-FA56324CD578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1" i="0" u="none" strike="noStrike" kern="1200" baseline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pPr>
                      <a:endParaRPr lang="zh-CN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Sheet1!$AE$147:$AE$165</c15:sqref>
                        </c15:formulaRef>
                      </c:ext>
                    </c:extLst>
                    <c:numCache>
                      <c:formatCode>0%</c:formatCode>
                      <c:ptCount val="19"/>
                      <c:pt idx="0">
                        <c:v>-7.1204188481675396E-2</c:v>
                      </c:pt>
                      <c:pt idx="1">
                        <c:v>9.7600000000000006E-2</c:v>
                      </c:pt>
                      <c:pt idx="2">
                        <c:v>0.43364672364672363</c:v>
                      </c:pt>
                      <c:pt idx="3">
                        <c:v>0.9117043121149897</c:v>
                      </c:pt>
                      <c:pt idx="4">
                        <c:v>-4.5333333333333337E-2</c:v>
                      </c:pt>
                      <c:pt idx="5">
                        <c:v>0.19076305220883535</c:v>
                      </c:pt>
                      <c:pt idx="6">
                        <c:v>0.05</c:v>
                      </c:pt>
                      <c:pt idx="7">
                        <c:v>0.02</c:v>
                      </c:pt>
                      <c:pt idx="8">
                        <c:v>1.1637931034482758</c:v>
                      </c:pt>
                      <c:pt idx="9">
                        <c:v>-0.54338581067266412</c:v>
                      </c:pt>
                      <c:pt idx="10">
                        <c:v>-1.2016342225426579E-3</c:v>
                      </c:pt>
                      <c:pt idx="11">
                        <c:v>3.9285714285714285E-2</c:v>
                      </c:pt>
                      <c:pt idx="12">
                        <c:v>0.42407407407407405</c:v>
                      </c:pt>
                      <c:pt idx="13">
                        <c:v>0.86799999999999999</c:v>
                      </c:pt>
                      <c:pt idx="14">
                        <c:v>0.6474650496883948</c:v>
                      </c:pt>
                      <c:pt idx="15">
                        <c:v>0.35888888888888887</c:v>
                      </c:pt>
                      <c:pt idx="16">
                        <c:v>-6.2023939064200215E-2</c:v>
                      </c:pt>
                      <c:pt idx="17">
                        <c:v>0.88445378151260501</c:v>
                      </c:pt>
                      <c:pt idx="18">
                        <c:v>0.29814032189411588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58D1-4919-BDC8-FA56324CD578}"/>
                  </c:ext>
                </c:extLst>
              </c15:ser>
            </c15:filteredBarSeries>
          </c:ext>
        </c:extLst>
      </c:barChart>
      <c:catAx>
        <c:axId val="207634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1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121118607"/>
        <c:crosses val="autoZero"/>
        <c:auto val="1"/>
        <c:lblAlgn val="ctr"/>
        <c:lblOffset val="100"/>
        <c:noMultiLvlLbl val="0"/>
      </c:catAx>
      <c:valAx>
        <c:axId val="121118607"/>
        <c:scaling>
          <c:orientation val="minMax"/>
          <c:max val="1.8"/>
          <c:min val="-0.60000000000000009"/>
        </c:scaling>
        <c:delete val="0"/>
        <c:axPos val="b"/>
        <c:title>
          <c:tx>
            <c:rich>
              <a:bodyPr rot="0" spcFirstLastPara="1" vertOverflow="ellipsis" vert="horz" wrap="square" anchor="t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r>
                  <a:rPr lang="en-US" altLang="zh-CN" sz="1100" b="1" i="0" baseline="0">
                    <a:effectLst/>
                  </a:rPr>
                  <a:t>Relative Final Score</a:t>
                </a:r>
              </a:p>
              <a:p>
                <a:pPr>
                  <a:defRPr sz="1100"/>
                </a:pPr>
                <a:endParaRPr lang="zh-CN" altLang="zh-CN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7796834130224448"/>
              <c:y val="0.8667399384061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%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0763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039951439817059"/>
          <c:y val="0.73332523906530911"/>
          <c:w val="0.1220265477603906"/>
          <c:h val="0.13047388743092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r>
              <a:rPr lang="en-US" altLang="zh-CN"/>
              <a:t>Shooting Games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7351980513533697E-2"/>
          <c:y val="3.8699370525977224E-2"/>
          <c:w val="0.9092365120949194"/>
          <c:h val="0.84903165099245703"/>
        </c:manualLayout>
      </c:layout>
      <c:barChart>
        <c:barDir val="bar"/>
        <c:grouping val="clustered"/>
        <c:varyColors val="0"/>
        <c:ser>
          <c:idx val="0"/>
          <c:order val="0"/>
          <c:tx>
            <c:v>GTN</c:v>
          </c:tx>
          <c:spPr>
            <a:solidFill>
              <a:srgbClr val="00B0F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00B0F0"/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3A-4B9F-84C8-DE398C1841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Sheet1!$A$147:$A$165</c:f>
              <c:strCache>
                <c:ptCount val="19"/>
                <c:pt idx="0">
                  <c:v>BeamRider</c:v>
                </c:pt>
                <c:pt idx="1">
                  <c:v>Phoenix</c:v>
                </c:pt>
                <c:pt idx="2">
                  <c:v>Atlantis</c:v>
                </c:pt>
                <c:pt idx="3">
                  <c:v>Centipede</c:v>
                </c:pt>
                <c:pt idx="4">
                  <c:v>Riverraid</c:v>
                </c:pt>
                <c:pt idx="5">
                  <c:v>DemonAttack</c:v>
                </c:pt>
                <c:pt idx="6">
                  <c:v>Gravitar</c:v>
                </c:pt>
                <c:pt idx="7">
                  <c:v>Seaquest</c:v>
                </c:pt>
                <c:pt idx="8">
                  <c:v>Assault</c:v>
                </c:pt>
                <c:pt idx="9">
                  <c:v>CrazyClimber</c:v>
                </c:pt>
                <c:pt idx="10">
                  <c:v>Zaxxon</c:v>
                </c:pt>
                <c:pt idx="11">
                  <c:v>SpaceInvaders</c:v>
                </c:pt>
                <c:pt idx="12">
                  <c:v>Pooyan</c:v>
                </c:pt>
                <c:pt idx="13">
                  <c:v>StarGunner</c:v>
                </c:pt>
                <c:pt idx="14">
                  <c:v>YarsRevenge</c:v>
                </c:pt>
                <c:pt idx="15">
                  <c:v>Asteroids</c:v>
                </c:pt>
                <c:pt idx="16">
                  <c:v>ChopperCommand</c:v>
                </c:pt>
                <c:pt idx="17">
                  <c:v>TimePilot</c:v>
                </c:pt>
                <c:pt idx="18">
                  <c:v>Average</c:v>
                </c:pt>
              </c:strCache>
            </c:strRef>
          </c:cat>
          <c:val>
            <c:numRef>
              <c:f>Sheet1!$B$147:$B$165</c:f>
              <c:numCache>
                <c:formatCode>0%</c:formatCode>
                <c:ptCount val="19"/>
                <c:pt idx="0">
                  <c:v>2.0942408376963352E-2</c:v>
                </c:pt>
                <c:pt idx="1">
                  <c:v>0.32</c:v>
                </c:pt>
                <c:pt idx="2">
                  <c:v>0.33341880341880342</c:v>
                </c:pt>
                <c:pt idx="3">
                  <c:v>0.36858316221765913</c:v>
                </c:pt>
                <c:pt idx="4">
                  <c:v>0.46666666666666667</c:v>
                </c:pt>
                <c:pt idx="5">
                  <c:v>0.53012048192771088</c:v>
                </c:pt>
                <c:pt idx="6">
                  <c:v>0.55000000000000004</c:v>
                </c:pt>
                <c:pt idx="7">
                  <c:v>0.5714285714285714</c:v>
                </c:pt>
                <c:pt idx="8">
                  <c:v>0.77586206896551724</c:v>
                </c:pt>
                <c:pt idx="9">
                  <c:v>0.86606011040686981</c:v>
                </c:pt>
                <c:pt idx="10">
                  <c:v>0.89617880317231435</c:v>
                </c:pt>
                <c:pt idx="11">
                  <c:v>0.9642857142857143</c:v>
                </c:pt>
                <c:pt idx="12">
                  <c:v>0.97222222222222221</c:v>
                </c:pt>
                <c:pt idx="13">
                  <c:v>0.99199999999999999</c:v>
                </c:pt>
                <c:pt idx="14">
                  <c:v>1.0029195441019594</c:v>
                </c:pt>
                <c:pt idx="15">
                  <c:v>1.1011111111111112</c:v>
                </c:pt>
                <c:pt idx="16">
                  <c:v>1.1055495103373232</c:v>
                </c:pt>
                <c:pt idx="17">
                  <c:v>1.2804621848739495</c:v>
                </c:pt>
                <c:pt idx="18">
                  <c:v>0.72876729797296413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A-4B9F-84C8-DE398C1841C7}"/>
            </c:ext>
          </c:extLst>
        </c:ser>
        <c:ser>
          <c:idx val="1"/>
          <c:order val="1"/>
          <c:tx>
            <c:v>R-5</c:v>
          </c:tx>
          <c:spPr>
            <a:solidFill>
              <a:srgbClr val="5778B4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5778B4"/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B33A-4B9F-84C8-DE398C1841C7}"/>
              </c:ext>
            </c:extLst>
          </c:dPt>
          <c:dLbls>
            <c:dLbl>
              <c:idx val="0"/>
              <c:layout>
                <c:manualLayout>
                  <c:x val="-1.530009035709463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33A-4B9F-84C8-DE398C1841C7}"/>
                </c:ext>
              </c:extLst>
            </c:dLbl>
            <c:dLbl>
              <c:idx val="3"/>
              <c:layout>
                <c:manualLayout>
                  <c:x val="-0.28251151503540323"/>
                  <c:y val="7.734790007455241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33A-4B9F-84C8-DE398C1841C7}"/>
                </c:ext>
              </c:extLst>
            </c:dLbl>
            <c:dLbl>
              <c:idx val="6"/>
              <c:layout>
                <c:manualLayout>
                  <c:x val="-0.1516367752807151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33A-4B9F-84C8-DE398C1841C7}"/>
                </c:ext>
              </c:extLst>
            </c:dLbl>
            <c:dLbl>
              <c:idx val="16"/>
              <c:layout>
                <c:manualLayout>
                  <c:x val="-9.485938424798356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33A-4B9F-84C8-DE398C1841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Sheet1!$A$147:$A$165</c:f>
              <c:strCache>
                <c:ptCount val="19"/>
                <c:pt idx="0">
                  <c:v>BeamRider</c:v>
                </c:pt>
                <c:pt idx="1">
                  <c:v>Phoenix</c:v>
                </c:pt>
                <c:pt idx="2">
                  <c:v>Atlantis</c:v>
                </c:pt>
                <c:pt idx="3">
                  <c:v>Centipede</c:v>
                </c:pt>
                <c:pt idx="4">
                  <c:v>Riverraid</c:v>
                </c:pt>
                <c:pt idx="5">
                  <c:v>DemonAttack</c:v>
                </c:pt>
                <c:pt idx="6">
                  <c:v>Gravitar</c:v>
                </c:pt>
                <c:pt idx="7">
                  <c:v>Seaquest</c:v>
                </c:pt>
                <c:pt idx="8">
                  <c:v>Assault</c:v>
                </c:pt>
                <c:pt idx="9">
                  <c:v>CrazyClimber</c:v>
                </c:pt>
                <c:pt idx="10">
                  <c:v>Zaxxon</c:v>
                </c:pt>
                <c:pt idx="11">
                  <c:v>SpaceInvaders</c:v>
                </c:pt>
                <c:pt idx="12">
                  <c:v>Pooyan</c:v>
                </c:pt>
                <c:pt idx="13">
                  <c:v>StarGunner</c:v>
                </c:pt>
                <c:pt idx="14">
                  <c:v>YarsRevenge</c:v>
                </c:pt>
                <c:pt idx="15">
                  <c:v>Asteroids</c:v>
                </c:pt>
                <c:pt idx="16">
                  <c:v>ChopperCommand</c:v>
                </c:pt>
                <c:pt idx="17">
                  <c:v>TimePilot</c:v>
                </c:pt>
                <c:pt idx="18">
                  <c:v>Average</c:v>
                </c:pt>
              </c:strCache>
            </c:strRef>
          </c:cat>
          <c:val>
            <c:numRef>
              <c:f>Sheet1!$C$147:$C$165</c:f>
              <c:numCache>
                <c:formatCode>0%</c:formatCode>
                <c:ptCount val="19"/>
                <c:pt idx="0">
                  <c:v>4.5026178010471207E-2</c:v>
                </c:pt>
                <c:pt idx="1">
                  <c:v>0.57240000000000002</c:v>
                </c:pt>
                <c:pt idx="2">
                  <c:v>0.1174928774928775</c:v>
                </c:pt>
                <c:pt idx="3">
                  <c:v>-1.1232032854209446</c:v>
                </c:pt>
                <c:pt idx="4">
                  <c:v>0.23599999999999999</c:v>
                </c:pt>
                <c:pt idx="5">
                  <c:v>0.78915662650602414</c:v>
                </c:pt>
                <c:pt idx="6">
                  <c:v>-0.19</c:v>
                </c:pt>
                <c:pt idx="7">
                  <c:v>0.12571428571428572</c:v>
                </c:pt>
                <c:pt idx="8">
                  <c:v>2.9568965517241379</c:v>
                </c:pt>
                <c:pt idx="9">
                  <c:v>0.13150684931506848</c:v>
                </c:pt>
                <c:pt idx="10">
                  <c:v>8.6757990867579904E-2</c:v>
                </c:pt>
                <c:pt idx="11">
                  <c:v>0.36785714285714288</c:v>
                </c:pt>
                <c:pt idx="12">
                  <c:v>0.23444444444444446</c:v>
                </c:pt>
                <c:pt idx="13">
                  <c:v>1.6439999999999999</c:v>
                </c:pt>
                <c:pt idx="14">
                  <c:v>0.46280388523945876</c:v>
                </c:pt>
                <c:pt idx="15">
                  <c:v>0.14666666666666667</c:v>
                </c:pt>
                <c:pt idx="16">
                  <c:v>0.71055495103373234</c:v>
                </c:pt>
                <c:pt idx="17">
                  <c:v>0.99789915966386555</c:v>
                </c:pt>
                <c:pt idx="18">
                  <c:v>0.46177635133971173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3A-4B9F-84C8-DE398C1841C7}"/>
            </c:ext>
          </c:extLst>
        </c:ser>
        <c:ser>
          <c:idx val="2"/>
          <c:order val="2"/>
          <c:tx>
            <c:v>R-6</c:v>
          </c:tx>
          <c:spPr>
            <a:solidFill>
              <a:srgbClr val="5C83C5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5C83C5"/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B33A-4B9F-84C8-DE398C1841C7}"/>
              </c:ext>
            </c:extLst>
          </c:dPt>
          <c:dLbls>
            <c:dLbl>
              <c:idx val="4"/>
              <c:layout>
                <c:manualLayout>
                  <c:x val="-0.14428349587443257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33A-4B9F-84C8-DE398C1841C7}"/>
                </c:ext>
              </c:extLst>
            </c:dLbl>
            <c:dLbl>
              <c:idx val="7"/>
              <c:layout>
                <c:manualLayout>
                  <c:x val="-7.691040110754170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33A-4B9F-84C8-DE398C1841C7}"/>
                </c:ext>
              </c:extLst>
            </c:dLbl>
            <c:dLbl>
              <c:idx val="8"/>
              <c:layout>
                <c:manualLayout>
                  <c:x val="-0.19754372520375826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33A-4B9F-84C8-DE398C1841C7}"/>
                </c:ext>
              </c:extLst>
            </c:dLbl>
            <c:dLbl>
              <c:idx val="9"/>
              <c:layout>
                <c:manualLayout>
                  <c:x val="-0.11928653771991507"/>
                  <c:y val="-5.790161829113845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33A-4B9F-84C8-DE398C1841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Sheet1!$J$147:$J$165</c:f>
              <c:numCache>
                <c:formatCode>0%</c:formatCode>
                <c:ptCount val="19"/>
                <c:pt idx="0">
                  <c:v>0.14031413612565444</c:v>
                </c:pt>
                <c:pt idx="1">
                  <c:v>0.14560000000000001</c:v>
                </c:pt>
                <c:pt idx="2">
                  <c:v>6.6495726495726493E-2</c:v>
                </c:pt>
                <c:pt idx="3">
                  <c:v>1.2279260780287475</c:v>
                </c:pt>
                <c:pt idx="4">
                  <c:v>-0.17866666666666667</c:v>
                </c:pt>
                <c:pt idx="5">
                  <c:v>0.16867469879518071</c:v>
                </c:pt>
                <c:pt idx="6">
                  <c:v>1.4999999999999999E-2</c:v>
                </c:pt>
                <c:pt idx="7">
                  <c:v>-2.7142857142857142E-2</c:v>
                </c:pt>
                <c:pt idx="8">
                  <c:v>-0.31034482758620691</c:v>
                </c:pt>
                <c:pt idx="9">
                  <c:v>-0.11157227560826007</c:v>
                </c:pt>
                <c:pt idx="10">
                  <c:v>1.2496995914443643E-2</c:v>
                </c:pt>
                <c:pt idx="11">
                  <c:v>0.05</c:v>
                </c:pt>
                <c:pt idx="12">
                  <c:v>1.7892592592592593</c:v>
                </c:pt>
                <c:pt idx="13">
                  <c:v>1.246</c:v>
                </c:pt>
                <c:pt idx="14">
                  <c:v>0.69294256358430184</c:v>
                </c:pt>
                <c:pt idx="15">
                  <c:v>0.33555555555555555</c:v>
                </c:pt>
                <c:pt idx="16">
                  <c:v>0.26441784548422198</c:v>
                </c:pt>
                <c:pt idx="17">
                  <c:v>1.1271008403361344</c:v>
                </c:pt>
                <c:pt idx="18">
                  <c:v>0.36966983736529085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33A-4B9F-84C8-DE398C1841C7}"/>
            </c:ext>
          </c:extLst>
        </c:ser>
        <c:ser>
          <c:idx val="3"/>
          <c:order val="3"/>
          <c:tx>
            <c:v>R-7</c:v>
          </c:tx>
          <c:spPr>
            <a:solidFill>
              <a:srgbClr val="F4AF80">
                <a:alpha val="84706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rgbClr val="F4AF80">
                  <a:alpha val="84706"/>
                </a:srgbClr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B33A-4B9F-84C8-DE398C1841C7}"/>
              </c:ext>
            </c:extLst>
          </c:dPt>
          <c:dLbls>
            <c:dLbl>
              <c:idx val="4"/>
              <c:layout>
                <c:manualLayout>
                  <c:x val="-8.6485895091173784E-2"/>
                  <c:y val="7.7795674866748185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33A-4B9F-84C8-DE398C1841C7}"/>
                </c:ext>
              </c:extLst>
            </c:dLbl>
            <c:dLbl>
              <c:idx val="8"/>
              <c:layout>
                <c:manualLayout>
                  <c:x val="-0.23745396171576208"/>
                  <c:y val="7.7798588626162238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33A-4B9F-84C8-DE398C1841C7}"/>
                </c:ext>
              </c:extLst>
            </c:dLbl>
            <c:dLbl>
              <c:idx val="9"/>
              <c:layout>
                <c:manualLayout>
                  <c:x val="-0.18878385944985557"/>
                  <c:y val="7.811528868945961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33A-4B9F-84C8-DE398C1841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Sheet1!$X$147:$X$165</c:f>
              <c:numCache>
                <c:formatCode>0%</c:formatCode>
                <c:ptCount val="19"/>
                <c:pt idx="0">
                  <c:v>0.24502617801047119</c:v>
                </c:pt>
                <c:pt idx="1">
                  <c:v>4.8800000000000003E-2</c:v>
                </c:pt>
                <c:pt idx="2">
                  <c:v>0.30769230769230771</c:v>
                </c:pt>
                <c:pt idx="3">
                  <c:v>0.94147843942505138</c:v>
                </c:pt>
                <c:pt idx="4">
                  <c:v>-4.5333333333333337E-2</c:v>
                </c:pt>
                <c:pt idx="5">
                  <c:v>0.16265060240963855</c:v>
                </c:pt>
                <c:pt idx="6">
                  <c:v>0.92500000000000004</c:v>
                </c:pt>
                <c:pt idx="7">
                  <c:v>2.5714285714285714E-2</c:v>
                </c:pt>
                <c:pt idx="8">
                  <c:v>-0.41379310344827586</c:v>
                </c:pt>
                <c:pt idx="9">
                  <c:v>-0.29969331425066448</c:v>
                </c:pt>
                <c:pt idx="10">
                  <c:v>4.1576544099975965E-2</c:v>
                </c:pt>
                <c:pt idx="11">
                  <c:v>0.43571428571428572</c:v>
                </c:pt>
                <c:pt idx="12">
                  <c:v>1.3044444444444445</c:v>
                </c:pt>
                <c:pt idx="13">
                  <c:v>1.484</c:v>
                </c:pt>
                <c:pt idx="14">
                  <c:v>1.2777497052383358</c:v>
                </c:pt>
                <c:pt idx="15">
                  <c:v>0.33555555555555555</c:v>
                </c:pt>
                <c:pt idx="16">
                  <c:v>0.71273122959738844</c:v>
                </c:pt>
                <c:pt idx="17">
                  <c:v>1.1386554621848739</c:v>
                </c:pt>
                <c:pt idx="18">
                  <c:v>0.47933162716968564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33A-4B9F-84C8-DE398C1841C7}"/>
            </c:ext>
          </c:extLst>
        </c:ser>
        <c:ser>
          <c:idx val="4"/>
          <c:order val="4"/>
          <c:tx>
            <c:v>R-8</c:v>
          </c:tx>
          <c:spPr>
            <a:solidFill>
              <a:schemeClr val="accent2">
                <a:lumMod val="20000"/>
                <a:lumOff val="8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2">
                  <a:lumMod val="20000"/>
                  <a:lumOff val="80000"/>
                  <a:alpha val="85000"/>
                </a:schemeClr>
              </a:solidFill>
              <a:ln w="38100" cap="flat" cmpd="sng" algn="ctr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B33A-4B9F-84C8-DE398C1841C7}"/>
              </c:ext>
            </c:extLst>
          </c:dPt>
          <c:dLbls>
            <c:dLbl>
              <c:idx val="0"/>
              <c:layout>
                <c:manualLayout>
                  <c:x val="-0.14624863116953282"/>
                  <c:y val="-1.158032365822769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33A-4B9F-84C8-DE398C1841C7}"/>
                </c:ext>
              </c:extLst>
            </c:dLbl>
            <c:dLbl>
              <c:idx val="12"/>
              <c:layout>
                <c:manualLayout>
                  <c:x val="-0.1808764313254578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B33A-4B9F-84C8-DE398C1841C7}"/>
                </c:ext>
              </c:extLst>
            </c:dLbl>
            <c:dLbl>
              <c:idx val="16"/>
              <c:layout>
                <c:manualLayout>
                  <c:x val="-0.2828521099589423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B33A-4B9F-84C8-DE398C1841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Sheet1!$Q$147:$Q$165</c:f>
              <c:numCache>
                <c:formatCode>0%</c:formatCode>
                <c:ptCount val="19"/>
                <c:pt idx="0">
                  <c:v>-0.18534031413612564</c:v>
                </c:pt>
                <c:pt idx="1">
                  <c:v>9.3600000000000003E-2</c:v>
                </c:pt>
                <c:pt idx="2">
                  <c:v>3.4843304843304841E-2</c:v>
                </c:pt>
                <c:pt idx="3">
                  <c:v>1.2381930184804928</c:v>
                </c:pt>
                <c:pt idx="4">
                  <c:v>0.28799999999999998</c:v>
                </c:pt>
                <c:pt idx="5">
                  <c:v>6.024096385542169E-3</c:v>
                </c:pt>
                <c:pt idx="6">
                  <c:v>1.365</c:v>
                </c:pt>
                <c:pt idx="7">
                  <c:v>0.96238095238095234</c:v>
                </c:pt>
                <c:pt idx="8">
                  <c:v>1.1379310344827587</c:v>
                </c:pt>
                <c:pt idx="9">
                  <c:v>0.59991821713351057</c:v>
                </c:pt>
                <c:pt idx="10">
                  <c:v>3.9173275654890649E-2</c:v>
                </c:pt>
                <c:pt idx="11">
                  <c:v>1.0821428571428571</c:v>
                </c:pt>
                <c:pt idx="12">
                  <c:v>-0.25444444444444442</c:v>
                </c:pt>
                <c:pt idx="13">
                  <c:v>0.28599999999999998</c:v>
                </c:pt>
                <c:pt idx="14">
                  <c:v>0.74914378754702149</c:v>
                </c:pt>
                <c:pt idx="15">
                  <c:v>0.14888888888888888</c:v>
                </c:pt>
                <c:pt idx="16">
                  <c:v>-0.58433079434167579</c:v>
                </c:pt>
                <c:pt idx="17">
                  <c:v>1.0021008403361344</c:v>
                </c:pt>
                <c:pt idx="18">
                  <c:v>0.44495692890856159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33A-4B9F-84C8-DE398C1841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7634303"/>
        <c:axId val="121118607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v>S-4</c:v>
                </c:tx>
                <c:spPr>
                  <a:solidFill>
                    <a:srgbClr val="73B149">
                      <a:alpha val="84706"/>
                    </a:srgb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Pt>
                  <c:idx val="18"/>
                  <c:invertIfNegative val="0"/>
                  <c:bubble3D val="0"/>
                  <c:spPr>
                    <a:solidFill>
                      <a:srgbClr val="73B149">
                        <a:alpha val="84706"/>
                      </a:srgbClr>
                    </a:solidFill>
                    <a:ln w="38100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E-B33A-4B9F-84C8-DE398C1841C7}"/>
                    </c:ext>
                  </c:extLst>
                </c:dPt>
                <c:dLbls>
                  <c:dLbl>
                    <c:idx val="0"/>
                    <c:layout>
                      <c:manualLayout>
                        <c:x val="-9.9541145342470549E-2"/>
                        <c:y val="-1.158032365822769E-16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1F-B33A-4B9F-84C8-DE398C1841C7}"/>
                      </c:ext>
                    </c:extLst>
                  </c:dLbl>
                  <c:dLbl>
                    <c:idx val="4"/>
                    <c:layout>
                      <c:manualLayout>
                        <c:x val="-9.4541794956929479E-2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0-B33A-4B9F-84C8-DE398C1841C7}"/>
                      </c:ext>
                    </c:extLst>
                  </c:dLbl>
                  <c:dLbl>
                    <c:idx val="9"/>
                    <c:layout>
                      <c:manualLayout>
                        <c:x val="-0.25168971938717638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1-B33A-4B9F-84C8-DE398C1841C7}"/>
                      </c:ext>
                    </c:extLst>
                  </c:dLbl>
                  <c:dLbl>
                    <c:idx val="10"/>
                    <c:layout>
                      <c:manualLayout>
                        <c:x val="-6.8449566201900125E-2"/>
                        <c:y val="0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2-B33A-4B9F-84C8-DE398C1841C7}"/>
                      </c:ext>
                    </c:extLst>
                  </c:dLbl>
                  <c:dLbl>
                    <c:idx val="16"/>
                    <c:layout>
                      <c:manualLayout>
                        <c:x val="-9.1958597905147987E-2"/>
                        <c:y val="-7.7477985266499836E-4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23-B33A-4B9F-84C8-DE398C1841C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1" i="0" u="none" strike="noStrike" kern="1200" baseline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pPr>
                      <a:endParaRPr lang="zh-CN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Sheet1!$AE$147:$AE$165</c15:sqref>
                        </c15:formulaRef>
                      </c:ext>
                    </c:extLst>
                    <c:numCache>
                      <c:formatCode>0%</c:formatCode>
                      <c:ptCount val="19"/>
                      <c:pt idx="0">
                        <c:v>-7.1204188481675396E-2</c:v>
                      </c:pt>
                      <c:pt idx="1">
                        <c:v>9.7600000000000006E-2</c:v>
                      </c:pt>
                      <c:pt idx="2">
                        <c:v>0.43364672364672363</c:v>
                      </c:pt>
                      <c:pt idx="3">
                        <c:v>0.9117043121149897</c:v>
                      </c:pt>
                      <c:pt idx="4">
                        <c:v>-4.5333333333333337E-2</c:v>
                      </c:pt>
                      <c:pt idx="5">
                        <c:v>0.19076305220883535</c:v>
                      </c:pt>
                      <c:pt idx="6">
                        <c:v>0.05</c:v>
                      </c:pt>
                      <c:pt idx="7">
                        <c:v>0.02</c:v>
                      </c:pt>
                      <c:pt idx="8">
                        <c:v>1.1637931034482758</c:v>
                      </c:pt>
                      <c:pt idx="9">
                        <c:v>-0.54338581067266412</c:v>
                      </c:pt>
                      <c:pt idx="10">
                        <c:v>-1.2016342225426579E-3</c:v>
                      </c:pt>
                      <c:pt idx="11">
                        <c:v>3.9285714285714285E-2</c:v>
                      </c:pt>
                      <c:pt idx="12">
                        <c:v>0.42407407407407405</c:v>
                      </c:pt>
                      <c:pt idx="13">
                        <c:v>0.86799999999999999</c:v>
                      </c:pt>
                      <c:pt idx="14">
                        <c:v>0.6474650496883948</c:v>
                      </c:pt>
                      <c:pt idx="15">
                        <c:v>0.35888888888888887</c:v>
                      </c:pt>
                      <c:pt idx="16">
                        <c:v>-6.2023939064200215E-2</c:v>
                      </c:pt>
                      <c:pt idx="17">
                        <c:v>0.88445378151260501</c:v>
                      </c:pt>
                      <c:pt idx="18">
                        <c:v>0.29814032189411588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4-B33A-4B9F-84C8-DE398C1841C7}"/>
                  </c:ext>
                </c:extLst>
              </c15:ser>
            </c15:filteredBarSeries>
          </c:ext>
        </c:extLst>
      </c:barChart>
      <c:catAx>
        <c:axId val="207634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1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121118607"/>
        <c:crosses val="autoZero"/>
        <c:auto val="1"/>
        <c:lblAlgn val="ctr"/>
        <c:lblOffset val="100"/>
        <c:noMultiLvlLbl val="0"/>
      </c:catAx>
      <c:valAx>
        <c:axId val="121118607"/>
        <c:scaling>
          <c:orientation val="minMax"/>
          <c:max val="1.8"/>
          <c:min val="-0.60000000000000009"/>
        </c:scaling>
        <c:delete val="0"/>
        <c:axPos val="b"/>
        <c:title>
          <c:tx>
            <c:rich>
              <a:bodyPr rot="0" spcFirstLastPara="1" vertOverflow="ellipsis" vert="horz" wrap="square" anchor="t" anchorCtr="1"/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pPr>
                <a:r>
                  <a:rPr lang="en-US" altLang="zh-CN" sz="1100" b="1" i="0" baseline="0">
                    <a:effectLst/>
                  </a:rPr>
                  <a:t>Relative Final Score</a:t>
                </a:r>
              </a:p>
              <a:p>
                <a:pPr>
                  <a:defRPr sz="1100"/>
                </a:pPr>
                <a:endParaRPr lang="zh-CN" altLang="zh-CN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.67796834130224448"/>
              <c:y val="0.8667399384061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t" anchorCtr="1"/>
            <a:lstStyle/>
            <a:p>
              <a:pPr>
                <a:defRPr sz="11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0%" sourceLinked="1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20763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039951439817059"/>
          <c:y val="0.73332523906530911"/>
          <c:w val="0.1220265477603906"/>
          <c:h val="0.130473887430922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5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7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4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6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83E7-4CFB-4A86-BD56-481F1B7C31E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5BB2E-35C7-4678-9588-64E04DD72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1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291A84C4-679C-4F66-B639-A183D5877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127138"/>
              </p:ext>
            </p:extLst>
          </p:nvPr>
        </p:nvGraphicFramePr>
        <p:xfrm>
          <a:off x="3669195" y="-1602684"/>
          <a:ext cx="4853609" cy="1006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77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6439F61D-E02D-417F-878C-397D63EF87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351879"/>
              </p:ext>
            </p:extLst>
          </p:nvPr>
        </p:nvGraphicFramePr>
        <p:xfrm>
          <a:off x="3507684" y="2449168"/>
          <a:ext cx="5176631" cy="1959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291A84C4-679C-4F66-B639-A183D5877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06322"/>
              </p:ext>
            </p:extLst>
          </p:nvPr>
        </p:nvGraphicFramePr>
        <p:xfrm>
          <a:off x="9193695" y="-1755084"/>
          <a:ext cx="4853609" cy="1006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93B0C97-E2FE-4A16-BF88-D09D6C7B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40326"/>
              </p:ext>
            </p:extLst>
          </p:nvPr>
        </p:nvGraphicFramePr>
        <p:xfrm>
          <a:off x="3454798" y="-4367801"/>
          <a:ext cx="5282403" cy="1559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13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93B0C97-E2FE-4A16-BF88-D09D6C7B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556719"/>
              </p:ext>
            </p:extLst>
          </p:nvPr>
        </p:nvGraphicFramePr>
        <p:xfrm>
          <a:off x="3463763" y="-4295523"/>
          <a:ext cx="5264474" cy="1544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93B0C97-E2FE-4A16-BF88-D09D6C7B8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546190"/>
              </p:ext>
            </p:extLst>
          </p:nvPr>
        </p:nvGraphicFramePr>
        <p:xfrm>
          <a:off x="314163" y="-1692023"/>
          <a:ext cx="5264474" cy="1544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416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68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宋宇航</dc:creator>
  <cp:lastModifiedBy>宋宇航</cp:lastModifiedBy>
  <cp:revision>6</cp:revision>
  <dcterms:created xsi:type="dcterms:W3CDTF">2017-02-24T14:06:19Z</dcterms:created>
  <dcterms:modified xsi:type="dcterms:W3CDTF">2017-02-24T19:19:53Z</dcterms:modified>
</cp:coreProperties>
</file>