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1" r:id="rId3"/>
    <p:sldId id="316" r:id="rId5"/>
    <p:sldId id="273" r:id="rId6"/>
    <p:sldId id="286" r:id="rId7"/>
    <p:sldId id="280" r:id="rId8"/>
    <p:sldId id="300" r:id="rId9"/>
    <p:sldId id="315" r:id="rId10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EEEEEE"/>
    <a:srgbClr val="87175F"/>
    <a:srgbClr val="EEC621"/>
    <a:srgbClr val="E58C09"/>
    <a:srgbClr val="43467B"/>
    <a:srgbClr val="AEA422"/>
    <a:srgbClr val="F69E1D"/>
    <a:srgbClr val="E19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DBED569-4797-4DF1-A0F4-6AAB3CD982D8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34" autoAdjust="0"/>
  </p:normalViewPr>
  <p:slideViewPr>
    <p:cSldViewPr>
      <p:cViewPr varScale="1">
        <p:scale>
          <a:sx n="64" d="100"/>
          <a:sy n="64" d="100"/>
        </p:scale>
        <p:origin x="288" y="7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599F7E-AC9E-4761-8F7D-6EC24E0D5B49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D995123-2C7E-4321-8AEB-F258BBC097C1}" type="datetime1">
              <a:rPr lang="ja-JP" altLang="en-US" noProof="0" smtClean="0"/>
            </a:fld>
            <a:endParaRPr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AE5FABD-26C8-4F74-B1E3-45BC91BC9D7B}" type="slidenum">
              <a:rPr lang="en-US" altLang="ja-JP" noProof="0" smtClean="0"/>
            </a:fld>
            <a:endParaRPr lang="ja-JP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ja-JP" smtClean="0">
                <a:ea typeface="Meiryo UI" panose="020B0604030504040204" pitchFamily="50" charset="-128"/>
              </a:rPr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ja-JP" smtClean="0">
                <a:ea typeface="Meiryo UI" panose="020B0604030504040204" pitchFamily="50" charset="-128"/>
              </a:rPr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ja-JP" smtClean="0">
                <a:ea typeface="Meiryo UI" panose="020B0604030504040204" pitchFamily="50" charset="-128"/>
              </a:rPr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ja-JP" smtClean="0">
                <a:ea typeface="Meiryo UI" panose="020B0604030504040204" pitchFamily="50" charset="-128"/>
              </a:rPr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ja-JP" smtClean="0">
                <a:ea typeface="Meiryo UI" panose="020B0604030504040204" pitchFamily="50" charset="-128"/>
              </a:rPr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_濃い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プレースホルダー 52"/>
          <p:cNvSpPr>
            <a:spLocks noGrp="1"/>
          </p:cNvSpPr>
          <p:nvPr>
            <p:ph type="body" sz="quarter" idx="14" hasCustomPrompt="1"/>
          </p:nvPr>
        </p:nvSpPr>
        <p:spPr>
          <a:xfrm>
            <a:off x="1181100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algn="ctr" rtl="0"/>
            <a:r>
              <a:rPr lang="en-US" altLang="ja-JP" noProof="0"/>
              <a:t>I</a:t>
            </a:r>
            <a:endParaRPr lang="en-US" altLang="ja-JP" noProof="0"/>
          </a:p>
        </p:txBody>
      </p:sp>
      <p:sp>
        <p:nvSpPr>
          <p:cNvPr id="48" name="フリーフォーム:図形 47"/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フリーフォーム:図形 48"/>
          <p:cNvSpPr/>
          <p:nvPr userDrawn="1"/>
        </p:nvSpPr>
        <p:spPr>
          <a:xfrm rot="2232448">
            <a:off x="9332819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304801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en-US" altLang="ja-JP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6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8133" y="4069079"/>
            <a:ext cx="5022667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/>
          </a:p>
        </p:txBody>
      </p:sp>
      <p:sp>
        <p:nvSpPr>
          <p:cNvPr id="33" name="長方形 32"/>
          <p:cNvSpPr/>
          <p:nvPr userDrawn="1"/>
        </p:nvSpPr>
        <p:spPr>
          <a:xfrm rot="5400000" flipV="1">
            <a:off x="1562101" y="-114299"/>
            <a:ext cx="304797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1" hasCustomPrompt="1"/>
          </p:nvPr>
        </p:nvSpPr>
        <p:spPr>
          <a:xfrm>
            <a:off x="7013447" y="34960"/>
            <a:ext cx="5178553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1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海緑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オレン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ピン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淡い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青_三角形パッチ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図形 7"/>
          <p:cNvSpPr/>
          <p:nvPr userDrawn="1"/>
        </p:nvSpPr>
        <p:spPr>
          <a:xfrm>
            <a:off x="3175959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サブタイトル、コンテンツ、およ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5775961" cy="3660648"/>
          </a:xfrm>
        </p:spPr>
        <p:txBody>
          <a:bodyPr lIns="91440" rIns="91440"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1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サブタイトル、コンテンツ、画像_トップ図形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5775961" cy="3660648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1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タイトル スライド_濃い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プレースホルダー 52"/>
          <p:cNvSpPr>
            <a:spLocks noGrp="1"/>
          </p:cNvSpPr>
          <p:nvPr>
            <p:ph type="body" sz="quarter" idx="14" hasCustomPrompt="1"/>
          </p:nvPr>
        </p:nvSpPr>
        <p:spPr>
          <a:xfrm>
            <a:off x="1181100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algn="ctr" rtl="0"/>
            <a:r>
              <a:rPr lang="en-US" altLang="ja-JP" noProof="0"/>
              <a:t>I</a:t>
            </a:r>
            <a:endParaRPr lang="ja-JP" altLang="en-US" noProof="0"/>
          </a:p>
        </p:txBody>
      </p:sp>
      <p:sp>
        <p:nvSpPr>
          <p:cNvPr id="48" name="フリーフォーム:図形 47"/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フリーフォーム:図形 48"/>
          <p:cNvSpPr/>
          <p:nvPr userDrawn="1"/>
        </p:nvSpPr>
        <p:spPr>
          <a:xfrm rot="2232448">
            <a:off x="9332819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304801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US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6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8133" y="4069079"/>
            <a:ext cx="5022667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/>
          </a:p>
        </p:txBody>
      </p:sp>
      <p:sp>
        <p:nvSpPr>
          <p:cNvPr id="33" name="長方形 32"/>
          <p:cNvSpPr/>
          <p:nvPr userDrawn="1"/>
        </p:nvSpPr>
        <p:spPr>
          <a:xfrm rot="5400000" flipV="1">
            <a:off x="1562101" y="-114299"/>
            <a:ext cx="304797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1" hasCustomPrompt="1"/>
          </p:nvPr>
        </p:nvSpPr>
        <p:spPr>
          <a:xfrm>
            <a:off x="7013447" y="34960"/>
            <a:ext cx="5178553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サブタイトル、コンテンツ、画像_トップ図形白色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3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2" name="テキスト プレースホルダー 16"/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en-US" altLang="ja-JP" noProof="0"/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5775961" cy="3660648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1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サブタイトル、コンテンツと半分の横向き画像_トップ図形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548643" y="2667002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0" y="4709677"/>
            <a:ext cx="11094716" cy="1500876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1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サブタイトル、コンテンツと半分の画像_トップ図形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548643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6553201" y="2667001"/>
            <a:ext cx="5090156" cy="3543552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1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分の画像コンテンツとトップ図形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3735623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eiryo UI" panose="020B0604030504040204" pitchFamily="50" charset="-128"/>
              </a:defRPr>
            </a:lvl1pPr>
            <a:lvl2pPr>
              <a:defRPr sz="1600" baseline="0">
                <a:ea typeface="Meiryo UI" panose="020B0604030504040204" pitchFamily="50" charset="-128"/>
              </a:defRPr>
            </a:lvl2pPr>
            <a:lvl3pPr>
              <a:defRPr sz="1400" baseline="0">
                <a:ea typeface="Meiryo UI" panose="020B0604030504040204" pitchFamily="50" charset="-128"/>
              </a:defRPr>
            </a:lvl3pPr>
            <a:lvl4pPr>
              <a:defRPr sz="1200" baseline="0">
                <a:ea typeface="Meiryo UI" panose="020B0604030504040204" pitchFamily="50" charset="-128"/>
              </a:defRPr>
            </a:lvl4pPr>
            <a:lvl5pPr>
              <a:defRPr sz="1200"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112976"/>
            <a:ext cx="12191998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分の画像、タイトル、2 列コンテンツ、トップ図形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3735623"/>
            <a:ext cx="111099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3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eiryo UI" panose="020B0604030504040204" pitchFamily="50" charset="-128"/>
              </a:defRPr>
            </a:lvl1pPr>
            <a:lvl2pPr>
              <a:defRPr sz="1600" baseline="0">
                <a:ea typeface="Meiryo UI" panose="020B0604030504040204" pitchFamily="50" charset="-128"/>
              </a:defRPr>
            </a:lvl2pPr>
            <a:lvl3pPr>
              <a:defRPr sz="1400" baseline="0">
                <a:ea typeface="Meiryo UI" panose="020B0604030504040204" pitchFamily="50" charset="-128"/>
              </a:defRPr>
            </a:lvl3pPr>
            <a:lvl4pPr>
              <a:defRPr sz="1200" baseline="0">
                <a:ea typeface="Meiryo UI" panose="020B0604030504040204" pitchFamily="50" charset="-128"/>
              </a:defRPr>
            </a:lvl4pPr>
            <a:lvl5pPr>
              <a:defRPr sz="1200"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112976"/>
            <a:ext cx="12191998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2" name="コンテンツ プレースホルダー 6"/>
          <p:cNvSpPr>
            <a:spLocks noGrp="1"/>
          </p:cNvSpPr>
          <p:nvPr>
            <p:ph sz="quarter" idx="19" hasCustomPrompt="1"/>
          </p:nvPr>
        </p:nvSpPr>
        <p:spPr>
          <a:xfrm>
            <a:off x="6446522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eiryo UI" panose="020B0604030504040204" pitchFamily="50" charset="-128"/>
              </a:defRPr>
            </a:lvl1pPr>
            <a:lvl2pPr>
              <a:defRPr sz="1600" baseline="0">
                <a:ea typeface="Meiryo UI" panose="020B0604030504040204" pitchFamily="50" charset="-128"/>
              </a:defRPr>
            </a:lvl2pPr>
            <a:lvl3pPr>
              <a:defRPr sz="1400" baseline="0">
                <a:ea typeface="Meiryo UI" panose="020B0604030504040204" pitchFamily="50" charset="-128"/>
              </a:defRPr>
            </a:lvl3pPr>
            <a:lvl4pPr>
              <a:defRPr sz="1200" baseline="0">
                <a:ea typeface="Meiryo UI" panose="020B0604030504040204" pitchFamily="50" charset="-128"/>
              </a:defRPr>
            </a:lvl4pPr>
            <a:lvl5pPr>
              <a:defRPr sz="1200"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分の画像、タイトル、2 列コンテンツ、トップ図形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1699" y="3735623"/>
            <a:ext cx="5013961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112976"/>
            <a:ext cx="12191998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20" hasCustomPrompt="1"/>
          </p:nvPr>
        </p:nvSpPr>
        <p:spPr>
          <a:xfrm>
            <a:off x="7239002" y="1981200"/>
            <a:ext cx="4389541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en-US" altLang="ja-JP" noProof="0"/>
          </a:p>
        </p:txBody>
      </p:sp>
      <p:sp>
        <p:nvSpPr>
          <p:cNvPr id="12" name="コンテンツ プレースホルダー 6"/>
          <p:cNvSpPr>
            <a:spLocks noGrp="1"/>
          </p:cNvSpPr>
          <p:nvPr>
            <p:ph sz="quarter" idx="19" hasCustomPrompt="1"/>
          </p:nvPr>
        </p:nvSpPr>
        <p:spPr>
          <a:xfrm>
            <a:off x="7589521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重要コンテンツ</a:t>
            </a:r>
            <a:endParaRPr lang="ja-JP" altLang="en-US" noProof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6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分の複数の画像、タイトル、2 列コンテンツ、トップ図形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315201" y="4176259"/>
            <a:ext cx="4343401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  <a:endParaRPr lang="ja-JP" altLang="en-US" noProof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112976"/>
            <a:ext cx="12191998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4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>
            <a:off x="542836" y="1066801"/>
            <a:ext cx="3505198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5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4191001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4191001" y="1066802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トップ バー付きの全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112976"/>
            <a:ext cx="12191998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548640"/>
            <a:ext cx="11106149" cy="518160"/>
          </a:xfrm>
        </p:spPr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0"/>
            <a:ext cx="12191998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548640"/>
            <a:ext cx="11106149" cy="518160"/>
          </a:xfrm>
        </p:spPr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全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0"/>
            <a:ext cx="12191998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6" name="テキスト プレースホルダー 16"/>
          <p:cNvSpPr>
            <a:spLocks noGrp="1"/>
          </p:cNvSpPr>
          <p:nvPr>
            <p:ph type="body" sz="quarter" idx="20" hasCustomPrompt="1"/>
          </p:nvPr>
        </p:nvSpPr>
        <p:spPr>
          <a:xfrm>
            <a:off x="7261802" y="1189970"/>
            <a:ext cx="4389541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9" hasCustomPrompt="1"/>
          </p:nvPr>
        </p:nvSpPr>
        <p:spPr>
          <a:xfrm>
            <a:off x="7612323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重要コンテンツ</a:t>
            </a:r>
            <a:endParaRPr lang="ja-JP" altLang="en-GB" noProof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8641" y="548641"/>
            <a:ext cx="11106149" cy="641329"/>
          </a:xfrm>
        </p:spPr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タイトルのスタイルを編集する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タイトル スライド_濃い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9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US" noProof="0"/>
          </a:p>
        </p:txBody>
      </p:sp>
      <p:sp>
        <p:nvSpPr>
          <p:cNvPr id="12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1" y="0"/>
            <a:ext cx="5086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US" noProof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990599" y="609601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US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5400" y="1905001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5399" y="4297679"/>
            <a:ext cx="4072587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/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US" noProof="0"/>
          </a:p>
        </p:txBody>
      </p:sp>
      <p:sp>
        <p:nvSpPr>
          <p:cNvPr id="14" name="テキスト プレースホルダー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US" noProof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1" hasCustomPrompt="1"/>
          </p:nvPr>
        </p:nvSpPr>
        <p:spPr>
          <a:xfrm>
            <a:off x="7013447" y="34960"/>
            <a:ext cx="5178553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全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0"/>
            <a:ext cx="12191998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6" name="テキスト プレースホルダー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2271" y="1189970"/>
            <a:ext cx="4389541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9" hasCustomPrompt="1"/>
          </p:nvPr>
        </p:nvSpPr>
        <p:spPr>
          <a:xfrm>
            <a:off x="902790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重要コンテンツ</a:t>
            </a:r>
            <a:endParaRPr lang="ja-JP" altLang="en-US" noProof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8641" y="548640"/>
            <a:ext cx="11106149" cy="441960"/>
          </a:xfrm>
        </p:spPr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タイトルのスタイルを編集する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、サブタイトル、コンテンツと半分の画像_トップ図形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1" y="4021649"/>
            <a:ext cx="5090156" cy="1884265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1" y="3429000"/>
            <a:ext cx="5090156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2" name="コンテンツ プレースホルダー 6"/>
          <p:cNvSpPr>
            <a:spLocks noGrp="1"/>
          </p:cNvSpPr>
          <p:nvPr>
            <p:ph sz="quarter" idx="19" hasCustomPrompt="1"/>
          </p:nvPr>
        </p:nvSpPr>
        <p:spPr>
          <a:xfrm>
            <a:off x="6527806" y="4021649"/>
            <a:ext cx="5090156" cy="1884265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20" hasCustomPrompt="1"/>
          </p:nvPr>
        </p:nvSpPr>
        <p:spPr>
          <a:xfrm>
            <a:off x="6527806" y="3429000"/>
            <a:ext cx="5090156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22" hasCustomPrompt="1"/>
          </p:nvPr>
        </p:nvSpPr>
        <p:spPr>
          <a:xfrm>
            <a:off x="6527805" y="2423061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、サブタイトル、コンテンツと半分の画像_トップ図形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0" y="4021649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2" name="コンテンツ プレースホルダー 6"/>
          <p:cNvSpPr>
            <a:spLocks noGrp="1"/>
          </p:cNvSpPr>
          <p:nvPr>
            <p:ph sz="quarter" idx="19" hasCustomPrompt="1"/>
          </p:nvPr>
        </p:nvSpPr>
        <p:spPr>
          <a:xfrm>
            <a:off x="4358640" y="4021649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16" name="コンテンツ プレースホルダー 6"/>
          <p:cNvSpPr>
            <a:spLocks noGrp="1"/>
          </p:cNvSpPr>
          <p:nvPr>
            <p:ph sz="quarter" idx="23" hasCustomPrompt="1"/>
          </p:nvPr>
        </p:nvSpPr>
        <p:spPr>
          <a:xfrm>
            <a:off x="8168640" y="4021649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7" name="テキスト プレースホルダー 7"/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アイコン コンテンツ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562601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説明文 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20" name="コンテンツ プレースホルダー 6"/>
          <p:cNvSpPr>
            <a:spLocks noGrp="1"/>
          </p:cNvSpPr>
          <p:nvPr>
            <p:ph sz="quarter" idx="22" hasCustomPrompt="1"/>
          </p:nvPr>
        </p:nvSpPr>
        <p:spPr>
          <a:xfrm>
            <a:off x="5562601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説明文 </a:t>
            </a:r>
            <a:endParaRPr lang="ja-JP" altLang="en-US" noProof="0"/>
          </a:p>
        </p:txBody>
      </p:sp>
      <p:sp>
        <p:nvSpPr>
          <p:cNvPr id="21" name="テキスト プレースホルダー 7"/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アイコン コンテンツ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562601" y="242306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説明文 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1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20" name="コンテンツ プレースホルダー 6"/>
          <p:cNvSpPr>
            <a:spLocks noGrp="1"/>
          </p:cNvSpPr>
          <p:nvPr>
            <p:ph sz="quarter" idx="22" hasCustomPrompt="1"/>
          </p:nvPr>
        </p:nvSpPr>
        <p:spPr>
          <a:xfrm>
            <a:off x="5562601" y="3556397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説明文 </a:t>
            </a:r>
            <a:endParaRPr lang="ja-JP" altLang="en-US" noProof="0"/>
          </a:p>
        </p:txBody>
      </p:sp>
      <p:sp>
        <p:nvSpPr>
          <p:cNvPr id="21" name="テキスト プレースホルダー 7"/>
          <p:cNvSpPr>
            <a:spLocks noGrp="1"/>
          </p:cNvSpPr>
          <p:nvPr>
            <p:ph type="body" sz="quarter" idx="23" hasCustomPrompt="1"/>
          </p:nvPr>
        </p:nvSpPr>
        <p:spPr>
          <a:xfrm>
            <a:off x="1524001" y="3846998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4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13" name="コンテンツ プレースホルダー 6"/>
          <p:cNvSpPr>
            <a:spLocks noGrp="1"/>
          </p:cNvSpPr>
          <p:nvPr>
            <p:ph sz="quarter" idx="25" hasCustomPrompt="1"/>
          </p:nvPr>
        </p:nvSpPr>
        <p:spPr>
          <a:xfrm>
            <a:off x="5562601" y="4689733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説明文 </a:t>
            </a:r>
            <a:endParaRPr lang="ja-JP" altLang="en-US" noProof="0"/>
          </a:p>
        </p:txBody>
      </p:sp>
      <p:sp>
        <p:nvSpPr>
          <p:cNvPr id="17" name="テキスト プレースホルダー 7"/>
          <p:cNvSpPr>
            <a:spLocks noGrp="1"/>
          </p:cNvSpPr>
          <p:nvPr>
            <p:ph type="body" sz="quarter" idx="26" hasCustomPrompt="1"/>
          </p:nvPr>
        </p:nvSpPr>
        <p:spPr>
          <a:xfrm>
            <a:off x="1524001" y="498033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30"/>
            <a:ext cx="711196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サイド パッチ アイコン コンテンツ 3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フリーフォーム:図形 33"/>
          <p:cNvSpPr/>
          <p:nvPr userDrawn="1"/>
        </p:nvSpPr>
        <p:spPr>
          <a:xfrm>
            <a:off x="1" y="0"/>
            <a:ext cx="832928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7151215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説明文 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624839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20" name="コンテンツ プレースホルダー 6"/>
          <p:cNvSpPr>
            <a:spLocks noGrp="1"/>
          </p:cNvSpPr>
          <p:nvPr>
            <p:ph sz="quarter" idx="22" hasCustomPrompt="1"/>
          </p:nvPr>
        </p:nvSpPr>
        <p:spPr>
          <a:xfrm>
            <a:off x="6071133" y="3576256"/>
            <a:ext cx="539292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説明文 </a:t>
            </a:r>
            <a:endParaRPr lang="ja-JP" altLang="en-US" noProof="0"/>
          </a:p>
        </p:txBody>
      </p:sp>
      <p:sp>
        <p:nvSpPr>
          <p:cNvPr id="21" name="テキスト プレースホルダー 7"/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2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13" name="コンテンツ プレースホルダー 6"/>
          <p:cNvSpPr>
            <a:spLocks noGrp="1"/>
          </p:cNvSpPr>
          <p:nvPr>
            <p:ph sz="quarter" idx="25" hasCustomPrompt="1"/>
          </p:nvPr>
        </p:nvSpPr>
        <p:spPr>
          <a:xfrm>
            <a:off x="4949701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説明文 </a:t>
            </a:r>
            <a:endParaRPr lang="ja-JP" altLang="en-US" noProof="0"/>
          </a:p>
        </p:txBody>
      </p:sp>
      <p:sp>
        <p:nvSpPr>
          <p:cNvPr id="17" name="テキスト プレースホルダー 7"/>
          <p:cNvSpPr>
            <a:spLocks noGrp="1"/>
          </p:cNvSpPr>
          <p:nvPr>
            <p:ph type="body" sz="quarter" idx="26" hasCustomPrompt="1"/>
          </p:nvPr>
        </p:nvSpPr>
        <p:spPr>
          <a:xfrm>
            <a:off x="548643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3680393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/>
          </a:p>
        </p:txBody>
      </p:sp>
      <p:sp>
        <p:nvSpPr>
          <p:cNvPr id="35" name="フリーフォーム:図形 34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サイド パッチ 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フリーフォーム:図形 33"/>
          <p:cNvSpPr/>
          <p:nvPr userDrawn="1"/>
        </p:nvSpPr>
        <p:spPr>
          <a:xfrm>
            <a:off x="1" y="0"/>
            <a:ext cx="832928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  <a:endParaRPr lang="ja-JP" altLang="en-US" noProof="0"/>
          </a:p>
        </p:txBody>
      </p: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15" name="フリーフォーム:図形 14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/>
          <p:cNvCxnSpPr/>
          <p:nvPr userDrawn="1"/>
        </p:nvCxnSpPr>
        <p:spPr>
          <a:xfrm>
            <a:off x="2018098" y="5181600"/>
            <a:ext cx="688206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​​コネクタ(S) 22"/>
          <p:cNvCxnSpPr/>
          <p:nvPr userDrawn="1"/>
        </p:nvCxnSpPr>
        <p:spPr>
          <a:xfrm>
            <a:off x="5751897" y="5181600"/>
            <a:ext cx="688206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/>
          <p:cNvCxnSpPr/>
          <p:nvPr userDrawn="1"/>
        </p:nvCxnSpPr>
        <p:spPr>
          <a:xfrm>
            <a:off x="9485698" y="5181600"/>
            <a:ext cx="688206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533404" y="2057401"/>
            <a:ext cx="3657598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画像を挿入 </a:t>
            </a:r>
            <a:r>
              <a:rPr lang="en-US" altLang="ja-JP" noProof="0"/>
              <a:t>1</a:t>
            </a:r>
            <a:endParaRPr lang="en-US" altLang="ja-JP" noProof="0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4267203" y="2057401"/>
            <a:ext cx="3657598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画像を挿入 </a:t>
            </a:r>
            <a:r>
              <a:rPr lang="en-US" altLang="ja-JP" noProof="0"/>
              <a:t>2</a:t>
            </a:r>
            <a:endParaRPr lang="en-US" altLang="ja-JP" noProof="0"/>
          </a:p>
        </p:txBody>
      </p:sp>
      <p:sp>
        <p:nvSpPr>
          <p:cNvPr id="31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>
            <a:off x="8001002" y="2057401"/>
            <a:ext cx="3657598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画像を挿入 </a:t>
            </a:r>
            <a:r>
              <a:rPr lang="en-US" altLang="ja-JP" noProof="0"/>
              <a:t>3</a:t>
            </a:r>
            <a:endParaRPr lang="en-US" altLang="ja-JP" noProof="0"/>
          </a:p>
        </p:txBody>
      </p:sp>
      <p:sp>
        <p:nvSpPr>
          <p:cNvPr id="32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1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  <p:sp>
        <p:nvSpPr>
          <p:cNvPr id="33" name="テキスト プレースホルダー 7"/>
          <p:cNvSpPr>
            <a:spLocks noGrp="1"/>
          </p:cNvSpPr>
          <p:nvPr>
            <p:ph type="body" sz="quarter" idx="20" hasCustomPrompt="1"/>
          </p:nvPr>
        </p:nvSpPr>
        <p:spPr>
          <a:xfrm>
            <a:off x="4267201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  <p:sp>
        <p:nvSpPr>
          <p:cNvPr id="35" name="テキスト プレースホルダー 7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2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フリーフォーム:図形 33"/>
          <p:cNvSpPr/>
          <p:nvPr userDrawn="1"/>
        </p:nvSpPr>
        <p:spPr>
          <a:xfrm>
            <a:off x="1" y="0"/>
            <a:ext cx="832928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  <a:endParaRPr lang="ja-JP" altLang="en-US" noProof="0"/>
          </a:p>
        </p:txBody>
      </p: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15" name="フリーフォーム:図形 14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/>
          <p:cNvCxnSpPr/>
          <p:nvPr userDrawn="1"/>
        </p:nvCxnSpPr>
        <p:spPr>
          <a:xfrm>
            <a:off x="1751397" y="5027659"/>
            <a:ext cx="688206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6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32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1023" y="5307558"/>
            <a:ext cx="3108958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  <p:sp>
        <p:nvSpPr>
          <p:cNvPr id="17" name="テキスト プレースホルダー 7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3" y="5688559"/>
            <a:ext cx="3108958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cxnSp>
        <p:nvCxnSpPr>
          <p:cNvPr id="5" name="直線​​コネクタ(S) 4"/>
          <p:cNvCxnSpPr/>
          <p:nvPr userDrawn="1"/>
        </p:nvCxnSpPr>
        <p:spPr>
          <a:xfrm flipH="1">
            <a:off x="3907845" y="2747072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​​コネクタ(S) 19"/>
          <p:cNvCxnSpPr/>
          <p:nvPr userDrawn="1"/>
        </p:nvCxnSpPr>
        <p:spPr>
          <a:xfrm rot="16200000">
            <a:off x="5536510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 5"/>
          <p:cNvGrpSpPr/>
          <p:nvPr userDrawn="1"/>
        </p:nvGrpSpPr>
        <p:grpSpPr>
          <a:xfrm>
            <a:off x="3906015" y="2754546"/>
            <a:ext cx="3254398" cy="2828600"/>
            <a:chOff x="4431264" y="2199060"/>
            <a:chExt cx="3363136" cy="2828600"/>
          </a:xfrm>
        </p:grpSpPr>
        <p:cxnSp>
          <p:nvCxnSpPr>
            <p:cNvPr id="21" name="直線​​コネクタ(S) 20"/>
            <p:cNvCxnSpPr/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(S) 21"/>
            <p:cNvCxnSpPr/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図プレースホルダー 8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8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6" name="図プレースホルダー 8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4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7" name="図プレースホルダー 8"/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3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cxnSp>
        <p:nvCxnSpPr>
          <p:cNvPr id="36" name="直線​​コネクタ(S) 35"/>
          <p:cNvCxnSpPr/>
          <p:nvPr userDrawn="1"/>
        </p:nvCxnSpPr>
        <p:spPr>
          <a:xfrm flipH="1">
            <a:off x="7036659" y="2747072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​​コネクタ(S) 36"/>
          <p:cNvCxnSpPr/>
          <p:nvPr userDrawn="1"/>
        </p:nvCxnSpPr>
        <p:spPr>
          <a:xfrm rot="16200000">
            <a:off x="8665324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 37"/>
          <p:cNvGrpSpPr/>
          <p:nvPr userDrawn="1"/>
        </p:nvGrpSpPr>
        <p:grpSpPr>
          <a:xfrm>
            <a:off x="7034829" y="2754546"/>
            <a:ext cx="3254398" cy="2828600"/>
            <a:chOff x="4431264" y="2199060"/>
            <a:chExt cx="3363136" cy="2828600"/>
          </a:xfrm>
        </p:grpSpPr>
        <p:cxnSp>
          <p:nvCxnSpPr>
            <p:cNvPr id="39" name="直線​​コネクタ(S) 38"/>
            <p:cNvCxnSpPr/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​​コネクタ(S) 39"/>
            <p:cNvCxnSpPr/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>
            <a:off x="8555562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42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>
            <a:off x="7537749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43" name="図プレースホルダー 8"/>
          <p:cNvSpPr>
            <a:spLocks noGrp="1"/>
          </p:cNvSpPr>
          <p:nvPr>
            <p:ph type="pic" sz="quarter" idx="24" hasCustomPrompt="1"/>
          </p:nvPr>
        </p:nvSpPr>
        <p:spPr>
          <a:xfrm>
            <a:off x="9587647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44" name="テキスト プレースホルダー 7"/>
          <p:cNvSpPr>
            <a:spLocks noGrp="1"/>
          </p:cNvSpPr>
          <p:nvPr>
            <p:ph type="body" sz="quarter" idx="25" hasCustomPrompt="1"/>
          </p:nvPr>
        </p:nvSpPr>
        <p:spPr>
          <a:xfrm>
            <a:off x="7595852" y="2643606"/>
            <a:ext cx="1311813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45" name="テキスト プレースホルダー 7"/>
          <p:cNvSpPr>
            <a:spLocks noGrp="1"/>
          </p:cNvSpPr>
          <p:nvPr>
            <p:ph type="body" sz="quarter" idx="26" hasCustomPrompt="1"/>
          </p:nvPr>
        </p:nvSpPr>
        <p:spPr>
          <a:xfrm>
            <a:off x="6557416" y="4083116"/>
            <a:ext cx="1311813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46" name="テキスト プレースホルダー 7"/>
          <p:cNvSpPr>
            <a:spLocks noGrp="1"/>
          </p:cNvSpPr>
          <p:nvPr>
            <p:ph type="body" sz="quarter" idx="27" hasCustomPrompt="1"/>
          </p:nvPr>
        </p:nvSpPr>
        <p:spPr>
          <a:xfrm>
            <a:off x="5564284" y="5509984"/>
            <a:ext cx="1311813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47" name="テキスト プレースホルダー 7"/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8" y="2643606"/>
            <a:ext cx="1311813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48" name="テキスト プレースホルダー 7"/>
          <p:cNvSpPr>
            <a:spLocks noGrp="1"/>
          </p:cNvSpPr>
          <p:nvPr>
            <p:ph type="body" sz="quarter" idx="29" hasCustomPrompt="1"/>
          </p:nvPr>
        </p:nvSpPr>
        <p:spPr>
          <a:xfrm>
            <a:off x="9689352" y="4083116"/>
            <a:ext cx="1311813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49" name="テキスト プレースホルダー 7"/>
          <p:cNvSpPr>
            <a:spLocks noGrp="1"/>
          </p:cNvSpPr>
          <p:nvPr>
            <p:ph type="body" sz="quarter" idx="30" hasCustomPrompt="1"/>
          </p:nvPr>
        </p:nvSpPr>
        <p:spPr>
          <a:xfrm>
            <a:off x="8696220" y="5509984"/>
            <a:ext cx="1311813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組織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0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788867" y="2618469"/>
            <a:ext cx="3108958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8" hasCustomPrompt="1"/>
          </p:nvPr>
        </p:nvSpPr>
        <p:spPr>
          <a:xfrm>
            <a:off x="5788867" y="2999471"/>
            <a:ext cx="3108958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cxnSp>
        <p:nvCxnSpPr>
          <p:cNvPr id="14" name="直線​​コネクタ(S) 13"/>
          <p:cNvCxnSpPr/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81122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7" name="テキスト プレースホルダー 7"/>
          <p:cNvSpPr>
            <a:spLocks noGrp="1"/>
          </p:cNvSpPr>
          <p:nvPr>
            <p:ph type="body" sz="quarter" idx="25" hasCustomPrompt="1"/>
          </p:nvPr>
        </p:nvSpPr>
        <p:spPr>
          <a:xfrm>
            <a:off x="1520495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18" name="テキスト プレースホルダー 7"/>
          <p:cNvSpPr>
            <a:spLocks noGrp="1"/>
          </p:cNvSpPr>
          <p:nvPr>
            <p:ph type="body" sz="quarter" idx="26" hasCustomPrompt="1"/>
          </p:nvPr>
        </p:nvSpPr>
        <p:spPr>
          <a:xfrm>
            <a:off x="1520495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19" name="図プレースホルダー 8"/>
          <p:cNvSpPr>
            <a:spLocks noGrp="1"/>
          </p:cNvSpPr>
          <p:nvPr>
            <p:ph type="pic" sz="quarter" idx="27" hasCustomPrompt="1"/>
          </p:nvPr>
        </p:nvSpPr>
        <p:spPr>
          <a:xfrm>
            <a:off x="364002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0" name="テキスト プレースホルダー 7"/>
          <p:cNvSpPr>
            <a:spLocks noGrp="1"/>
          </p:cNvSpPr>
          <p:nvPr>
            <p:ph type="body" sz="quarter" idx="28" hasCustomPrompt="1"/>
          </p:nvPr>
        </p:nvSpPr>
        <p:spPr>
          <a:xfrm>
            <a:off x="3349295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21" name="テキスト プレースホルダー 7"/>
          <p:cNvSpPr>
            <a:spLocks noGrp="1"/>
          </p:cNvSpPr>
          <p:nvPr>
            <p:ph type="body" sz="quarter" idx="29" hasCustomPrompt="1"/>
          </p:nvPr>
        </p:nvSpPr>
        <p:spPr>
          <a:xfrm>
            <a:off x="3349295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22" name="図プレースホルダー 8"/>
          <p:cNvSpPr>
            <a:spLocks noGrp="1"/>
          </p:cNvSpPr>
          <p:nvPr>
            <p:ph type="pic" sz="quarter" idx="30" hasCustomPrompt="1"/>
          </p:nvPr>
        </p:nvSpPr>
        <p:spPr>
          <a:xfrm>
            <a:off x="544977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3" name="テキスト プレースホルダー 7"/>
          <p:cNvSpPr>
            <a:spLocks noGrp="1"/>
          </p:cNvSpPr>
          <p:nvPr>
            <p:ph type="body" sz="quarter" idx="31" hasCustomPrompt="1"/>
          </p:nvPr>
        </p:nvSpPr>
        <p:spPr>
          <a:xfrm>
            <a:off x="5159046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24" name="テキスト プレースホルダー 7"/>
          <p:cNvSpPr>
            <a:spLocks noGrp="1"/>
          </p:cNvSpPr>
          <p:nvPr>
            <p:ph type="body" sz="quarter" idx="32" hasCustomPrompt="1"/>
          </p:nvPr>
        </p:nvSpPr>
        <p:spPr>
          <a:xfrm>
            <a:off x="5159046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25" name="図プレースホルダー 8"/>
          <p:cNvSpPr>
            <a:spLocks noGrp="1"/>
          </p:cNvSpPr>
          <p:nvPr>
            <p:ph type="pic" sz="quarter" idx="33" hasCustomPrompt="1"/>
          </p:nvPr>
        </p:nvSpPr>
        <p:spPr>
          <a:xfrm>
            <a:off x="7259525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6" name="テキスト プレースホルダー 7"/>
          <p:cNvSpPr>
            <a:spLocks noGrp="1"/>
          </p:cNvSpPr>
          <p:nvPr>
            <p:ph type="body" sz="quarter" idx="34" hasCustomPrompt="1"/>
          </p:nvPr>
        </p:nvSpPr>
        <p:spPr>
          <a:xfrm>
            <a:off x="6968796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27" name="テキスト プレースホルダー 7"/>
          <p:cNvSpPr>
            <a:spLocks noGrp="1"/>
          </p:cNvSpPr>
          <p:nvPr>
            <p:ph type="body" sz="quarter" idx="35" hasCustomPrompt="1"/>
          </p:nvPr>
        </p:nvSpPr>
        <p:spPr>
          <a:xfrm>
            <a:off x="6968796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36" hasCustomPrompt="1"/>
          </p:nvPr>
        </p:nvSpPr>
        <p:spPr>
          <a:xfrm>
            <a:off x="9066636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9" name="テキスト プレースホルダー 7"/>
          <p:cNvSpPr>
            <a:spLocks noGrp="1"/>
          </p:cNvSpPr>
          <p:nvPr>
            <p:ph type="body" sz="quarter" idx="37" hasCustomPrompt="1"/>
          </p:nvPr>
        </p:nvSpPr>
        <p:spPr>
          <a:xfrm>
            <a:off x="8775907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30" name="テキスト プレースホルダー 7"/>
          <p:cNvSpPr>
            <a:spLocks noGrp="1"/>
          </p:cNvSpPr>
          <p:nvPr>
            <p:ph type="body" sz="quarter" idx="38" hasCustomPrompt="1"/>
          </p:nvPr>
        </p:nvSpPr>
        <p:spPr>
          <a:xfrm>
            <a:off x="8775907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組織図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596642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0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425443" y="2618469"/>
            <a:ext cx="3108958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8" hasCustomPrompt="1"/>
          </p:nvPr>
        </p:nvSpPr>
        <p:spPr>
          <a:xfrm>
            <a:off x="5425443" y="2999471"/>
            <a:ext cx="3108958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cxnSp>
        <p:nvCxnSpPr>
          <p:cNvPr id="14" name="直線​​コネクタ(S) 13"/>
          <p:cNvCxnSpPr/>
          <p:nvPr userDrawn="1"/>
        </p:nvCxnSpPr>
        <p:spPr>
          <a:xfrm rot="16200000">
            <a:off x="6165170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05273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7" name="テキスト プレースホルダー 7"/>
          <p:cNvSpPr>
            <a:spLocks noGrp="1"/>
          </p:cNvSpPr>
          <p:nvPr>
            <p:ph type="body" sz="quarter" idx="25" hasCustomPrompt="1"/>
          </p:nvPr>
        </p:nvSpPr>
        <p:spPr>
          <a:xfrm>
            <a:off x="762003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18" name="テキスト プレースホルダー 7"/>
          <p:cNvSpPr>
            <a:spLocks noGrp="1"/>
          </p:cNvSpPr>
          <p:nvPr>
            <p:ph type="body" sz="quarter" idx="26" hasCustomPrompt="1"/>
          </p:nvPr>
        </p:nvSpPr>
        <p:spPr>
          <a:xfrm>
            <a:off x="762003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19" name="図プレースホルダー 8"/>
          <p:cNvSpPr>
            <a:spLocks noGrp="1"/>
          </p:cNvSpPr>
          <p:nvPr>
            <p:ph type="pic" sz="quarter" idx="27" hasCustomPrompt="1"/>
          </p:nvPr>
        </p:nvSpPr>
        <p:spPr>
          <a:xfrm>
            <a:off x="288153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0" name="テキスト プレースホルダー 7"/>
          <p:cNvSpPr>
            <a:spLocks noGrp="1"/>
          </p:cNvSpPr>
          <p:nvPr>
            <p:ph type="body" sz="quarter" idx="28" hasCustomPrompt="1"/>
          </p:nvPr>
        </p:nvSpPr>
        <p:spPr>
          <a:xfrm>
            <a:off x="2590803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21" name="テキスト プレースホルダー 7"/>
          <p:cNvSpPr>
            <a:spLocks noGrp="1"/>
          </p:cNvSpPr>
          <p:nvPr>
            <p:ph type="body" sz="quarter" idx="29" hasCustomPrompt="1"/>
          </p:nvPr>
        </p:nvSpPr>
        <p:spPr>
          <a:xfrm>
            <a:off x="2590803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22" name="図プレースホルダー 8"/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3" name="テキスト プレースホルダー 7"/>
          <p:cNvSpPr>
            <a:spLocks noGrp="1"/>
          </p:cNvSpPr>
          <p:nvPr>
            <p:ph type="body" sz="quarter" idx="31" hasCustomPrompt="1"/>
          </p:nvPr>
        </p:nvSpPr>
        <p:spPr>
          <a:xfrm>
            <a:off x="4400552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24" name="テキスト プレースホルダー 7"/>
          <p:cNvSpPr>
            <a:spLocks noGrp="1"/>
          </p:cNvSpPr>
          <p:nvPr>
            <p:ph type="body" sz="quarter" idx="32" hasCustomPrompt="1"/>
          </p:nvPr>
        </p:nvSpPr>
        <p:spPr>
          <a:xfrm>
            <a:off x="4400552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25" name="図プレースホルダー 8"/>
          <p:cNvSpPr>
            <a:spLocks noGrp="1"/>
          </p:cNvSpPr>
          <p:nvPr>
            <p:ph type="pic" sz="quarter" idx="33" hasCustomPrompt="1"/>
          </p:nvPr>
        </p:nvSpPr>
        <p:spPr>
          <a:xfrm>
            <a:off x="650103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6" name="テキスト プレースホルダー 7"/>
          <p:cNvSpPr>
            <a:spLocks noGrp="1"/>
          </p:cNvSpPr>
          <p:nvPr>
            <p:ph type="body" sz="quarter" idx="34" hasCustomPrompt="1"/>
          </p:nvPr>
        </p:nvSpPr>
        <p:spPr>
          <a:xfrm>
            <a:off x="6210301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27" name="テキスト プレースホルダー 7"/>
          <p:cNvSpPr>
            <a:spLocks noGrp="1"/>
          </p:cNvSpPr>
          <p:nvPr>
            <p:ph type="body" sz="quarter" idx="35" hasCustomPrompt="1"/>
          </p:nvPr>
        </p:nvSpPr>
        <p:spPr>
          <a:xfrm>
            <a:off x="6210301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36" hasCustomPrompt="1"/>
          </p:nvPr>
        </p:nvSpPr>
        <p:spPr>
          <a:xfrm>
            <a:off x="8308142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9" name="テキスト プレースホルダー 7"/>
          <p:cNvSpPr>
            <a:spLocks noGrp="1"/>
          </p:cNvSpPr>
          <p:nvPr>
            <p:ph type="body" sz="quarter" idx="37" hasCustomPrompt="1"/>
          </p:nvPr>
        </p:nvSpPr>
        <p:spPr>
          <a:xfrm>
            <a:off x="8017413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30" name="テキスト プレースホルダー 7"/>
          <p:cNvSpPr>
            <a:spLocks noGrp="1"/>
          </p:cNvSpPr>
          <p:nvPr>
            <p:ph type="body" sz="quarter" idx="38" hasCustomPrompt="1"/>
          </p:nvPr>
        </p:nvSpPr>
        <p:spPr>
          <a:xfrm>
            <a:off x="8017413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31" name="図プレースホルダー 8"/>
          <p:cNvSpPr>
            <a:spLocks noGrp="1"/>
          </p:cNvSpPr>
          <p:nvPr>
            <p:ph type="pic" sz="quarter" idx="39" hasCustomPrompt="1"/>
          </p:nvPr>
        </p:nvSpPr>
        <p:spPr>
          <a:xfrm>
            <a:off x="1011525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32" name="テキスト プレースホルダー 7"/>
          <p:cNvSpPr>
            <a:spLocks noGrp="1"/>
          </p:cNvSpPr>
          <p:nvPr>
            <p:ph type="body" sz="quarter" idx="40" hasCustomPrompt="1"/>
          </p:nvPr>
        </p:nvSpPr>
        <p:spPr>
          <a:xfrm>
            <a:off x="9824524" y="5114386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33" name="テキスト プレースホルダー 7"/>
          <p:cNvSpPr>
            <a:spLocks noGrp="1"/>
          </p:cNvSpPr>
          <p:nvPr>
            <p:ph type="body" sz="quarter" idx="41" hasCustomPrompt="1"/>
          </p:nvPr>
        </p:nvSpPr>
        <p:spPr>
          <a:xfrm>
            <a:off x="9824524" y="5346799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タイトル スライド_濃い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図プレースホルダー 2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2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1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163811" y="1905001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タイトルのスタイルを編集する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7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組織図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9" name="フリーフォーム:図形 8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1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0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5601139" y="2288332"/>
            <a:ext cx="3108958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テキストの追加 </a:t>
            </a:r>
            <a:endParaRPr lang="ja-JP" altLang="en-US" noProof="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8" hasCustomPrompt="1"/>
          </p:nvPr>
        </p:nvSpPr>
        <p:spPr>
          <a:xfrm>
            <a:off x="5601139" y="2566042"/>
            <a:ext cx="3108958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cxnSp>
        <p:nvCxnSpPr>
          <p:cNvPr id="14" name="直線​​コネクタ(S) 13"/>
          <p:cNvCxnSpPr/>
          <p:nvPr userDrawn="1"/>
        </p:nvCxnSpPr>
        <p:spPr>
          <a:xfrm rot="16200000">
            <a:off x="6165170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図プレースホルダー 8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8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7" name="テキスト プレースホルダー 7"/>
          <p:cNvSpPr>
            <a:spLocks noGrp="1"/>
          </p:cNvSpPr>
          <p:nvPr>
            <p:ph type="body" sz="quarter" idx="25" hasCustomPrompt="1"/>
          </p:nvPr>
        </p:nvSpPr>
        <p:spPr>
          <a:xfrm>
            <a:off x="762003" y="4327381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18" name="テキスト プレースホルダー 7"/>
          <p:cNvSpPr>
            <a:spLocks noGrp="1"/>
          </p:cNvSpPr>
          <p:nvPr>
            <p:ph type="body" sz="quarter" idx="26" hasCustomPrompt="1"/>
          </p:nvPr>
        </p:nvSpPr>
        <p:spPr>
          <a:xfrm>
            <a:off x="762003" y="4497393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19" name="図プレースホルダー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8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0" name="テキスト プレースホルダー 7"/>
          <p:cNvSpPr>
            <a:spLocks noGrp="1"/>
          </p:cNvSpPr>
          <p:nvPr>
            <p:ph type="body" sz="quarter" idx="28" hasCustomPrompt="1"/>
          </p:nvPr>
        </p:nvSpPr>
        <p:spPr>
          <a:xfrm>
            <a:off x="2590803" y="4327381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21" name="テキスト プレースホルダー 7"/>
          <p:cNvSpPr>
            <a:spLocks noGrp="1"/>
          </p:cNvSpPr>
          <p:nvPr>
            <p:ph type="body" sz="quarter" idx="29" hasCustomPrompt="1"/>
          </p:nvPr>
        </p:nvSpPr>
        <p:spPr>
          <a:xfrm>
            <a:off x="2590803" y="4497393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22" name="図プレースホルダー 8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3" name="テキスト プレースホルダー 7"/>
          <p:cNvSpPr>
            <a:spLocks noGrp="1"/>
          </p:cNvSpPr>
          <p:nvPr>
            <p:ph type="body" sz="quarter" idx="31" hasCustomPrompt="1"/>
          </p:nvPr>
        </p:nvSpPr>
        <p:spPr>
          <a:xfrm>
            <a:off x="4400552" y="4327381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24" name="テキスト プレースホルダー 7"/>
          <p:cNvSpPr>
            <a:spLocks noGrp="1"/>
          </p:cNvSpPr>
          <p:nvPr>
            <p:ph type="body" sz="quarter" idx="32" hasCustomPrompt="1"/>
          </p:nvPr>
        </p:nvSpPr>
        <p:spPr>
          <a:xfrm>
            <a:off x="4400552" y="4497393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25" name="図プレースホルダー 8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6" name="テキスト プレースホルダー 7"/>
          <p:cNvSpPr>
            <a:spLocks noGrp="1"/>
          </p:cNvSpPr>
          <p:nvPr>
            <p:ph type="body" sz="quarter" idx="34" hasCustomPrompt="1"/>
          </p:nvPr>
        </p:nvSpPr>
        <p:spPr>
          <a:xfrm>
            <a:off x="6210301" y="4327381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27" name="テキスト プレースホルダー 7"/>
          <p:cNvSpPr>
            <a:spLocks noGrp="1"/>
          </p:cNvSpPr>
          <p:nvPr>
            <p:ph type="body" sz="quarter" idx="35" hasCustomPrompt="1"/>
          </p:nvPr>
        </p:nvSpPr>
        <p:spPr>
          <a:xfrm>
            <a:off x="6210301" y="4497393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28" name="図プレースホルダー 8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29" name="テキスト プレースホルダー 7"/>
          <p:cNvSpPr>
            <a:spLocks noGrp="1"/>
          </p:cNvSpPr>
          <p:nvPr>
            <p:ph type="body" sz="quarter" idx="37" hasCustomPrompt="1"/>
          </p:nvPr>
        </p:nvSpPr>
        <p:spPr>
          <a:xfrm>
            <a:off x="8017413" y="4327381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30" name="テキスト プレースホルダー 7"/>
          <p:cNvSpPr>
            <a:spLocks noGrp="1"/>
          </p:cNvSpPr>
          <p:nvPr>
            <p:ph type="body" sz="quarter" idx="38" hasCustomPrompt="1"/>
          </p:nvPr>
        </p:nvSpPr>
        <p:spPr>
          <a:xfrm>
            <a:off x="8017413" y="4497393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31" name="図プレースホルダー 8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32" name="テキスト プレースホルダー 7"/>
          <p:cNvSpPr>
            <a:spLocks noGrp="1"/>
          </p:cNvSpPr>
          <p:nvPr>
            <p:ph type="body" sz="quarter" idx="40" hasCustomPrompt="1"/>
          </p:nvPr>
        </p:nvSpPr>
        <p:spPr>
          <a:xfrm>
            <a:off x="9824524" y="4327381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33" name="テキスト プレースホルダー 7"/>
          <p:cNvSpPr>
            <a:spLocks noGrp="1"/>
          </p:cNvSpPr>
          <p:nvPr>
            <p:ph type="body" sz="quarter" idx="41" hasCustomPrompt="1"/>
          </p:nvPr>
        </p:nvSpPr>
        <p:spPr>
          <a:xfrm>
            <a:off x="9824524" y="4497393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cxnSp>
        <p:nvCxnSpPr>
          <p:cNvPr id="34" name="直線​​コネクタ(S) 33"/>
          <p:cNvCxnSpPr/>
          <p:nvPr userDrawn="1"/>
        </p:nvCxnSpPr>
        <p:spPr>
          <a:xfrm rot="16200000">
            <a:off x="6165170" y="2642434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図プレースホルダー 8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8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39" name="テキスト プレースホルダー 7"/>
          <p:cNvSpPr>
            <a:spLocks noGrp="1"/>
          </p:cNvSpPr>
          <p:nvPr>
            <p:ph type="body" sz="quarter" idx="46" hasCustomPrompt="1"/>
          </p:nvPr>
        </p:nvSpPr>
        <p:spPr>
          <a:xfrm>
            <a:off x="2590803" y="5988390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40" name="テキスト プレースホルダー 7"/>
          <p:cNvSpPr>
            <a:spLocks noGrp="1"/>
          </p:cNvSpPr>
          <p:nvPr>
            <p:ph type="body" sz="quarter" idx="47" hasCustomPrompt="1"/>
          </p:nvPr>
        </p:nvSpPr>
        <p:spPr>
          <a:xfrm>
            <a:off x="2590803" y="6158402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41" name="図プレースホルダー 8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42" name="テキスト プレースホルダー 7"/>
          <p:cNvSpPr>
            <a:spLocks noGrp="1"/>
          </p:cNvSpPr>
          <p:nvPr>
            <p:ph type="body" sz="quarter" idx="49" hasCustomPrompt="1"/>
          </p:nvPr>
        </p:nvSpPr>
        <p:spPr>
          <a:xfrm>
            <a:off x="4400552" y="5988390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43" name="テキスト プレースホルダー 7"/>
          <p:cNvSpPr>
            <a:spLocks noGrp="1"/>
          </p:cNvSpPr>
          <p:nvPr>
            <p:ph type="body" sz="quarter" idx="50" hasCustomPrompt="1"/>
          </p:nvPr>
        </p:nvSpPr>
        <p:spPr>
          <a:xfrm>
            <a:off x="4400552" y="6158402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44" name="図プレースホルダー 8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45" name="テキスト プレースホルダー 7"/>
          <p:cNvSpPr>
            <a:spLocks noGrp="1"/>
          </p:cNvSpPr>
          <p:nvPr>
            <p:ph type="body" sz="quarter" idx="52" hasCustomPrompt="1"/>
          </p:nvPr>
        </p:nvSpPr>
        <p:spPr>
          <a:xfrm>
            <a:off x="6210301" y="5988390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46" name="テキスト プレースホルダー 7"/>
          <p:cNvSpPr>
            <a:spLocks noGrp="1"/>
          </p:cNvSpPr>
          <p:nvPr>
            <p:ph type="body" sz="quarter" idx="53" hasCustomPrompt="1"/>
          </p:nvPr>
        </p:nvSpPr>
        <p:spPr>
          <a:xfrm>
            <a:off x="6210301" y="6158402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  <p:sp>
        <p:nvSpPr>
          <p:cNvPr id="47" name="図プレースホルダー 8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48" name="テキスト プレースホルダー 7"/>
          <p:cNvSpPr>
            <a:spLocks noGrp="1"/>
          </p:cNvSpPr>
          <p:nvPr>
            <p:ph type="body" sz="quarter" idx="55" hasCustomPrompt="1"/>
          </p:nvPr>
        </p:nvSpPr>
        <p:spPr>
          <a:xfrm>
            <a:off x="8017413" y="5988390"/>
            <a:ext cx="158729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名前</a:t>
            </a:r>
            <a:endParaRPr lang="ja-JP" altLang="en-US" noProof="0"/>
          </a:p>
        </p:txBody>
      </p:sp>
      <p:sp>
        <p:nvSpPr>
          <p:cNvPr id="49" name="テキスト プレースホルダー 7"/>
          <p:cNvSpPr>
            <a:spLocks noGrp="1"/>
          </p:cNvSpPr>
          <p:nvPr>
            <p:ph type="body" sz="quarter" idx="56" hasCustomPrompt="1"/>
          </p:nvPr>
        </p:nvSpPr>
        <p:spPr>
          <a:xfrm>
            <a:off x="8017413" y="6158402"/>
            <a:ext cx="1587294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内容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サイド パッチ 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フリーフォーム:図形 33"/>
          <p:cNvSpPr/>
          <p:nvPr userDrawn="1"/>
        </p:nvSpPr>
        <p:spPr>
          <a:xfrm>
            <a:off x="1" y="0"/>
            <a:ext cx="832928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15" name="フリーフォーム:図形 14"/>
          <p:cNvSpPr/>
          <p:nvPr userDrawn="1"/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画像キャプション コンテンツ_青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32928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1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1" y="4840091"/>
            <a:ext cx="1219200" cy="225819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2" y="4840092"/>
            <a:ext cx="1219200" cy="225819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画像キャプション コンテンツ_オレン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32928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1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1" y="4840091"/>
            <a:ext cx="1219200" cy="225819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2" y="4840092"/>
            <a:ext cx="1219200" cy="225819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3" y="3587304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22" hasCustomPrompt="1"/>
          </p:nvPr>
        </p:nvSpPr>
        <p:spPr>
          <a:xfrm>
            <a:off x="285752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85851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タイトルのスタイルを編集する</a:t>
            </a:r>
            <a:endParaRPr lang="ja-JP" altLang="en-GB" noProof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1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3" y="3587304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22" hasCustomPrompt="1"/>
          </p:nvPr>
        </p:nvSpPr>
        <p:spPr>
          <a:xfrm>
            <a:off x="285752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85851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タイトルのスタイルを編集する</a:t>
            </a:r>
            <a:endParaRPr lang="ja-JP" altLang="en-GB" noProof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1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3" y="3587304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22" hasCustomPrompt="1"/>
          </p:nvPr>
        </p:nvSpPr>
        <p:spPr>
          <a:xfrm>
            <a:off x="285752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85851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タイトルのスタイルを編集する</a:t>
            </a:r>
            <a:endParaRPr lang="ja-JP" altLang="en-GB" noProof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1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0"/>
            <a:ext cx="12191998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6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1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66826" y="2265916"/>
            <a:ext cx="5314949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GB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5378959"/>
            <a:ext cx="12191998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1049" y="990601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GB" noProof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5378959"/>
            <a:ext cx="12191998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1049" y="990601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GB" noProof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タイトル スライド_濃い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図プレースホルダー 1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2" y="466726"/>
            <a:ext cx="703340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2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799" y="4648201"/>
            <a:ext cx="1143001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1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63811" y="1905001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7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5378959"/>
            <a:ext cx="12191998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1049" y="990601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GB" noProof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3" y="5378959"/>
            <a:ext cx="12191998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1049" y="990601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GB" noProof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結び - ありがとうございました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プレースホルダー 52"/>
          <p:cNvSpPr>
            <a:spLocks noGrp="1"/>
          </p:cNvSpPr>
          <p:nvPr>
            <p:ph type="body" sz="quarter" idx="14" hasCustomPrompt="1"/>
          </p:nvPr>
        </p:nvSpPr>
        <p:spPr>
          <a:xfrm>
            <a:off x="1181100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algn="ctr" rtl="0"/>
            <a:r>
              <a:rPr lang="en-US" altLang="ja-JP" noProof="0"/>
              <a:t>I</a:t>
            </a:r>
            <a:endParaRPr lang="en-US" altLang="ja-JP" noProof="0"/>
          </a:p>
        </p:txBody>
      </p:sp>
      <p:sp>
        <p:nvSpPr>
          <p:cNvPr id="48" name="フリーフォーム:図形 47"/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フリーフォーム:図形 48"/>
          <p:cNvSpPr/>
          <p:nvPr userDrawn="1"/>
        </p:nvSpPr>
        <p:spPr>
          <a:xfrm rot="2232448">
            <a:off x="9332819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304801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en-US" altLang="ja-JP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8135" y="1219201"/>
            <a:ext cx="7232466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ありがとうございました</a:t>
            </a:r>
            <a:endParaRPr lang="ja-JP" altLang="en-US" noProof="0"/>
          </a:p>
        </p:txBody>
      </p:sp>
      <p:sp>
        <p:nvSpPr>
          <p:cNvPr id="33" name="長方形 32"/>
          <p:cNvSpPr/>
          <p:nvPr userDrawn="1"/>
        </p:nvSpPr>
        <p:spPr>
          <a:xfrm rot="5400000" flipV="1">
            <a:off x="1562101" y="-114299"/>
            <a:ext cx="304797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1" hasCustomPrompt="1"/>
          </p:nvPr>
        </p:nvSpPr>
        <p:spPr>
          <a:xfrm>
            <a:off x="7013447" y="34960"/>
            <a:ext cx="5178553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結び - ありがとうございました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図プレースホルダー 2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2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1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163811" y="1905001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ありがとうございました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結び - ありがとうございました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図プレースホルダー 1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2" y="466726"/>
            <a:ext cx="703340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2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799" y="4648201"/>
            <a:ext cx="1143001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1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163811" y="1905001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ありがとうございました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結び - ありがとうございました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21"/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2" y="-142448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1" hasCustomPrompt="1"/>
          </p:nvPr>
        </p:nvSpPr>
        <p:spPr>
          <a:xfrm>
            <a:off x="3124199" y="0"/>
            <a:ext cx="9067801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3399" y="266701"/>
            <a:ext cx="5105401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33449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ありがとうございました</a:t>
            </a:r>
            <a:endParaRPr lang="ja-JP" altLang="en-US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1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結び - ありがとうございました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32928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1"/>
            <a:ext cx="4648201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257300" y="1447801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ありがとうございました</a:t>
            </a:r>
            <a:endParaRPr lang="ja-JP" altLang="en-US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タイトル スライド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21"/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2" y="-142448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1" hasCustomPrompt="1"/>
          </p:nvPr>
        </p:nvSpPr>
        <p:spPr>
          <a:xfrm>
            <a:off x="3124199" y="0"/>
            <a:ext cx="9067801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3399" y="266701"/>
            <a:ext cx="5105401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3449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33449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eiryo UI" panose="020B0604030504040204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1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329285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1"/>
            <a:ext cx="4648201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7300" y="1447801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eiryo UI" panose="020B0604030504040204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  <p:sp>
        <p:nvSpPr>
          <p:cNvPr id="8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I</a:t>
            </a:r>
            <a:endParaRPr lang="ja-JP" alt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1"/>
            <a:ext cx="10805161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1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強調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990600"/>
            <a:ext cx="10805161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32928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画像の挿入</a:t>
            </a:r>
            <a:endParaRPr lang="ja-JP" altLang="en-US" noProof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676401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その他の追加 </a:t>
            </a:r>
            <a:endParaRPr lang="ja-JP" altLang="en-US" noProof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90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</a:fld>
            <a:endParaRPr lang="ja-JP" altLang="en-US"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7" Type="http://schemas.openxmlformats.org/officeDocument/2006/relationships/theme" Target="../theme/theme1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8641" y="548640"/>
            <a:ext cx="1110614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1" y="2103120"/>
            <a:ext cx="11106149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200" kern="1200" cap="all" spc="100" baseline="0">
          <a:solidFill>
            <a:schemeClr val="tx1">
              <a:lumMod val="95000"/>
              <a:lumOff val="5000"/>
            </a:schemeClr>
          </a:solidFill>
          <a:latin typeface="Meiryo UI" panose="020B0604030504040204" pitchFamily="50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kumimoji="1" sz="1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kumimoji="1" sz="1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5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hyperlink" Target="file:///C:\Users\3030753\Desktop\&#12522;&#12531;&#12463;&#12501;&#12449;&#12452;&#12523;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t="7813" b="7813"/>
          <a:stretch>
            <a:fillRect/>
          </a:stretch>
        </p:blipFill>
        <p:spPr/>
      </p:pic>
      <p:sp>
        <p:nvSpPr>
          <p:cNvPr id="285" name="テキスト プレースホルダー 284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286" name="テキスト プレースホルダー 285"/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KITO</a:t>
            </a:r>
            <a:br>
              <a:rPr lang="en-US" altLang="ja-JP" dirty="0"/>
            </a:br>
            <a:r>
              <a:rPr lang="ja-JP" altLang="en-US" dirty="0"/>
              <a:t>カーレンタル</a:t>
            </a:r>
            <a:br>
              <a:rPr lang="ja-JP" altLang="en-US" dirty="0">
                <a:ea typeface="Meiryo UI" panose="020B0604030504040204" pitchFamily="50" charset="-128"/>
              </a:rPr>
            </a:b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自動車</a:t>
            </a:r>
            <a:r>
              <a:rPr lang="ja-JP" altLang="en-US" dirty="0">
                <a:ea typeface="Meiryo UI" panose="020B0604030504040204" pitchFamily="50" charset="-128"/>
              </a:rPr>
              <a:t>レンタルサイト作成</a:t>
            </a:r>
            <a:endParaRPr lang="en-US" altLang="ja-JP" dirty="0">
              <a:ea typeface="Meiryo UI" panose="020B0604030504040204" pitchFamily="50" charset="-128"/>
            </a:endParaRPr>
          </a:p>
          <a:p>
            <a:pPr rtl="0"/>
            <a:r>
              <a:rPr lang="ja-JP" altLang="en-US" dirty="0"/>
              <a:t>（</a:t>
            </a:r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月）</a:t>
            </a:r>
            <a:endParaRPr lang="en-US" altLang="ja-JP" dirty="0"/>
          </a:p>
          <a:p>
            <a:pPr rtl="0"/>
            <a:endParaRPr lang="ja-JP" altLang="en-US" dirty="0">
              <a:ea typeface="Meiryo UI" panose="020B0604030504040204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列プレースホルダ 1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文字列プレースホルダ 2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377950" y="1219200"/>
            <a:ext cx="6976110" cy="4998720"/>
          </a:xfrm>
        </p:spPr>
        <p:txBody>
          <a:bodyPr>
            <a:noAutofit/>
          </a:bodyPr>
          <a:p>
            <a:r>
              <a:rPr lang="ja-JP" altLang="en-US" sz="2800"/>
              <a:t>経歴</a:t>
            </a:r>
            <a:br>
              <a:rPr lang="ja-JP" altLang="en-US" sz="2800"/>
            </a:br>
            <a:r>
              <a:rPr lang="ja-JP" altLang="en-US" sz="2800"/>
              <a:t>• 氏名： 奥井　祐兵</a:t>
            </a:r>
            <a:br>
              <a:rPr lang="ja-JP" altLang="en-US" sz="2800"/>
            </a:br>
            <a:br>
              <a:rPr lang="ja-JP" altLang="en-US" sz="2800"/>
            </a:br>
            <a:r>
              <a:rPr lang="ja-JP" altLang="en-US" sz="2800"/>
              <a:t>• 学歴： 岡山大学大学院医学部保健学科</a:t>
            </a:r>
            <a:br>
              <a:rPr lang="ja-JP" altLang="en-US" sz="2800"/>
            </a:br>
            <a:r>
              <a:rPr lang="ja-JP" altLang="en-US" sz="2800"/>
              <a:t>• 職歴： </a:t>
            </a:r>
            <a:r>
              <a:rPr lang="ja-JP" altLang="en-US" sz="2800">
                <a:sym typeface="+mn-ea"/>
              </a:rPr>
              <a:t>健栄製薬</a:t>
            </a:r>
            <a:r>
              <a:rPr lang="ja-JP" altLang="en-US" sz="2800"/>
              <a:t>（株）研究所</a:t>
            </a:r>
            <a:br>
              <a:rPr lang="ja-JP" altLang="en-US" sz="2800"/>
            </a:br>
            <a:r>
              <a:rPr lang="ja-JP" altLang="en-US" sz="2800">
                <a:sym typeface="+mn-ea"/>
              </a:rPr>
              <a:t>• 学習歴： </a:t>
            </a:r>
            <a:r>
              <a:rPr altLang="ja-JP" sz="2800">
                <a:sym typeface="+mn-ea"/>
              </a:rPr>
              <a:t>CAL</a:t>
            </a:r>
            <a:r>
              <a:rPr lang="ja-JP" altLang="en-US" sz="2800">
                <a:sym typeface="+mn-ea"/>
              </a:rPr>
              <a:t>　</a:t>
            </a:r>
            <a:r>
              <a:rPr altLang="ja-JP" sz="2800">
                <a:sym typeface="+mn-ea"/>
              </a:rPr>
              <a:t>IT</a:t>
            </a:r>
            <a:r>
              <a:rPr lang="ja-JP" altLang="en-US" sz="2800">
                <a:sym typeface="+mn-ea"/>
              </a:rPr>
              <a:t>カレッジ</a:t>
            </a:r>
            <a:br>
              <a:rPr lang="ja-JP" altLang="en-US" sz="2800">
                <a:sym typeface="+mn-ea"/>
              </a:rPr>
            </a:br>
            <a:br>
              <a:rPr lang="ja-JP" altLang="en-US" sz="2800"/>
            </a:br>
            <a:r>
              <a:rPr lang="ja-JP" altLang="en-US" sz="2800"/>
              <a:t>• 技術スキル：Java言語　６か月</a:t>
            </a:r>
            <a:br>
              <a:rPr lang="ja-JP" altLang="en-US" sz="2800"/>
            </a:br>
            <a:r>
              <a:rPr lang="ja-JP" altLang="en-US" sz="2800"/>
              <a:t>（カーレンタルサイト）</a:t>
            </a:r>
            <a:br>
              <a:rPr lang="ja-JP" altLang="en-US" sz="2800"/>
            </a:br>
            <a:r>
              <a:rPr lang="ja-JP" altLang="en-US" sz="2800"/>
              <a:t>　</a:t>
            </a:r>
            <a:r>
              <a:rPr altLang="ja-JP" sz="2800"/>
              <a:t>※</a:t>
            </a:r>
            <a:r>
              <a:rPr lang="ja-JP" altLang="en-US" sz="2800"/>
              <a:t>　グループワークで作成。リーダー担当</a:t>
            </a:r>
            <a:br>
              <a:rPr lang="ja-JP" altLang="en-US" sz="2800"/>
            </a:br>
            <a:r>
              <a:rPr lang="ja-JP" altLang="en-US" sz="2800"/>
              <a:t>• 連絡先：090-</a:t>
            </a:r>
            <a:r>
              <a:rPr altLang="ja-JP" sz="2800"/>
              <a:t>5265</a:t>
            </a:r>
            <a:r>
              <a:rPr lang="ja-JP" altLang="en-US" sz="2800"/>
              <a:t>-</a:t>
            </a:r>
            <a:r>
              <a:rPr altLang="ja-JP" sz="2800"/>
              <a:t>7947</a:t>
            </a:r>
            <a:endParaRPr altLang="ja-JP" sz="2800"/>
          </a:p>
        </p:txBody>
      </p:sp>
      <p:pic>
        <p:nvPicPr>
          <p:cNvPr id="7" name="画像プレースホルダ 6" descr="WRXS4 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7554595" y="3072765"/>
            <a:ext cx="4545965" cy="3480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548640" y="775317"/>
            <a:ext cx="11490960" cy="457200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ja-JP" sz="3200" b="1" noProof="1"/>
              <a:t>KITO</a:t>
            </a:r>
            <a:r>
              <a:rPr lang="ja-JP" altLang="en-US" sz="3200" b="1" noProof="1"/>
              <a:t>カーレンタルサイト作成</a:t>
            </a:r>
            <a:br>
              <a:rPr lang="en-US" altLang="ja-JP" sz="2200" noProof="1"/>
            </a:br>
            <a:r>
              <a:rPr lang="en-US" altLang="ja-JP" sz="2200" noProof="1"/>
              <a:t> </a:t>
            </a:r>
            <a:endParaRPr lang="ja-JP" altLang="en-US" sz="2200" noProof="1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13"/>
          </p:nvPr>
        </p:nvSpPr>
        <p:spPr>
          <a:xfrm>
            <a:off x="1259864" y="3197352"/>
            <a:ext cx="10288693" cy="3660648"/>
          </a:xfrm>
        </p:spPr>
        <p:txBody>
          <a:bodyPr rtlCol="0"/>
          <a:lstStyle/>
          <a:p>
            <a:pPr rtl="0"/>
            <a:endParaRPr lang="en-US" altLang="ja-JP" noProof="1">
              <a:ea typeface="Meiryo UI" panose="020B0604030504040204" pitchFamily="50" charset="-128"/>
            </a:endParaRPr>
          </a:p>
          <a:p>
            <a:pPr rtl="0"/>
            <a:endParaRPr lang="en-US" altLang="ja-JP" noProof="1"/>
          </a:p>
          <a:p>
            <a:pPr rtl="0"/>
            <a:endParaRPr lang="en-US" altLang="ja-JP" noProof="1"/>
          </a:p>
          <a:p>
            <a:pPr rtl="0"/>
            <a:endParaRPr lang="en-US" altLang="ja-JP" noProof="1"/>
          </a:p>
          <a:p>
            <a:pPr rtl="0"/>
            <a:r>
              <a:rPr lang="en-US" altLang="ja-JP" noProof="1"/>
              <a:t>O</a:t>
            </a:r>
            <a:r>
              <a:rPr lang="ja-JP" altLang="en-US" noProof="1"/>
              <a:t>：奥井（予約管理・売上管理全般）</a:t>
            </a:r>
            <a:endParaRPr lang="en-US" altLang="ja-JP" noProof="1"/>
          </a:p>
          <a:p>
            <a:pPr rtl="0"/>
            <a:r>
              <a:rPr lang="en-US" altLang="ja-JP" noProof="1"/>
              <a:t>I</a:t>
            </a:r>
            <a:r>
              <a:rPr lang="ja-JP" altLang="en-US" noProof="1"/>
              <a:t>：飯田（管理者画面全般）</a:t>
            </a:r>
            <a:endParaRPr lang="en-US" altLang="ja-JP" noProof="1"/>
          </a:p>
          <a:p>
            <a:pPr rtl="0"/>
            <a:r>
              <a:rPr lang="en-US" altLang="ja-JP" noProof="1"/>
              <a:t>T</a:t>
            </a:r>
            <a:r>
              <a:rPr lang="ja-JP" altLang="en-US" noProof="1"/>
              <a:t>：田中（新規登録・ログイン画面・セキュリティ・</a:t>
            </a:r>
            <a:r>
              <a:rPr lang="en-US" altLang="ja-JP" noProof="1"/>
              <a:t>BGM</a:t>
            </a:r>
            <a:r>
              <a:rPr lang="ja-JP" altLang="en-US" noProof="1"/>
              <a:t>実装）</a:t>
            </a:r>
            <a:endParaRPr lang="en-US" altLang="ja-JP" noProof="1"/>
          </a:p>
          <a:p>
            <a:pPr rtl="0"/>
            <a:r>
              <a:rPr lang="en-US" altLang="ja-JP" noProof="1"/>
              <a:t>K</a:t>
            </a:r>
            <a:r>
              <a:rPr lang="ja-JP" altLang="en-US" noProof="1"/>
              <a:t>：黒川（管理者画面一部、デザイン関係（</a:t>
            </a:r>
            <a:r>
              <a:rPr lang="en-US" altLang="ja-JP" noProof="1"/>
              <a:t>css</a:t>
            </a:r>
            <a:r>
              <a:rPr lang="ja-JP" altLang="en-US" noProof="1"/>
              <a:t>メイン））</a:t>
            </a:r>
            <a:endParaRPr lang="en-US" altLang="ja-JP" noProof="1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ja-JP" noProof="1" smtClean="0">
                <a:ea typeface="Meiryo UI" panose="020B0604030504040204" pitchFamily="50" charset="-128"/>
              </a:rPr>
            </a:fld>
            <a:endParaRPr lang="ja-JP" altLang="en-US" noProof="1">
              <a:ea typeface="Meiryo UI" panose="020B0604030504040204" pitchFamily="50" charset="-128"/>
            </a:endParaRPr>
          </a:p>
        </p:txBody>
      </p:sp>
      <p:sp>
        <p:nvSpPr>
          <p:cNvPr id="18" name="テキスト プレースホルダー 119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プレースホルダー 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 cstate="screen"/>
          <a:srcRect t="88" b="88"/>
          <a:stretch>
            <a:fillRect/>
          </a:stretch>
        </p:blipFill>
        <p:spPr>
          <a:xfrm>
            <a:off x="0" y="0"/>
            <a:ext cx="8329613" cy="457200"/>
          </a:xfr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16"/>
          </p:nvPr>
        </p:nvSpPr>
        <p:spPr>
          <a:xfrm>
            <a:off x="548640" y="1710678"/>
            <a:ext cx="10837333" cy="1448602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奥井の自動車好きをきっかけに好きな車のレンタカーサイトを作成することに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8" name="テキスト プレースホルダー 4"/>
          <p:cNvSpPr txBox="1"/>
          <p:nvPr/>
        </p:nvSpPr>
        <p:spPr>
          <a:xfrm>
            <a:off x="548640" y="3391301"/>
            <a:ext cx="10837333" cy="144860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64008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kumimoji="1" sz="2400" b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r>
              <a:rPr lang="ja-JP" altLang="en-US" dirty="0"/>
              <a:t>名前の由来は、４人の苗字の頭文字を取ったもの</a:t>
            </a:r>
            <a:endParaRPr lang="en-US" altLang="ja-JP" dirty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114425" y="552450"/>
            <a:ext cx="4981575" cy="112395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000" dirty="0">
                <a:ea typeface="Meiryo UI" panose="020B0604030504040204" pitchFamily="50" charset="-128"/>
              </a:rPr>
              <a:t>イメージカラー：青</a:t>
            </a:r>
            <a:endParaRPr lang="ja-JP" altLang="en-US" sz="4000" dirty="0">
              <a:ea typeface="Meiryo UI" panose="020B0604030504040204" pitchFamily="50" charset="-128"/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36" name="タイトル 12"/>
          <p:cNvSpPr txBox="1"/>
          <p:nvPr/>
        </p:nvSpPr>
        <p:spPr>
          <a:xfrm>
            <a:off x="1163924" y="1733550"/>
            <a:ext cx="9252556" cy="11239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 cap="all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4000" dirty="0"/>
              <a:t>・全ページ統一するようにデザインを作成</a:t>
            </a:r>
            <a:endParaRPr lang="en-US" altLang="ja-JP" sz="4000" dirty="0"/>
          </a:p>
        </p:txBody>
      </p:sp>
      <p:sp>
        <p:nvSpPr>
          <p:cNvPr id="37" name="タイトル 12"/>
          <p:cNvSpPr txBox="1"/>
          <p:nvPr/>
        </p:nvSpPr>
        <p:spPr>
          <a:xfrm>
            <a:off x="1114424" y="2800351"/>
            <a:ext cx="9734103" cy="11239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 cap="all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4000" dirty="0"/>
              <a:t>・デザインはシンプル、実際にある</a:t>
            </a:r>
            <a:r>
              <a:rPr lang="ja-JP" altLang="en-US" sz="4000"/>
              <a:t>サイトをイメージ</a:t>
            </a:r>
            <a:endParaRPr lang="ja-JP" altLang="en-US" sz="4000"/>
          </a:p>
        </p:txBody>
      </p:sp>
      <p:sp>
        <p:nvSpPr>
          <p:cNvPr id="38" name="タイトル 12"/>
          <p:cNvSpPr txBox="1"/>
          <p:nvPr/>
        </p:nvSpPr>
        <p:spPr>
          <a:xfrm>
            <a:off x="1111819" y="4104777"/>
            <a:ext cx="9252556" cy="11239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 cap="all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4000" dirty="0"/>
              <a:t>・ユーザーの画面遷移はわかりやすく</a:t>
            </a:r>
            <a:endParaRPr lang="en-US" altLang="ja-JP" sz="4000" dirty="0"/>
          </a:p>
          <a:p>
            <a:r>
              <a:rPr lang="ja-JP" altLang="en-US" sz="4000" dirty="0"/>
              <a:t>（ユーザビリティを意識）</a:t>
            </a:r>
            <a:endParaRPr lang="en-US" altLang="ja-JP" sz="4000" dirty="0"/>
          </a:p>
          <a:p>
            <a:endParaRPr lang="en-US" altLang="ja-JP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112976"/>
            <a:ext cx="12191999" cy="3278423"/>
          </a:xfrm>
        </p:spPr>
      </p:pic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563457" y="3759740"/>
            <a:ext cx="6324603" cy="2408917"/>
          </a:xfrm>
        </p:spPr>
        <p:txBody>
          <a:bodyPr rtlCol="0">
            <a:normAutofit fontScale="90000"/>
          </a:bodyPr>
          <a:lstStyle/>
          <a:p>
            <a:pPr rtl="0"/>
            <a:r>
              <a:rPr lang="ja-JP" altLang="en-US" sz="3200" dirty="0"/>
              <a:t>ロゴ作成者（黒川）</a:t>
            </a:r>
            <a:br>
              <a:rPr lang="en-US" altLang="ja-JP" sz="3200" dirty="0"/>
            </a:br>
            <a:r>
              <a:rPr lang="ja-JP" altLang="en-US" sz="3200" dirty="0"/>
              <a:t>作成のポイント：</a:t>
            </a:r>
            <a:br>
              <a:rPr lang="en-US" altLang="ja-JP" sz="3200" dirty="0"/>
            </a:br>
            <a:r>
              <a:rPr lang="ja-JP" altLang="en-US" sz="3100" dirty="0"/>
              <a:t>・タイヤを４つ配置することと、</a:t>
            </a:r>
            <a:br>
              <a:rPr lang="en-US" altLang="ja-JP" sz="3100" dirty="0"/>
            </a:br>
            <a:r>
              <a:rPr lang="ja-JP" altLang="en-US" sz="3100" dirty="0"/>
              <a:t>・サイトカラーの青を目立たせること、</a:t>
            </a:r>
            <a:br>
              <a:rPr lang="en-US" altLang="ja-JP" sz="3100" dirty="0"/>
            </a:br>
            <a:r>
              <a:rPr lang="ja-JP" altLang="en-US" sz="3100" dirty="0"/>
              <a:t>・遠目から見ても車関係だとわかること</a:t>
            </a:r>
            <a:br>
              <a:rPr lang="en-US" altLang="ja-JP" sz="3200" dirty="0"/>
            </a:br>
            <a:endParaRPr lang="ja-JP" altLang="en-US" sz="32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19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ea typeface="Meiryo UI" panose="020B0604030504040204" pitchFamily="50" charset="-128"/>
              </a:rPr>
              <a:t>ロゴオリジナル作成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ja-JP" smtClean="0">
                <a:ea typeface="Meiryo UI" panose="020B0604030504040204" pitchFamily="50" charset="-128"/>
              </a:rPr>
            </a:fld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32" name="テキスト プレースホルダー 119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フリーフォーム:図形 39"/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64" y="3003813"/>
            <a:ext cx="4087594" cy="2255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548640" y="1189822"/>
            <a:ext cx="10805160" cy="508663"/>
          </a:xfrm>
        </p:spPr>
        <p:txBody>
          <a:bodyPr rtlCol="0">
            <a:noAutofit/>
          </a:bodyPr>
          <a:lstStyle/>
          <a:p>
            <a:pPr rtl="0"/>
            <a:r>
              <a:rPr lang="ja-JP" altLang="en-US" sz="2800" noProof="1"/>
              <a:t>サイトの中で工夫したポイント</a:t>
            </a:r>
            <a:endParaRPr lang="ja-JP" altLang="en-US" sz="2800" noProof="1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13"/>
          </p:nvPr>
        </p:nvSpPr>
        <p:spPr>
          <a:xfrm>
            <a:off x="7151214" y="1935993"/>
            <a:ext cx="4331251" cy="1122000"/>
          </a:xfrm>
        </p:spPr>
        <p:txBody>
          <a:bodyPr rtlCol="0"/>
          <a:lstStyle/>
          <a:p>
            <a:pPr rtl="0"/>
            <a:r>
              <a:rPr lang="ja-JP" altLang="en-US" noProof="1">
                <a:ea typeface="Meiryo UI" panose="020B0604030504040204" pitchFamily="50" charset="-128"/>
              </a:rPr>
              <a:t>・予約日開始日を当日以降しか選べないように設定</a:t>
            </a:r>
            <a:endParaRPr lang="en-US" altLang="ja-JP" noProof="1">
              <a:ea typeface="Meiryo UI" panose="020B0604030504040204" pitchFamily="50" charset="-128"/>
            </a:endParaRPr>
          </a:p>
          <a:p>
            <a:pPr rtl="0"/>
            <a:r>
              <a:rPr lang="ja-JP" altLang="en-US" noProof="1"/>
              <a:t>・予約終了日が予約開始日より前になったら、予約開始日が自動でセットされるように設定（</a:t>
            </a:r>
            <a:r>
              <a:rPr lang="en-US" altLang="ja-JP" noProof="1">
                <a:ea typeface="Meiryo UI" panose="020B0604030504040204" pitchFamily="50" charset="-128"/>
              </a:rPr>
              <a:t> JavaScript</a:t>
            </a:r>
            <a:r>
              <a:rPr lang="ja-JP" altLang="en-US" noProof="1">
                <a:ea typeface="Meiryo UI" panose="020B0604030504040204" pitchFamily="50" charset="-128"/>
              </a:rPr>
              <a:t>を使用）</a:t>
            </a:r>
            <a:endParaRPr lang="en-US" altLang="ja-JP" noProof="1">
              <a:ea typeface="Meiryo UI" panose="020B0604030504040204" pitchFamily="50" charset="-128"/>
            </a:endParaRPr>
          </a:p>
          <a:p>
            <a:pPr rtl="0"/>
            <a:r>
              <a:rPr lang="ja-JP" altLang="en-US" noProof="1"/>
              <a:t>・他の予約と重複できないように設定</a:t>
            </a:r>
            <a:endParaRPr lang="en-US" altLang="ja-JP" noProof="1">
              <a:ea typeface="Meiryo UI" panose="020B0604030504040204" pitchFamily="50" charset="-128"/>
            </a:endParaRPr>
          </a:p>
          <a:p>
            <a:pPr rtl="0"/>
            <a:r>
              <a:rPr lang="ja-JP" altLang="en-US" noProof="1"/>
              <a:t>・予約延長・予約キャンセル機能</a:t>
            </a:r>
            <a:endParaRPr lang="en-US" altLang="ja-JP" noProof="1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ja-JP" altLang="en-US" noProof="1"/>
              <a:t>予約情報入力の設定</a:t>
            </a:r>
            <a:r>
              <a:rPr lang="en-US" altLang="ja-JP" noProof="1">
                <a:ea typeface="Meiryo UI" panose="020B0604030504040204" pitchFamily="50" charset="-128"/>
              </a:rPr>
              <a:t> </a:t>
            </a:r>
            <a:endParaRPr lang="ja-JP" altLang="en-US" noProof="1"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2"/>
          <p:cNvSpPr>
            <a:spLocks noGrp="1"/>
          </p:cNvSpPr>
          <p:nvPr>
            <p:ph sz="quarter" idx="22"/>
          </p:nvPr>
        </p:nvSpPr>
        <p:spPr>
          <a:xfrm>
            <a:off x="6122640" y="3789023"/>
            <a:ext cx="5857515" cy="914490"/>
          </a:xfrm>
        </p:spPr>
        <p:txBody>
          <a:bodyPr rtlCol="0"/>
          <a:lstStyle/>
          <a:p>
            <a:pPr rtl="0"/>
            <a:r>
              <a:rPr lang="ja-JP" altLang="en-US" noProof="1">
                <a:ea typeface="Meiryo UI" panose="020B0604030504040204" pitchFamily="50" charset="-128"/>
              </a:rPr>
              <a:t>・</a:t>
            </a:r>
            <a:r>
              <a:rPr lang="en-US" altLang="ja-JP" noProof="1">
                <a:ea typeface="Meiryo UI" panose="020B0604030504040204" pitchFamily="50" charset="-128"/>
              </a:rPr>
              <a:t>DB</a:t>
            </a:r>
            <a:r>
              <a:rPr lang="ja-JP" altLang="en-US" noProof="1">
                <a:ea typeface="Meiryo UI" panose="020B0604030504040204" pitchFamily="50" charset="-128"/>
              </a:rPr>
              <a:t>の中で、クエリで売り上げの合計値を出し、それを引っ張ってくるように設定</a:t>
            </a:r>
            <a:endParaRPr lang="en-US" altLang="ja-JP" noProof="1">
              <a:ea typeface="Meiryo UI" panose="020B0604030504040204" pitchFamily="50" charset="-128"/>
            </a:endParaRPr>
          </a:p>
          <a:p>
            <a:pPr rtl="0"/>
            <a:r>
              <a:rPr lang="ja-JP" altLang="en-US" noProof="1">
                <a:ea typeface="Meiryo UI" panose="020B0604030504040204" pitchFamily="50" charset="-128"/>
              </a:rPr>
              <a:t>・</a:t>
            </a:r>
            <a:r>
              <a:rPr lang="en-US" altLang="ja-JP" noProof="1">
                <a:ea typeface="Meiryo UI" panose="020B0604030504040204" pitchFamily="50" charset="-128"/>
              </a:rPr>
              <a:t>Html</a:t>
            </a:r>
            <a:r>
              <a:rPr lang="ja-JP" altLang="en-US" noProof="1">
                <a:ea typeface="Meiryo UI" panose="020B0604030504040204" pitchFamily="50" charset="-128"/>
              </a:rPr>
              <a:t>の中で、</a:t>
            </a:r>
            <a:r>
              <a:rPr lang="en-US" altLang="ja-JP" noProof="1">
                <a:ea typeface="Meiryo UI" panose="020B0604030504040204" pitchFamily="50" charset="-128"/>
              </a:rPr>
              <a:t>Java</a:t>
            </a:r>
            <a:r>
              <a:rPr lang="ja-JP" altLang="en-US" noProof="1">
                <a:ea typeface="Meiryo UI" panose="020B0604030504040204" pitchFamily="50" charset="-128"/>
              </a:rPr>
              <a:t>のメソッドを使うように</a:t>
            </a:r>
            <a:r>
              <a:rPr lang="ja-JP" altLang="en-US" noProof="1"/>
              <a:t>記述</a:t>
            </a:r>
            <a:endParaRPr lang="en-US" altLang="ja-JP" noProof="1"/>
          </a:p>
          <a:p>
            <a:pPr rtl="0"/>
            <a:r>
              <a:rPr lang="ja-JP" altLang="en-US" noProof="1"/>
              <a:t>・予約終了日が来たら、売り上げが確定し、売り上げ一覧に反映できる</a:t>
            </a:r>
            <a:endParaRPr lang="en-US" altLang="ja-JP" noProof="1"/>
          </a:p>
          <a:p>
            <a:pPr rtl="0"/>
            <a:endParaRPr lang="ja-JP" altLang="en-US" noProof="1">
              <a:ea typeface="Meiryo UI" panose="020B0604030504040204" pitchFamily="50" charset="-128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ja-JP" altLang="en-US" noProof="1">
                <a:ea typeface="Meiryo UI" panose="020B0604030504040204" pitchFamily="50" charset="-128"/>
              </a:rPr>
              <a:t>管理者専用画面</a:t>
            </a:r>
            <a:endParaRPr lang="ja-JP" altLang="en-US" noProof="1"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ja-JP" noProof="1" dirty="0" smtClean="0">
                <a:ea typeface="Meiryo UI" panose="020B0604030504040204" pitchFamily="50" charset="-128"/>
              </a:rPr>
            </a:fld>
            <a:endParaRPr lang="ja-JP" altLang="en-US" noProof="1">
              <a:ea typeface="Meiryo UI" panose="020B0604030504040204" pitchFamily="50" charset="-128"/>
            </a:endParaRPr>
          </a:p>
        </p:txBody>
      </p:sp>
      <p:sp>
        <p:nvSpPr>
          <p:cNvPr id="34" name="コンテンツ プレースホルダー 33"/>
          <p:cNvSpPr>
            <a:spLocks noGrp="1"/>
          </p:cNvSpPr>
          <p:nvPr>
            <p:ph sz="quarter" idx="25"/>
          </p:nvPr>
        </p:nvSpPr>
        <p:spPr>
          <a:xfrm>
            <a:off x="4949701" y="5117210"/>
            <a:ext cx="6834931" cy="914490"/>
          </a:xfrm>
        </p:spPr>
        <p:txBody>
          <a:bodyPr rtlCol="0"/>
          <a:lstStyle/>
          <a:p>
            <a:pPr rtl="0"/>
            <a:r>
              <a:rPr lang="ja-JP" altLang="en-US" noProof="1">
                <a:ea typeface="Meiryo UI" panose="020B0604030504040204" pitchFamily="50" charset="-128"/>
              </a:rPr>
              <a:t>・</a:t>
            </a:r>
            <a:r>
              <a:rPr lang="en-US" altLang="ja-JP" noProof="1">
                <a:ea typeface="Meiryo UI" panose="020B0604030504040204" pitchFamily="50" charset="-128"/>
              </a:rPr>
              <a:t>DB</a:t>
            </a:r>
            <a:r>
              <a:rPr lang="ja-JP" altLang="en-US" noProof="1">
                <a:ea typeface="Meiryo UI" panose="020B0604030504040204" pitchFamily="50" charset="-128"/>
              </a:rPr>
              <a:t>へのパスワード登録のハッシュ化</a:t>
            </a:r>
            <a:endParaRPr lang="en-US" altLang="ja-JP" noProof="1">
              <a:ea typeface="Meiryo UI" panose="020B0604030504040204" pitchFamily="50" charset="-128"/>
            </a:endParaRPr>
          </a:p>
          <a:p>
            <a:pPr rtl="0"/>
            <a:r>
              <a:rPr lang="ja-JP" altLang="en-US" noProof="1"/>
              <a:t>・</a:t>
            </a:r>
            <a:r>
              <a:rPr lang="en-US" altLang="ja-JP" noProof="1">
                <a:ea typeface="Meiryo UI" panose="020B0604030504040204" pitchFamily="50" charset="-128"/>
              </a:rPr>
              <a:t>Top</a:t>
            </a:r>
            <a:r>
              <a:rPr lang="ja-JP" altLang="en-US" noProof="1">
                <a:ea typeface="Meiryo UI" panose="020B0604030504040204" pitchFamily="50" charset="-128"/>
              </a:rPr>
              <a:t>ページに</a:t>
            </a:r>
            <a:r>
              <a:rPr lang="en-US" altLang="ja-JP" noProof="1">
                <a:ea typeface="Meiryo UI" panose="020B0604030504040204" pitchFamily="50" charset="-128"/>
              </a:rPr>
              <a:t>BGM</a:t>
            </a:r>
            <a:r>
              <a:rPr lang="ja-JP" altLang="en-US" noProof="1">
                <a:ea typeface="Meiryo UI" panose="020B0604030504040204" pitchFamily="50" charset="-128"/>
              </a:rPr>
              <a:t>が流れるようにセキュリティも書き加えた</a:t>
            </a:r>
            <a:endParaRPr lang="en-US" altLang="ja-JP" noProof="1">
              <a:ea typeface="Meiryo UI" panose="020B0604030504040204" pitchFamily="50" charset="-128"/>
            </a:endParaRPr>
          </a:p>
          <a:p>
            <a:pPr rtl="0"/>
            <a:r>
              <a:rPr lang="ja-JP" altLang="en-US" noProof="1"/>
              <a:t>・新規登録・ログインにはセキュリティは必須</a:t>
            </a:r>
            <a:endParaRPr lang="en-US" altLang="ja-JP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ja-JP" altLang="en-US" noProof="1"/>
              <a:t>セキュリティの設定</a:t>
            </a:r>
            <a:endParaRPr lang="en-US" altLang="ja-JP" noProof="1">
              <a:ea typeface="Meiryo UI" panose="020B0604030504040204" pitchFamily="50" charset="-128"/>
            </a:endParaRPr>
          </a:p>
        </p:txBody>
      </p:sp>
      <p:sp>
        <p:nvSpPr>
          <p:cNvPr id="29" name="テキスト プレースホルダー 119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8" name="直線​​コネクタ(S) 37"/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​​コネクタ(S) 39"/>
          <p:cNvCxnSpPr/>
          <p:nvPr/>
        </p:nvCxnSpPr>
        <p:spPr>
          <a:xfrm>
            <a:off x="548640" y="4725144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プレースホルダー 6" descr="グラフィカル ユーザー インターフェイス, アプリケーション&#10;&#10;自動的に生成された説明"/>
          <p:cNvPicPr>
            <a:picLocks noGrp="1" noChangeAspect="1"/>
          </p:cNvPicPr>
          <p:nvPr>
            <p:ph type="pic" sz="quarter" idx="21"/>
          </p:nvPr>
        </p:nvPicPr>
        <p:blipFill>
          <a:blip r:embed="rId1"/>
          <a:srcRect t="16344" b="16344"/>
          <a:stretch>
            <a:fillRect/>
          </a:stretch>
        </p:blipFill>
        <p:spPr/>
      </p:pic>
      <p:pic>
        <p:nvPicPr>
          <p:cNvPr id="11" name="図プレースホルダー 10" descr="挿絵 が含まれている画像&#10;&#10;自動的に生成された説明"/>
          <p:cNvPicPr>
            <a:picLocks noGrp="1" noChangeAspect="1"/>
          </p:cNvPicPr>
          <p:nvPr>
            <p:ph type="pic" sz="quarter" idx="27"/>
          </p:nvPr>
        </p:nvPicPr>
        <p:blipFill>
          <a:blip r:embed="rId2"/>
          <a:srcRect l="785" r="785"/>
          <a:stretch>
            <a:fillRect/>
          </a:stretch>
        </p:blipFill>
        <p:spPr/>
      </p:pic>
      <p:pic>
        <p:nvPicPr>
          <p:cNvPr id="17" name="図プレースホルダー 16" descr="抽象, 挿絵 が含まれている画像&#10;&#10;自動的に生成された説明"/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 l="926" r="92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24" grpId="0" build="p"/>
      <p:bldP spid="23" grpId="0" build="p"/>
      <p:bldP spid="25" grpId="0" build="p"/>
      <p:bldP spid="34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2"/>
          </p:nvPr>
        </p:nvSpPr>
        <p:spPr>
          <a:xfrm>
            <a:off x="285750" y="-24954"/>
            <a:ext cx="11620500" cy="6591300"/>
          </a:xfrm>
        </p:spPr>
        <p:txBody>
          <a:bodyPr>
            <a:normAutofit/>
          </a:bodyPr>
          <a:lstStyle/>
          <a:p>
            <a:endParaRPr kumimoji="1" lang="en-US" altLang="ja-JP" dirty="0">
              <a:hlinkClick r:id="rId1" action="ppaction://hlinkpres?slideindex=1&amp;slidetitle="/>
            </a:endParaRPr>
          </a:p>
          <a:p>
            <a:endParaRPr lang="en-US" altLang="ja-JP" dirty="0">
              <a:hlinkClick r:id="rId1" action="ppaction://hlinkpres?slideindex=1&amp;slidetitle="/>
            </a:endParaRPr>
          </a:p>
          <a:p>
            <a:r>
              <a:rPr kumimoji="1" lang="ja-JP" altLang="en-US" sz="4000" b="0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・新規登録画面・ログイン画面遷移図</a:t>
            </a:r>
            <a:endParaRPr kumimoji="1" lang="en-US" altLang="ja-JP" sz="4000" b="0" i="0" u="none" strike="noStrike" kern="1200" cap="all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r>
              <a:rPr lang="ja-JP" altLang="en-US" sz="4000" cap="all" spc="100" dirty="0">
                <a:solidFill>
                  <a:prstClr val="white"/>
                </a:solidFill>
                <a:cs typeface="+mj-cs"/>
              </a:rPr>
              <a:t>　　・レンタル予約サイト遷移図</a:t>
            </a:r>
            <a:endParaRPr lang="en-US" altLang="ja-JP" sz="4000" cap="all" spc="100" dirty="0">
              <a:solidFill>
                <a:prstClr val="white"/>
              </a:solidFill>
              <a:cs typeface="+mj-cs"/>
            </a:endParaRPr>
          </a:p>
          <a:p>
            <a:r>
              <a:rPr lang="ja-JP" altLang="en-US" sz="4000" cap="all" spc="100" dirty="0">
                <a:solidFill>
                  <a:prstClr val="white"/>
                </a:solidFill>
                <a:cs typeface="+mj-cs"/>
              </a:rPr>
              <a:t>　　・管理者画面</a:t>
            </a:r>
            <a:endParaRPr lang="en-US" altLang="ja-JP" sz="4000" cap="all" spc="100" dirty="0">
              <a:solidFill>
                <a:prstClr val="white"/>
              </a:solidFill>
              <a:cs typeface="+mj-cs"/>
            </a:endParaRPr>
          </a:p>
          <a:p>
            <a:endParaRPr lang="en-US" altLang="ja-JP" sz="4000" cap="all" spc="100" dirty="0">
              <a:solidFill>
                <a:prstClr val="white"/>
              </a:solidFill>
              <a:cs typeface="+mj-cs"/>
            </a:endParaRPr>
          </a:p>
          <a:p>
            <a:r>
              <a:rPr kumimoji="1" dirty="0"/>
              <a:t>    </a:t>
            </a:r>
            <a:r>
              <a:rPr kumimoji="1" dirty="0">
                <a:hlinkClick r:id="rId1" action="ppaction://hlinkpres?slideindex=1&amp;slidetitle="/>
              </a:rPr>
              <a:t>Carrental ポートフォリオリンク用</a:t>
            </a:r>
            <a:r>
              <a:rPr kumimoji="1" lang="en-US" altLang="ja-JP" dirty="0">
                <a:hlinkClick r:id="rId1" action="ppaction://hlinkpres?slideindex=1&amp;slidetitle="/>
              </a:rPr>
              <a:t>.pptx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モダンかつクラシックなブロック式のプレゼンテーション</Template>
  <TotalTime>0</TotalTime>
  <Words>898</Words>
  <Application>WPS Presentation</Application>
  <PresentationFormat>ワイド画面</PresentationFormat>
  <Paragraphs>73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ＭＳ Ｐゴシック</vt:lpstr>
      <vt:lpstr>Wingdings</vt:lpstr>
      <vt:lpstr>Meiryo UI</vt:lpstr>
      <vt:lpstr>Wingdings 3</vt:lpstr>
      <vt:lpstr>Microsoft YaHei</vt:lpstr>
      <vt:lpstr>ＭＳ Ｐゴシック</vt:lpstr>
      <vt:lpstr>Arial Unicode MS</vt:lpstr>
      <vt:lpstr>Tw Cen MT Condensed</vt:lpstr>
      <vt:lpstr>Segoe Print</vt:lpstr>
      <vt:lpstr>SimSun</vt:lpstr>
      <vt:lpstr>Symbol</vt:lpstr>
      <vt:lpstr>ModernClassicBlock-3</vt:lpstr>
      <vt:lpstr>KITO カーレンタル </vt:lpstr>
      <vt:lpstr>経歴 • 氏名： 奥井　祐兵  • 学歴： 岡山大学大学院医学部保健学科 • 職歴： 健栄製薬（株）研究所 • 学習歴： CAL　ITカレッジ  • 技術スキル：Java言語　６か月 （カーレンタルサイト） 　※　グループワークで作成。リーダー担当 • 連絡先：090-5265-7,947</vt:lpstr>
      <vt:lpstr>KITOカーレンタルサイト作成  </vt:lpstr>
      <vt:lpstr>イメージカラー：青</vt:lpstr>
      <vt:lpstr>ロゴ作成者（黒川） 作成のポイント： ・タイヤを４つ配置することと、 ・サイトカラーの青を目立たせること、 ・遠目から見ても車関係だとわかること </vt:lpstr>
      <vt:lpstr>サイトの中で工夫したポイント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KITO カーレンタル </dc:title>
  <dc:creator>30307-53</dc:creator>
  <cp:lastModifiedBy>user</cp:lastModifiedBy>
  <cp:revision>22</cp:revision>
  <dcterms:created xsi:type="dcterms:W3CDTF">2023-07-20T04:46:00Z</dcterms:created>
  <dcterms:modified xsi:type="dcterms:W3CDTF">2023-07-31T08:57:34Z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1041-10.8.2.6704</vt:lpwstr>
  </property>
</Properties>
</file>