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25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F165-9E1D-438D-86D4-BDA8D5EC4EB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16E-76F4-4B1D-8A71-10EE6C07EE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F165-9E1D-438D-86D4-BDA8D5EC4EB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16E-76F4-4B1D-8A71-10EE6C07EE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F165-9E1D-438D-86D4-BDA8D5EC4EB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16E-76F4-4B1D-8A71-10EE6C07EE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F165-9E1D-438D-86D4-BDA8D5EC4EB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16E-76F4-4B1D-8A71-10EE6C07EE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F165-9E1D-438D-86D4-BDA8D5EC4EB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16E-76F4-4B1D-8A71-10EE6C07EE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F165-9E1D-438D-86D4-BDA8D5EC4EB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16E-76F4-4B1D-8A71-10EE6C07EE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F165-9E1D-438D-86D4-BDA8D5EC4EB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16E-76F4-4B1D-8A71-10EE6C07EE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F165-9E1D-438D-86D4-BDA8D5EC4EB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16E-76F4-4B1D-8A71-10EE6C07EE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F165-9E1D-438D-86D4-BDA8D5EC4EB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16E-76F4-4B1D-8A71-10EE6C07EE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F165-9E1D-438D-86D4-BDA8D5EC4EB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16E-76F4-4B1D-8A71-10EE6C07EE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F165-9E1D-438D-86D4-BDA8D5EC4EB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16E-76F4-4B1D-8A71-10EE6C07EE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F165-9E1D-438D-86D4-BDA8D5EC4EB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E16E-76F4-4B1D-8A71-10EE6C07EE65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package" Target="../embeddings/Workbook1.xlsx"/><Relationship Id="rId1" Type="http://schemas.openxmlformats.org/officeDocument/2006/relationships/hyperlink" Target="~$&#26368;&#32066;&#12503;&#12524;&#12476;&#12531;&#36039;&#26009;&#65288;2023&#24180;7&#26376;&#65289;.ppt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オブジェクト 23">
            <a:hlinkClick r:id="rId1" action="ppaction://hlinkpres?slideindex=1&amp;slidetitle="/>
          </p:cNvPr>
          <p:cNvGraphicFramePr>
            <a:graphicFrameLocks noChangeAspect="1"/>
          </p:cNvGraphicFramePr>
          <p:nvPr/>
        </p:nvGraphicFramePr>
        <p:xfrm>
          <a:off x="-6667" y="1238026"/>
          <a:ext cx="6871335" cy="8834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Worksheet" r:id="rId2" imgW="6877050" imgH="8839200" progId="Excel.Sheet.12">
                  <p:embed/>
                </p:oleObj>
              </mc:Choice>
              <mc:Fallback>
                <p:oleObj name="Worksheet" r:id="rId2" imgW="6877050" imgH="8839200" progId="Excel.Sheet.12">
                  <p:embed/>
                  <p:pic>
                    <p:nvPicPr>
                      <p:cNvPr id="0" name="図形 309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6667" y="1238026"/>
                        <a:ext cx="6871335" cy="8834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80" y="185173"/>
            <a:ext cx="6696284" cy="115371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247775"/>
            <a:ext cx="6191250" cy="9696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2422" y="1154631"/>
            <a:ext cx="6170731" cy="9859639"/>
          </a:xfrm>
        </p:spPr>
        <p:txBody>
          <a:bodyPr anchor="ctr">
            <a:normAutofit/>
          </a:bodyPr>
          <a:lstStyle/>
          <a:p>
            <a:endParaRPr kumimoji="1" lang="ja-JP" altLang="en-US"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ワイド画面</PresentationFormat>
  <Paragraphs>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ＭＳ Ｐゴシック</vt:lpstr>
      <vt:lpstr>Wingdings</vt:lpstr>
      <vt:lpstr>Microsoft YaHei</vt:lpstr>
      <vt:lpstr>ＭＳ Ｐゴシック</vt:lpstr>
      <vt:lpstr>Arial Unicode MS</vt:lpstr>
      <vt:lpstr>游ゴシック Light</vt:lpstr>
      <vt:lpstr>Calibri Light</vt:lpstr>
      <vt:lpstr>游ゴシック</vt:lpstr>
      <vt:lpstr>Calibri</vt:lpstr>
      <vt:lpstr>Office テーマ</vt:lpstr>
      <vt:lpstr>Excel.Sheet.12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30307-53</dc:creator>
  <cp:lastModifiedBy>user</cp:lastModifiedBy>
  <cp:revision>7</cp:revision>
  <dcterms:created xsi:type="dcterms:W3CDTF">2023-07-20T10:51:00Z</dcterms:created>
  <dcterms:modified xsi:type="dcterms:W3CDTF">2023-07-31T08:29:58Z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0x0101002E4F2DBE3DC236419CB3F4967DFE13D2</vt:lpwstr>
  </property>
  <property fmtid="{D5CDD505-2E9C-101B-9397-08002B2CF9AE}" pid="3" name="KSOProductBuildVer">
    <vt:lpwstr>1041-10.8.2.6704</vt:lpwstr>
  </property>
</Properties>
</file>