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tianqi.2345.com/wea_history/54511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2240" y="1630680"/>
            <a:ext cx="9831705" cy="2387600"/>
          </a:xfrm>
        </p:spPr>
        <p:txBody>
          <a:bodyPr>
            <a:noAutofit/>
          </a:bodyPr>
          <a:p>
            <a:r>
              <a:rPr lang="en-US" altLang="zh-CN" sz="7200"/>
              <a:t>Python</a:t>
            </a:r>
            <a:br>
              <a:rPr lang="en-US" altLang="zh-CN" sz="7200"/>
            </a:br>
            <a:r>
              <a:rPr lang="zh-CN" altLang="en-US" sz="7200"/>
              <a:t>爬取北京天气</a:t>
            </a:r>
            <a:r>
              <a:rPr lang="en-US" altLang="zh-CN" sz="7200"/>
              <a:t>10</a:t>
            </a:r>
            <a:r>
              <a:rPr lang="zh-CN" altLang="en-US" sz="7200"/>
              <a:t>年数据</a:t>
            </a:r>
            <a:endParaRPr lang="zh-CN" altLang="en-US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186873"/>
            <a:ext cx="9144000" cy="1655762"/>
          </a:xfrm>
        </p:spPr>
        <p:txBody>
          <a:bodyPr/>
          <a:p>
            <a:r>
              <a:rPr lang="zh-CN" altLang="en-US" sz="4000"/>
              <a:t>保存到</a:t>
            </a:r>
            <a:r>
              <a:rPr lang="en-US" altLang="zh-CN" sz="4000"/>
              <a:t>Excel</a:t>
            </a:r>
            <a:r>
              <a:rPr lang="zh-CN" altLang="en-US" sz="4000"/>
              <a:t>表格</a:t>
            </a:r>
            <a:endParaRPr lang="zh-CN" altLang="en-US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52500" y="1809115"/>
            <a:ext cx="9513570" cy="424624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涉及技术：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headers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中设置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user agent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反爬机制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network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抓包，分析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ajax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的请求和参数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循环请求不同的参数的数据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利用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pandas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excel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的合并与保存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52500" y="1009015"/>
            <a:ext cx="95142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爬取目标：</a:t>
            </a:r>
            <a:r>
              <a:rPr lang="zh-CN" altLang="en-US" sz="2400">
                <a:hlinkClick r:id="rId1" tooltip=""/>
              </a:rPr>
              <a:t>http://tianqi.2345.com/wea_history/54511.htm</a:t>
            </a:r>
            <a:endParaRPr lang="zh-CN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WPS 演示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Calibri</vt:lpstr>
      <vt:lpstr>微软雅黑</vt:lpstr>
      <vt:lpstr>Consolas</vt:lpstr>
      <vt:lpstr>Office 主题</vt:lpstr>
      <vt:lpstr>PowerPoint 演示文稿</vt:lpstr>
      <vt:lpstr>爬取北京天气10年数据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帅帅</cp:lastModifiedBy>
  <cp:revision>5</cp:revision>
  <dcterms:created xsi:type="dcterms:W3CDTF">2022-04-07T00:45:46Z</dcterms:created>
  <dcterms:modified xsi:type="dcterms:W3CDTF">2022-04-07T00:52:51Z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60132B5EA514468B8AAD177918477AAF</vt:lpwstr>
  </property>
  <property fmtid="{D5CDD505-2E9C-101B-9397-08002B2CF9AE}" pid="3" name="KSOProductBuildVer">
    <vt:lpwstr>2052-11.1.0.11365</vt:lpwstr>
  </property>
</Properties>
</file>