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2" r:id="rId4"/>
  </p:sldMasterIdLst>
  <p:sldIdLst>
    <p:sldId id="262" r:id="rId5"/>
    <p:sldId id="264" r:id="rId6"/>
    <p:sldId id="263" r:id="rId7"/>
  </p:sldIdLst>
  <p:sldSz cx="12192000" cy="6858000"/>
  <p:notesSz cx="6858000" cy="9144000"/>
  <p:custDataLst>
    <p:tags r:id="rId1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1" Type="http://schemas.openxmlformats.org/officeDocument/2006/relationships/tags" Target="tags/tag4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2" Type="http://schemas.openxmlformats.org/officeDocument/2006/relationships/theme" Target="../theme/theme3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.png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>
                <a:solidFill>
                  <a:schemeClr val="accent1"/>
                </a:solidFill>
                <a:latin typeface="Consolas" panose="020B0609020204030204" charset="0"/>
                <a:ea typeface="微软雅黑" panose="020B0503020204020204" charset="-122"/>
              </a:rPr>
              <a:t>爬取脉脉职言数据</a:t>
            </a:r>
            <a:endParaRPr lang="zh-CN" altLang="en-US">
              <a:solidFill>
                <a:schemeClr val="accent1"/>
              </a:solidFill>
              <a:latin typeface="Consolas" panose="020B0609020204030204" charset="0"/>
              <a:ea typeface="微软雅黑" panose="020B050302020402020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/>
        <p:txBody>
          <a:bodyPr/>
          <a:p>
            <a:r>
              <a:rPr lang="zh-CN" altLang="en-US">
                <a:solidFill>
                  <a:schemeClr val="dk1"/>
                </a:solidFill>
                <a:latin typeface="Consolas" panose="020B0609020204030204" charset="0"/>
                <a:ea typeface="微软雅黑" panose="020B0503020204020204" charset="-122"/>
              </a:rPr>
              <a:t>蚂蚁学</a:t>
            </a:r>
            <a:r>
              <a:rPr lang="en-US" altLang="zh-CN">
                <a:solidFill>
                  <a:schemeClr val="dk1"/>
                </a:solidFill>
                <a:latin typeface="Consolas" panose="020B0609020204030204" charset="0"/>
                <a:ea typeface="微软雅黑" panose="020B0503020204020204" charset="-122"/>
              </a:rPr>
              <a:t>Python</a:t>
            </a:r>
            <a:endParaRPr lang="en-US" altLang="zh-CN">
              <a:solidFill>
                <a:schemeClr val="dk1"/>
              </a:solidFill>
              <a:latin typeface="Consolas" panose="020B0609020204030204" charset="0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12D86"/>
            </a:gs>
            <a:gs pos="100000">
              <a:srgbClr val="0E2557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57580" y="2673350"/>
            <a:ext cx="6952615" cy="2371090"/>
          </a:xfrm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lang="en-US" altLang="zh-CN" sz="8800">
                <a:solidFill>
                  <a:schemeClr val="bg1"/>
                </a:solidFill>
                <a:latin typeface="Consolas" panose="020B0609020204030204" charset="0"/>
                <a:ea typeface="微软雅黑" panose="020B0503020204020204" charset="-122"/>
              </a:rPr>
              <a:t>Python</a:t>
            </a:r>
            <a:r>
              <a:rPr lang="zh-CN" altLang="en-US" sz="8800">
                <a:solidFill>
                  <a:schemeClr val="bg1"/>
                </a:solidFill>
                <a:latin typeface="Consolas" panose="020B0609020204030204" charset="0"/>
                <a:ea typeface="微软雅黑" panose="020B0503020204020204" charset="-122"/>
              </a:rPr>
              <a:t>爬取</a:t>
            </a:r>
            <a:br>
              <a:rPr lang="zh-CN" altLang="en-US" sz="8800">
                <a:solidFill>
                  <a:schemeClr val="bg1"/>
                </a:solidFill>
                <a:latin typeface="Consolas" panose="020B0609020204030204" charset="0"/>
                <a:ea typeface="微软雅黑" panose="020B0503020204020204" charset="-122"/>
              </a:rPr>
            </a:br>
            <a:r>
              <a:rPr lang="zh-CN" altLang="en-US" sz="8800">
                <a:solidFill>
                  <a:schemeClr val="bg1"/>
                </a:solidFill>
                <a:latin typeface="Consolas" panose="020B0609020204030204" charset="0"/>
                <a:ea typeface="微软雅黑" panose="020B0503020204020204" charset="-122"/>
              </a:rPr>
              <a:t>脉脉职言数据</a:t>
            </a:r>
            <a:endParaRPr lang="zh-CN" altLang="en-US" sz="8800">
              <a:solidFill>
                <a:schemeClr val="bg1"/>
              </a:solidFill>
              <a:latin typeface="Consolas" panose="020B0609020204030204" charset="0"/>
              <a:ea typeface="微软雅黑" panose="020B0503020204020204" charset="-122"/>
            </a:endParaRPr>
          </a:p>
        </p:txBody>
      </p:sp>
      <p:pic>
        <p:nvPicPr>
          <p:cNvPr id="5" name="图片 4" descr="个人图片-2021-10-1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910195" y="-206375"/>
            <a:ext cx="3972560" cy="70643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chemeClr val="accent1"/>
                </a:solidFill>
                <a:latin typeface="Consolas" panose="020B0609020204030204" charset="0"/>
                <a:ea typeface="微软雅黑" panose="020B0503020204020204" charset="-122"/>
              </a:rPr>
              <a:t>爬取技术</a:t>
            </a:r>
            <a:endParaRPr lang="zh-CN" altLang="en-US">
              <a:solidFill>
                <a:schemeClr val="accent1"/>
              </a:solidFill>
              <a:latin typeface="Consolas" panose="020B0609020204030204" charset="0"/>
              <a:ea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/>
        <p:txBody>
          <a:bodyPr/>
          <a:p>
            <a:pPr>
              <a:lnSpc>
                <a:spcPct val="150000"/>
              </a:lnSpc>
            </a:pPr>
            <a:r>
              <a:rPr lang="zh-CN" altLang="en-US">
                <a:solidFill>
                  <a:schemeClr val="dk1"/>
                </a:solidFill>
              </a:rPr>
              <a:t>需要登录才能访问</a:t>
            </a:r>
            <a:endParaRPr lang="zh-CN" altLang="en-US">
              <a:solidFill>
                <a:schemeClr val="dk1"/>
              </a:solidFill>
            </a:endParaRPr>
          </a:p>
          <a:p>
            <a:pPr lvl="1">
              <a:lnSpc>
                <a:spcPct val="150000"/>
              </a:lnSpc>
            </a:pPr>
            <a:r>
              <a:rPr lang="zh-CN" altLang="en-US">
                <a:solidFill>
                  <a:schemeClr val="dk1"/>
                </a:solidFill>
              </a:rPr>
              <a:t>使用人工登陆</a:t>
            </a:r>
            <a:r>
              <a:rPr lang="en-US" altLang="zh-CN">
                <a:solidFill>
                  <a:schemeClr val="dk1"/>
                </a:solidFill>
              </a:rPr>
              <a:t>+</a:t>
            </a:r>
            <a:r>
              <a:rPr lang="zh-CN" altLang="en-US">
                <a:solidFill>
                  <a:schemeClr val="dk1"/>
                </a:solidFill>
              </a:rPr>
              <a:t>获取</a:t>
            </a:r>
            <a:r>
              <a:rPr lang="en-US" altLang="zh-CN">
                <a:solidFill>
                  <a:schemeClr val="dk1"/>
                </a:solidFill>
              </a:rPr>
              <a:t>Cookie</a:t>
            </a:r>
            <a:r>
              <a:rPr lang="zh-CN" altLang="en-US">
                <a:solidFill>
                  <a:schemeClr val="dk1"/>
                </a:solidFill>
              </a:rPr>
              <a:t>的方式绕过登录</a:t>
            </a:r>
            <a:endParaRPr lang="zh-CN" altLang="en-US">
              <a:solidFill>
                <a:schemeClr val="dk1"/>
              </a:solidFill>
            </a:endParaRPr>
          </a:p>
          <a:p>
            <a:pPr lvl="0">
              <a:lnSpc>
                <a:spcPct val="150000"/>
              </a:lnSpc>
            </a:pPr>
            <a:r>
              <a:rPr lang="zh-CN" altLang="en-US">
                <a:solidFill>
                  <a:schemeClr val="dk1"/>
                </a:solidFill>
              </a:rPr>
              <a:t>需要</a:t>
            </a:r>
            <a:r>
              <a:rPr lang="en-US" altLang="zh-CN">
                <a:solidFill>
                  <a:schemeClr val="dk1"/>
                </a:solidFill>
              </a:rPr>
              <a:t>Ajax</a:t>
            </a:r>
            <a:r>
              <a:rPr lang="zh-CN" altLang="en-US">
                <a:solidFill>
                  <a:schemeClr val="dk1"/>
                </a:solidFill>
              </a:rPr>
              <a:t>进行异步访问</a:t>
            </a:r>
            <a:endParaRPr lang="zh-CN" altLang="en-US">
              <a:solidFill>
                <a:schemeClr val="dk1"/>
              </a:solidFill>
            </a:endParaRPr>
          </a:p>
          <a:p>
            <a:pPr lvl="1">
              <a:lnSpc>
                <a:spcPct val="150000"/>
              </a:lnSpc>
            </a:pPr>
            <a:r>
              <a:rPr lang="zh-CN" altLang="en-US">
                <a:solidFill>
                  <a:schemeClr val="dk1"/>
                </a:solidFill>
              </a:rPr>
              <a:t>通过</a:t>
            </a:r>
            <a:r>
              <a:rPr lang="en-US" altLang="zh-CN">
                <a:solidFill>
                  <a:schemeClr val="dk1"/>
                </a:solidFill>
              </a:rPr>
              <a:t>network</a:t>
            </a:r>
            <a:r>
              <a:rPr lang="zh-CN" altLang="en-US">
                <a:solidFill>
                  <a:schemeClr val="dk1"/>
                </a:solidFill>
              </a:rPr>
              <a:t>抓包得到结果</a:t>
            </a:r>
            <a:endParaRPr lang="zh-CN" altLang="en-US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.xml><?xml version="1.0" encoding="utf-8"?>
<p:tagLst xmlns:p="http://schemas.openxmlformats.org/presentationml/2006/main">
  <p:tag name="KSO_WM_UNIT_PLACING_PICTURE_USER_VIEWPORT" val="{&quot;height&quot;:11125,&quot;width&quot;:6256}"/>
</p:tagLst>
</file>

<file path=ppt/tags/tag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4.xml><?xml version="1.0" encoding="utf-8"?>
<p:tagLst xmlns:p="http://schemas.openxmlformats.org/presentationml/2006/main">
  <p:tag name="COMMONDATA" val="eyJoZGlkIjoiOWNhZThiMWMxNDQ2MmM4ZTZiODZiMGQyODJkMWEwZjMifQ==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">
  <a:themeElements>
    <a:clrScheme name="">
      <a:dk1>
        <a:srgbClr val="000000"/>
      </a:dk1>
      <a:lt1>
        <a:srgbClr val="FFFFFF"/>
      </a:lt1>
      <a:dk2>
        <a:srgbClr val="FAFAFA"/>
      </a:dk2>
      <a:lt2>
        <a:srgbClr val="FFFFFF"/>
      </a:lt2>
      <a:accent1>
        <a:srgbClr val="007ADD"/>
      </a:accent1>
      <a:accent2>
        <a:srgbClr val="3B3E4D"/>
      </a:accent2>
      <a:accent3>
        <a:srgbClr val="007ADD"/>
      </a:accent3>
      <a:accent4>
        <a:srgbClr val="3B3E4D"/>
      </a:accent4>
      <a:accent5>
        <a:srgbClr val="007ADD"/>
      </a:accent5>
      <a:accent6>
        <a:srgbClr val="3B3E4D"/>
      </a:accent6>
      <a:hlink>
        <a:srgbClr val="5FCBFB"/>
      </a:hlink>
      <a:folHlink>
        <a:srgbClr val="B759B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主题">
  <a:themeElements>
    <a:clrScheme name="">
      <a:dk1>
        <a:srgbClr val="000000"/>
      </a:dk1>
      <a:lt1>
        <a:srgbClr val="FFFFFF"/>
      </a:lt1>
      <a:dk2>
        <a:srgbClr val="FAFAFA"/>
      </a:dk2>
      <a:lt2>
        <a:srgbClr val="FFFFFF"/>
      </a:lt2>
      <a:accent1>
        <a:srgbClr val="007ADD"/>
      </a:accent1>
      <a:accent2>
        <a:srgbClr val="3B3E4D"/>
      </a:accent2>
      <a:accent3>
        <a:srgbClr val="007ADD"/>
      </a:accent3>
      <a:accent4>
        <a:srgbClr val="3B3E4D"/>
      </a:accent4>
      <a:accent5>
        <a:srgbClr val="007ADD"/>
      </a:accent5>
      <a:accent6>
        <a:srgbClr val="3B3E4D"/>
      </a:accent6>
      <a:hlink>
        <a:srgbClr val="5FCBFB"/>
      </a:hlink>
      <a:folHlink>
        <a:srgbClr val="B759B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93</Words>
  <Application>WPS 演示</Application>
  <PresentationFormat>宽屏</PresentationFormat>
  <Paragraphs>13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3</vt:i4>
      </vt:variant>
    </vt:vector>
  </HeadingPairs>
  <TitlesOfParts>
    <vt:vector size="13" baseType="lpstr">
      <vt:lpstr>Arial</vt:lpstr>
      <vt:lpstr>宋体</vt:lpstr>
      <vt:lpstr>Wingdings</vt:lpstr>
      <vt:lpstr>Consolas</vt:lpstr>
      <vt:lpstr>微软雅黑</vt:lpstr>
      <vt:lpstr>Arial Unicode MS</vt:lpstr>
      <vt:lpstr>Calibri</vt:lpstr>
      <vt:lpstr>Office 主题</vt:lpstr>
      <vt:lpstr>2_Office 主题</vt:lpstr>
      <vt:lpstr>1_Office 主题</vt:lpstr>
      <vt:lpstr>爬取脉脉职言数据</vt:lpstr>
      <vt:lpstr>爬取脉脉职言数据</vt:lpstr>
      <vt:lpstr>爬取技术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帅帅</cp:lastModifiedBy>
  <cp:revision>5</cp:revision>
  <dcterms:created xsi:type="dcterms:W3CDTF">2022-06-01T02:50:00Z</dcterms:created>
  <dcterms:modified xsi:type="dcterms:W3CDTF">2022-06-01T15:46:46Z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8E00FF080F514D5B8A9FC8DA10671EEE</vt:lpwstr>
  </property>
  <property fmtid="{D5CDD505-2E9C-101B-9397-08002B2CF9AE}" pid="3" name="KSOProductBuildVer">
    <vt:lpwstr>2052-11.1.0.11744</vt:lpwstr>
  </property>
</Properties>
</file>