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2350770"/>
            <a:ext cx="9728200" cy="238760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案例：网易云课堂套餐爬虫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爬取、统计分析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爬取目标</a:t>
            </a:r>
            <a:endParaRPr lang="zh-CN" altLang="en-US"/>
          </a:p>
          <a:p>
            <a:pPr lvl="1"/>
            <a:r>
              <a:rPr lang="zh-CN" altLang="en-US"/>
              <a:t>套餐首页、单个课程信息</a:t>
            </a:r>
            <a:endParaRPr lang="zh-CN" altLang="en-US"/>
          </a:p>
          <a:p>
            <a:r>
              <a:rPr lang="zh-CN" altLang="en-US"/>
              <a:t>结果演示</a:t>
            </a:r>
            <a:endParaRPr lang="zh-CN" altLang="en-US"/>
          </a:p>
          <a:p>
            <a:pPr lvl="1"/>
            <a:r>
              <a:rPr lang="zh-CN" altLang="en-US"/>
              <a:t>爬取过程、统计结果展示</a:t>
            </a:r>
            <a:endParaRPr lang="zh-CN" altLang="en-US"/>
          </a:p>
          <a:p>
            <a:r>
              <a:rPr lang="zh-CN" altLang="en-US"/>
              <a:t>依赖环境</a:t>
            </a:r>
            <a:endParaRPr lang="zh-CN" altLang="en-US"/>
          </a:p>
          <a:p>
            <a:pPr lvl="1"/>
            <a:r>
              <a:rPr lang="en-US" altLang="zh-CN"/>
              <a:t>anaconda</a:t>
            </a:r>
            <a:r>
              <a:rPr lang="zh-CN" altLang="en-US"/>
              <a:t>、</a:t>
            </a:r>
            <a:r>
              <a:rPr lang="en-US" altLang="zh-CN"/>
              <a:t>pycharm</a:t>
            </a:r>
            <a:r>
              <a:rPr lang="zh-CN" altLang="en-US"/>
              <a:t>、</a:t>
            </a:r>
            <a:r>
              <a:rPr lang="en-US" altLang="zh-CN"/>
              <a:t>selenium</a:t>
            </a:r>
            <a:endParaRPr lang="en-US" altLang="zh-CN"/>
          </a:p>
          <a:p>
            <a:pPr lvl="0"/>
            <a:r>
              <a:rPr lang="zh-CN" altLang="en-US"/>
              <a:t>代码讲解</a:t>
            </a:r>
            <a:endParaRPr lang="zh-CN" altLang="en-US"/>
          </a:p>
          <a:p>
            <a:pPr lvl="1"/>
            <a:r>
              <a:rPr lang="zh-CN" altLang="en-US"/>
              <a:t>爬取数据的代码结构、</a:t>
            </a:r>
            <a:r>
              <a:rPr lang="en-US" altLang="zh-CN"/>
              <a:t>selenium</a:t>
            </a:r>
            <a:r>
              <a:rPr lang="zh-CN" altLang="en-US"/>
              <a:t>使用的说明</a:t>
            </a:r>
            <a:endParaRPr lang="zh-CN" altLang="en-US"/>
          </a:p>
          <a:p>
            <a:pPr lvl="1"/>
            <a:r>
              <a:rPr lang="zh-CN" altLang="en-US"/>
              <a:t>统计数据的说明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爬取目标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58495" y="1691005"/>
            <a:ext cx="5008245" cy="561975"/>
          </a:xfrm>
        </p:spPr>
        <p:txBody>
          <a:bodyPr anchor="ctr" anchorCtr="0">
            <a:noAutofit/>
          </a:bodyPr>
          <a:p>
            <a:r>
              <a:rPr lang="zh-CN" altLang="en-US" sz="1800"/>
              <a:t>套餐首页：https://study.163.com/series/1202914611.htm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531110"/>
            <a:ext cx="3900170" cy="3725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05" y="2613660"/>
            <a:ext cx="4890770" cy="3709035"/>
          </a:xfrm>
          <a:prstGeom prst="rect">
            <a:avLst/>
          </a:prstGeom>
        </p:spPr>
      </p:pic>
      <p:sp>
        <p:nvSpPr>
          <p:cNvPr id="7" name="内容占位符 3"/>
          <p:cNvSpPr/>
          <p:nvPr/>
        </p:nvSpPr>
        <p:spPr>
          <a:xfrm>
            <a:off x="5967730" y="1826260"/>
            <a:ext cx="5008245" cy="5619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单课信息页：标题、价格、课时标题、时长</a:t>
            </a:r>
            <a:endParaRPr lang="zh-CN" altLang="en-US" sz="1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982210" y="4476750"/>
            <a:ext cx="9366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结果演示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演示爬取过程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演示</a:t>
            </a:r>
            <a:r>
              <a:rPr lang="zh-CN" altLang="en-US"/>
              <a:t>统计结果展示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依赖环境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anaconda</a:t>
            </a:r>
            <a:endParaRPr lang="en-US" altLang="zh-CN"/>
          </a:p>
          <a:p>
            <a:pPr lvl="0"/>
            <a:r>
              <a:rPr lang="en-US" altLang="zh-CN"/>
              <a:t>pycharm</a:t>
            </a:r>
            <a:r>
              <a:rPr lang="zh-CN" altLang="en-US"/>
              <a:t>社区版</a:t>
            </a:r>
            <a:endParaRPr lang="zh-CN" altLang="en-US"/>
          </a:p>
          <a:p>
            <a:pPr lvl="0"/>
            <a:r>
              <a:rPr lang="en-US" altLang="zh-CN"/>
              <a:t>selenium</a:t>
            </a:r>
            <a:endParaRPr lang="en-US" altLang="zh-CN"/>
          </a:p>
          <a:p>
            <a:pPr lvl="1"/>
            <a:r>
              <a:rPr lang="zh-CN" altLang="en-US"/>
              <a:t>https://www.selenium.dev/</a:t>
            </a:r>
            <a:endParaRPr lang="zh-CN" altLang="en-US"/>
          </a:p>
          <a:p>
            <a:pPr lvl="1"/>
            <a:r>
              <a:rPr lang="zh-CN" altLang="en-US"/>
              <a:t>安装</a:t>
            </a:r>
            <a:r>
              <a:rPr lang="en-US" altLang="zh-CN"/>
              <a:t>driver</a:t>
            </a:r>
            <a:r>
              <a:rPr lang="zh-CN" altLang="en-US"/>
              <a:t>：</a:t>
            </a:r>
            <a:r>
              <a:rPr lang="zh-CN" altLang="en-US" sz="1600"/>
              <a:t>https://www.selenium.dev/documentation/webdriver/getting_started/install_drivers/</a:t>
            </a:r>
            <a:endParaRPr lang="zh-CN" altLang="en-US"/>
          </a:p>
          <a:p>
            <a:pPr lvl="1"/>
            <a:r>
              <a:rPr lang="zh-CN" altLang="en-US"/>
              <a:t>下载</a:t>
            </a:r>
            <a:r>
              <a:rPr lang="en-US" altLang="zh-CN"/>
              <a:t>driver</a:t>
            </a:r>
            <a:r>
              <a:rPr lang="zh-CN" altLang="en-US"/>
              <a:t>：https://chromedriver.storage.googleapis.com/index.html</a:t>
            </a:r>
            <a:endParaRPr lang="zh-CN" altLang="en-US"/>
          </a:p>
          <a:p>
            <a:pPr lvl="1"/>
            <a:r>
              <a:rPr lang="zh-CN" altLang="en-US"/>
              <a:t>配置</a:t>
            </a:r>
            <a:r>
              <a:rPr lang="en-US" altLang="zh-CN"/>
              <a:t>path</a:t>
            </a:r>
            <a:r>
              <a:rPr lang="zh-CN" altLang="en-US"/>
              <a:t>，重启</a:t>
            </a:r>
            <a:r>
              <a:rPr lang="en-US" altLang="zh-CN"/>
              <a:t>pycharm</a:t>
            </a:r>
            <a:endParaRPr lang="en-US" altLang="zh-CN"/>
          </a:p>
          <a:p>
            <a:pPr lvl="0"/>
            <a:r>
              <a:rPr lang="zh-CN" altLang="en-US"/>
              <a:t>其他库：</a:t>
            </a:r>
            <a:r>
              <a:rPr lang="en-US" altLang="zh-CN"/>
              <a:t>openpyxl</a:t>
            </a:r>
            <a:r>
              <a:rPr lang="zh-CN" altLang="en-US"/>
              <a:t>、fake_useragent、</a:t>
            </a:r>
            <a:r>
              <a:rPr lang="en-US" altLang="zh-CN"/>
              <a:t>pandas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sym typeface="+mn-ea"/>
              </a:rPr>
              <a:t>爬取数据的代码结构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/>
              <a:t>selenium	</a:t>
            </a:r>
            <a:endParaRPr lang="en-US" altLang="zh-CN"/>
          </a:p>
          <a:p>
            <a:pPr lvl="1"/>
            <a:r>
              <a:rPr lang="en-US" altLang="zh-CN"/>
              <a:t>driver = webdriver.Chrome()</a:t>
            </a:r>
            <a:endParaRPr lang="en-US" altLang="zh-CN"/>
          </a:p>
          <a:p>
            <a:pPr lvl="1"/>
            <a:r>
              <a:rPr lang="en-US" altLang="zh-CN"/>
              <a:t>driver.get(url)</a:t>
            </a:r>
            <a:endParaRPr lang="en-US" altLang="zh-CN"/>
          </a:p>
          <a:p>
            <a:pPr lvl="1"/>
            <a:r>
              <a:rPr lang="en-US" altLang="zh-CN"/>
              <a:t>WebDriverWait(self.driver, timeout=10).until</a:t>
            </a:r>
            <a:endParaRPr lang="en-US" altLang="zh-CN"/>
          </a:p>
          <a:p>
            <a:pPr lvl="1"/>
            <a:r>
              <a:rPr lang="en-US" altLang="zh-CN"/>
              <a:t>driver.execute_script</a:t>
            </a:r>
            <a:endParaRPr lang="en-US" altLang="zh-CN"/>
          </a:p>
          <a:p>
            <a:pPr lvl="1"/>
            <a:r>
              <a:rPr lang="en-US" altLang="zh-CN"/>
              <a:t>driver.page_source</a:t>
            </a:r>
            <a:endParaRPr lang="en-US" altLang="zh-CN"/>
          </a:p>
          <a:p>
            <a:pPr lvl="1"/>
            <a:r>
              <a:rPr lang="en-US" altLang="zh-CN"/>
              <a:t>html.xpath('//*[@class="section"]')</a:t>
            </a:r>
            <a:endParaRPr lang="en-US" altLang="zh-CN"/>
          </a:p>
          <a:p>
            <a:pPr lvl="1"/>
            <a:r>
              <a:rPr lang="en-US" altLang="zh-CN"/>
              <a:t>node.xpath('./span[3]/text()')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>
                <a:sym typeface="+mn-ea"/>
              </a:rPr>
              <a:t>爬取数据的代码结构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/>
              <a:t>openpyxl	</a:t>
            </a:r>
            <a:endParaRPr lang="en-US" altLang="zh-CN"/>
          </a:p>
          <a:p>
            <a:pPr lvl="1"/>
            <a:r>
              <a:rPr lang="en-US" altLang="zh-CN"/>
              <a:t>wb = Workbook()</a:t>
            </a:r>
            <a:endParaRPr lang="en-US" altLang="zh-CN"/>
          </a:p>
          <a:p>
            <a:pPr lvl="1"/>
            <a:r>
              <a:rPr lang="en-US" altLang="zh-CN"/>
              <a:t>ws1 = self.wb.active</a:t>
            </a:r>
            <a:endParaRPr lang="en-US" altLang="zh-CN"/>
          </a:p>
          <a:p>
            <a:pPr lvl="1"/>
            <a:r>
              <a:rPr lang="en-US" altLang="zh-CN"/>
              <a:t>ws1.title</a:t>
            </a:r>
            <a:endParaRPr lang="en-US" altLang="zh-CN"/>
          </a:p>
          <a:p>
            <a:pPr lvl="1"/>
            <a:r>
              <a:rPr lang="en-US" altLang="zh-CN"/>
              <a:t>ws1.append(['课程序号', '课程名字', '课程URL'])</a:t>
            </a:r>
            <a:endParaRPr lang="en-US" altLang="zh-CN"/>
          </a:p>
          <a:p>
            <a:pPr lvl="1"/>
            <a:r>
              <a:rPr lang="en-US" altLang="zh-CN"/>
              <a:t>ws1.append(content)</a:t>
            </a:r>
            <a:endParaRPr lang="en-US" altLang="zh-CN"/>
          </a:p>
          <a:p>
            <a:pPr lvl="1"/>
            <a:r>
              <a:rPr lang="en-US" altLang="zh-CN"/>
              <a:t>wb.save(filename=self.dest_filename)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6100"/>
          </a:xfrm>
        </p:spPr>
        <p:txBody>
          <a:bodyPr>
            <a:normAutofit lnSpcReduction="10000"/>
          </a:bodyPr>
          <a:p>
            <a:pPr lvl="0"/>
            <a:r>
              <a:rPr lang="zh-CN" altLang="en-US">
                <a:sym typeface="+mn-ea"/>
              </a:rPr>
              <a:t>爬取数据的代码结构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/>
              <a:t>pandas	</a:t>
            </a:r>
            <a:endParaRPr lang="en-US" altLang="zh-CN"/>
          </a:p>
          <a:p>
            <a:pPr lvl="1"/>
            <a:r>
              <a:rPr lang="en-US" altLang="zh-CN"/>
              <a:t>import pandas as pd</a:t>
            </a:r>
            <a:endParaRPr lang="en-US" altLang="zh-CN"/>
          </a:p>
          <a:p>
            <a:pPr lvl="1"/>
            <a:r>
              <a:rPr lang="en-US" altLang="zh-CN"/>
              <a:t>pd.read_excel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760" y="1972945"/>
            <a:ext cx="6670040" cy="1521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4257040"/>
            <a:ext cx="5457190" cy="1462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85" y="4495800"/>
            <a:ext cx="6014720" cy="984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3760" y="15373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总统计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735" y="3776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分组统计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4685" y="3884930"/>
            <a:ext cx="2304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单个</a:t>
            </a:r>
            <a:r>
              <a:rPr lang="en-US" altLang="zh-CN">
                <a:highlight>
                  <a:srgbClr val="FFFF00"/>
                </a:highlight>
              </a:rPr>
              <a:t>excel</a:t>
            </a:r>
            <a:r>
              <a:rPr lang="zh-CN" altLang="en-US">
                <a:highlight>
                  <a:srgbClr val="FFFF00"/>
                </a:highlight>
              </a:rPr>
              <a:t>的不同</a:t>
            </a:r>
            <a:r>
              <a:rPr lang="en-US" altLang="zh-CN">
                <a:highlight>
                  <a:srgbClr val="FFFF00"/>
                </a:highlight>
              </a:rPr>
              <a:t>sheet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795,&quot;width&quot;:13395}"/>
</p:tagLst>
</file>

<file path=ppt/tags/tag2.xml><?xml version="1.0" encoding="utf-8"?>
<p:tagLst xmlns:p="http://schemas.openxmlformats.org/presentationml/2006/main">
  <p:tag name="COMMONDATA" val="eyJoZGlkIjoiOWNhZThiMWMxNDQ2MmM4ZTZiODZiMGQyODJkMWEwZ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1_Office 主题</vt:lpstr>
      <vt:lpstr>案例：网易云课堂套餐爬虫</vt:lpstr>
      <vt:lpstr>本视频提纲</vt:lpstr>
      <vt:lpstr>爬取目标</vt:lpstr>
      <vt:lpstr>结果演示</vt:lpstr>
      <vt:lpstr>依赖环境</vt:lpstr>
      <vt:lpstr>代码讲解</vt:lpstr>
      <vt:lpstr>代码讲解</vt:lpstr>
      <vt:lpstr>代码讲解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8</cp:revision>
  <dcterms:created xsi:type="dcterms:W3CDTF">2022-05-28T04:38:00Z</dcterms:created>
  <dcterms:modified xsi:type="dcterms:W3CDTF">2022-05-28T05:17:04Z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93A76359FFBE46DBAAB39E5EEA6E1955</vt:lpwstr>
  </property>
  <property fmtid="{D5CDD505-2E9C-101B-9397-08002B2CF9AE}" pid="3" name="KSOProductBuildVer">
    <vt:lpwstr>2052-11.1.0.11744</vt:lpwstr>
  </property>
</Properties>
</file>