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2" r:id="rId4"/>
    <p:sldId id="303" r:id="rId5"/>
    <p:sldId id="304" r:id="rId6"/>
    <p:sldId id="305" r:id="rId7"/>
    <p:sldId id="306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6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3F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20" y="568"/>
      </p:cViewPr>
      <p:guideLst>
        <p:guide orient="horz" pos="2304"/>
        <p:guide pos="3840"/>
        <p:guide pos="7536"/>
        <p:guide pos="168"/>
        <p:guide orient="horz" pos="648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450B-546D-44E7-9432-0CF570050D6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95699-4C82-4EDC-B45E-E0F57C1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016C-2F46-4486-A3A0-07B1A3A3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F4975-83EB-45FF-A240-9A635199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678D-061D-45BA-A016-D553DD80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79CE-9869-46DC-B440-4792A396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3754-8103-45E7-9C5C-9E4BA4E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32BA-F62C-4754-86B6-8E07E0E1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5EFEA-C9CA-4D50-A582-E61D5C6A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656D-AD3B-4ADE-A480-838C147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B015-A754-424F-836E-23B2C0BB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172-A178-46D7-BD8B-014FE15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98BA0-D72E-441B-9E4F-67BC1C69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EF79-16C0-4574-A43E-316D4216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123C-A7ED-4067-BB35-C589C98C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B6FD-D759-42E6-94E4-8C82D929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782D-4FE8-46A8-A5AA-ECDEF23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E29E-DEC4-476B-9E37-7543387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2E35-FEB9-4136-BD1C-2DD58490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A509-A7DC-48FB-BA84-DDAF86C2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FFA3-8D7A-4C12-9985-FE7645A1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B054-D398-4D02-A133-1EB0576B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D82-5DD6-4A54-A121-74C2EAEC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0D01-BDB8-415F-8190-8248912C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B859-1F45-4ED3-8B27-B94F8408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3D07-9A6E-4B90-B0A6-6F293A7F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2F29-46BB-4E7B-A5E6-4F09C87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6AC-3770-47CF-A409-0097997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529A-E009-482E-A322-C54B63B0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E252-53CE-4FF6-A96D-26810996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5F96-9E14-4E08-8E80-5F68A532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DB4C-DB6D-4EDB-BFBF-263220E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9B86-F494-4CE4-853B-D2C16E94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0886-9FF2-4A17-AAAB-FB31176D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9BF4-1C88-4366-A3AD-BF7697EF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22EA-D76F-42E1-AC7B-00803B77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DCDAC-918C-4E39-BB44-6478AF5CD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C5991-F179-457E-9862-11A128C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E2DF7-9D6E-4C3A-912F-AA894C4E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B4897-D8DE-48BF-92BC-0BAB024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0ADCC-4EC7-42BF-B939-C66CFAF5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B766-64B8-4714-942B-9EA6099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4DC8-FA5D-4539-A810-83217A1B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447E4-924E-4720-B917-335AAE4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90141-3671-4B2A-9ED0-D42F0F4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8D65E-1A8F-4F8B-AC0D-25423A2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C96D2-918C-45B7-AA31-F44D4E5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2AFB-CEB1-48DF-AF61-54974BAD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FA19-3A53-4EDA-941E-BAD3A00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BE7A-42B5-495C-BC9B-4F5F4390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14C04-3047-465C-AED3-E01DE77D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F5AB-CED2-41C7-AEA5-115EE018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A6DF-BB1D-4A71-8C44-E1FA8A8E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E2D6D-7DE0-4893-B857-802FF7C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A05-3CDB-417B-BB1D-6A5D1E0D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CB8BF-93FA-45E6-BA1B-CEAA554F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10A2-1863-485D-B3C1-3118C88B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6272A-EE8B-4535-A264-33E354F0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A9A4D-602F-4785-8640-3E823F8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7918-8EAE-4340-9794-3EB5C13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99364-5540-4EA7-9871-10CEEB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21CB-E20B-44CB-AE5E-5EB8B6AC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00CA-458D-4904-8ABA-2F352338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44EC-F475-406C-889E-A2A0F3F7E42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4FA2-A85A-468F-90E0-745CA2789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6AE4-4B77-4C70-84D9-9316C04F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Yuheon/CloudCompu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5398674" y="2712303"/>
            <a:ext cx="1394652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EEC4-0BD3-47A8-B508-0D14A7E74DA7}"/>
              </a:ext>
            </a:extLst>
          </p:cNvPr>
          <p:cNvSpPr txBox="1"/>
          <p:nvPr/>
        </p:nvSpPr>
        <p:spPr>
          <a:xfrm>
            <a:off x="8815227" y="5313145"/>
            <a:ext cx="313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2015041028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배현우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2015041033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송유헌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2015041084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김중재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2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8D250F-533A-4585-9EDF-22632E3851CF}"/>
              </a:ext>
            </a:extLst>
          </p:cNvPr>
          <p:cNvGrpSpPr/>
          <p:nvPr/>
        </p:nvGrpSpPr>
        <p:grpSpPr>
          <a:xfrm>
            <a:off x="3895179" y="1467299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73" name="Freeform 505">
              <a:extLst>
                <a:ext uri="{FF2B5EF4-FFF2-40B4-BE49-F238E27FC236}">
                  <a16:creationId xmlns:a16="http://schemas.microsoft.com/office/drawing/2014/main" id="{AC939CD5-D92F-4BEE-A58F-53F21ACF1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6">
              <a:extLst>
                <a:ext uri="{FF2B5EF4-FFF2-40B4-BE49-F238E27FC236}">
                  <a16:creationId xmlns:a16="http://schemas.microsoft.com/office/drawing/2014/main" id="{B595B43D-8847-435D-AC10-2E17CF8D3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07">
              <a:extLst>
                <a:ext uri="{FF2B5EF4-FFF2-40B4-BE49-F238E27FC236}">
                  <a16:creationId xmlns:a16="http://schemas.microsoft.com/office/drawing/2014/main" id="{D462FE5A-1B01-415B-A97F-D84F7D10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8">
              <a:extLst>
                <a:ext uri="{FF2B5EF4-FFF2-40B4-BE49-F238E27FC236}">
                  <a16:creationId xmlns:a16="http://schemas.microsoft.com/office/drawing/2014/main" id="{34C1B28A-6BDC-4755-AD6A-6351E368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D512FC-35E4-45F0-8D3E-AB4054F46B15}"/>
              </a:ext>
            </a:extLst>
          </p:cNvPr>
          <p:cNvGrpSpPr/>
          <p:nvPr/>
        </p:nvGrpSpPr>
        <p:grpSpPr>
          <a:xfrm>
            <a:off x="3895179" y="4280773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82" name="Freeform 505">
              <a:extLst>
                <a:ext uri="{FF2B5EF4-FFF2-40B4-BE49-F238E27FC236}">
                  <a16:creationId xmlns:a16="http://schemas.microsoft.com/office/drawing/2014/main" id="{6893A2DF-C422-4413-BA55-923A96600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id="{3A05B69C-23DB-4893-A3EB-84EC8161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id="{13247E0F-3C92-4307-ABAB-1AF4C44B3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id="{A1E5F383-5B6C-4EF1-8E3D-64A6E8DE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9CDAAB-792B-40F3-91BB-554FFF884657}"/>
              </a:ext>
            </a:extLst>
          </p:cNvPr>
          <p:cNvGrpSpPr/>
          <p:nvPr/>
        </p:nvGrpSpPr>
        <p:grpSpPr>
          <a:xfrm>
            <a:off x="3895179" y="2874036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87" name="Freeform 505">
              <a:extLst>
                <a:ext uri="{FF2B5EF4-FFF2-40B4-BE49-F238E27FC236}">
                  <a16:creationId xmlns:a16="http://schemas.microsoft.com/office/drawing/2014/main" id="{155D682E-4E11-4BC8-8C68-831EAC6CC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6">
              <a:extLst>
                <a:ext uri="{FF2B5EF4-FFF2-40B4-BE49-F238E27FC236}">
                  <a16:creationId xmlns:a16="http://schemas.microsoft.com/office/drawing/2014/main" id="{F8D448DE-943B-4DE3-B2D5-1A76F71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7">
              <a:extLst>
                <a:ext uri="{FF2B5EF4-FFF2-40B4-BE49-F238E27FC236}">
                  <a16:creationId xmlns:a16="http://schemas.microsoft.com/office/drawing/2014/main" id="{A9739B25-C271-45DA-A0F5-FBAAFC9B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8">
              <a:extLst>
                <a:ext uri="{FF2B5EF4-FFF2-40B4-BE49-F238E27FC236}">
                  <a16:creationId xmlns:a16="http://schemas.microsoft.com/office/drawing/2014/main" id="{83DB6946-B9B0-4C36-8735-E7D2F387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F785EA6-6FB3-4692-B638-299F3AD59000}"/>
              </a:ext>
            </a:extLst>
          </p:cNvPr>
          <p:cNvGrpSpPr/>
          <p:nvPr/>
        </p:nvGrpSpPr>
        <p:grpSpPr>
          <a:xfrm>
            <a:off x="3895179" y="5687509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92" name="Freeform 505">
              <a:extLst>
                <a:ext uri="{FF2B5EF4-FFF2-40B4-BE49-F238E27FC236}">
                  <a16:creationId xmlns:a16="http://schemas.microsoft.com/office/drawing/2014/main" id="{CB51141A-9990-423C-AA8A-1BEDAF19E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6">
              <a:extLst>
                <a:ext uri="{FF2B5EF4-FFF2-40B4-BE49-F238E27FC236}">
                  <a16:creationId xmlns:a16="http://schemas.microsoft.com/office/drawing/2014/main" id="{AB3FC116-BB62-4D5B-92D5-8C976F9B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07">
              <a:extLst>
                <a:ext uri="{FF2B5EF4-FFF2-40B4-BE49-F238E27FC236}">
                  <a16:creationId xmlns:a16="http://schemas.microsoft.com/office/drawing/2014/main" id="{8E4E89E3-C76D-4DBE-8073-7A064CBD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8">
              <a:extLst>
                <a:ext uri="{FF2B5EF4-FFF2-40B4-BE49-F238E27FC236}">
                  <a16:creationId xmlns:a16="http://schemas.microsoft.com/office/drawing/2014/main" id="{C0A4B3BD-3B14-4599-9638-52318C34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D9798E-32F1-42EC-941F-6ED7A1F9EF41}"/>
              </a:ext>
            </a:extLst>
          </p:cNvPr>
          <p:cNvSpPr txBox="1"/>
          <p:nvPr/>
        </p:nvSpPr>
        <p:spPr>
          <a:xfrm>
            <a:off x="4981282" y="1354468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7F6427-9FE6-49AA-9AA2-24940C18B623}"/>
              </a:ext>
            </a:extLst>
          </p:cNvPr>
          <p:cNvSpPr txBox="1"/>
          <p:nvPr/>
        </p:nvSpPr>
        <p:spPr>
          <a:xfrm>
            <a:off x="4976001" y="2733074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6A409D-A155-41E9-AF96-8D9003E38B06}"/>
              </a:ext>
            </a:extLst>
          </p:cNvPr>
          <p:cNvSpPr txBox="1"/>
          <p:nvPr/>
        </p:nvSpPr>
        <p:spPr>
          <a:xfrm>
            <a:off x="4976001" y="4125806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역할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8893AD-03A9-49E8-BF30-3DC795997F82}"/>
              </a:ext>
            </a:extLst>
          </p:cNvPr>
          <p:cNvSpPr txBox="1"/>
          <p:nvPr/>
        </p:nvSpPr>
        <p:spPr>
          <a:xfrm>
            <a:off x="4976001" y="5588949"/>
            <a:ext cx="911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61029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3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검은색, 물, 공기, 하얀색이(가) 표시된 사진&#10;&#10;자동 생성된 설명">
            <a:extLst>
              <a:ext uri="{FF2B5EF4-FFF2-40B4-BE49-F238E27FC236}">
                <a16:creationId xmlns:a16="http://schemas.microsoft.com/office/drawing/2014/main" id="{CDE48EEB-43B1-4519-9DC7-B24E17136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31" y="1607630"/>
            <a:ext cx="1212981" cy="8911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AFBADB-EA54-449A-AEC2-ADFF6606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69" y="2922702"/>
            <a:ext cx="1161143" cy="1161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F103F8-ACF8-49C7-9B69-986C0C88EFED}"/>
              </a:ext>
            </a:extLst>
          </p:cNvPr>
          <p:cNvSpPr txBox="1"/>
          <p:nvPr/>
        </p:nvSpPr>
        <p:spPr>
          <a:xfrm>
            <a:off x="3717527" y="2173192"/>
            <a:ext cx="693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제품을 원하는 항목별로 비교한다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B35BCA-9CA7-4CEE-B0F6-27E1F9DEC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69" y="4592520"/>
            <a:ext cx="1197124" cy="119712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9CA611E-7F44-4395-AE31-1054D4ACF7BD}"/>
              </a:ext>
            </a:extLst>
          </p:cNvPr>
          <p:cNvSpPr txBox="1"/>
          <p:nvPr/>
        </p:nvSpPr>
        <p:spPr>
          <a:xfrm>
            <a:off x="3737558" y="4575237"/>
            <a:ext cx="745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대한 실시간 검색 순위를 보여준다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A2C62C-6618-4669-A926-64B9D0629B36}"/>
              </a:ext>
            </a:extLst>
          </p:cNvPr>
          <p:cNvSpPr txBox="1"/>
          <p:nvPr/>
        </p:nvSpPr>
        <p:spPr>
          <a:xfrm>
            <a:off x="3717528" y="3377022"/>
            <a:ext cx="693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항목에 따른 문장을 추출한다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4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4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4D1D8AB8-27CA-49A7-9967-2AEA889B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43" y="1183611"/>
            <a:ext cx="5556602" cy="6093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05AF8D-94F0-4E46-A79D-BBB33F7C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69" y="2373780"/>
            <a:ext cx="4023835" cy="3776609"/>
          </a:xfrm>
          <a:prstGeom prst="rect">
            <a:avLst/>
          </a:prstGeom>
        </p:spPr>
      </p:pic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DDD97A82-09F8-4A82-84B5-7532668E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79248"/>
              </p:ext>
            </p:extLst>
          </p:nvPr>
        </p:nvGraphicFramePr>
        <p:xfrm>
          <a:off x="6096000" y="2373780"/>
          <a:ext cx="5613399" cy="2886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1705">
                  <a:extLst>
                    <a:ext uri="{9D8B030D-6E8A-4147-A177-3AD203B41FA5}">
                      <a16:colId xmlns:a16="http://schemas.microsoft.com/office/drawing/2014/main" val="2598797959"/>
                    </a:ext>
                  </a:extLst>
                </a:gridCol>
                <a:gridCol w="2220847">
                  <a:extLst>
                    <a:ext uri="{9D8B030D-6E8A-4147-A177-3AD203B41FA5}">
                      <a16:colId xmlns:a16="http://schemas.microsoft.com/office/drawing/2014/main" val="2488288844"/>
                    </a:ext>
                  </a:extLst>
                </a:gridCol>
                <a:gridCol w="2220847">
                  <a:extLst>
                    <a:ext uri="{9D8B030D-6E8A-4147-A177-3AD203B41FA5}">
                      <a16:colId xmlns:a16="http://schemas.microsoft.com/office/drawing/2014/main" val="320505960"/>
                    </a:ext>
                  </a:extLst>
                </a:gridCol>
              </a:tblGrid>
              <a:tr h="575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청소기</a:t>
                      </a:r>
                      <a:endParaRPr lang="en-US" altLang="ko-KR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en-US" altLang="ko-KR" dirty="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29444"/>
                  </a:ext>
                </a:extLst>
              </a:tr>
              <a:tr h="10577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소음은 조용하다고 들었는데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생각댔던데로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조용한 편이더라구요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소음은 영상으로 들으면 크게 느껴지지만 굉음까지는 아닙니다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05119"/>
                  </a:ext>
                </a:extLst>
              </a:tr>
              <a:tr h="10577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흡입력이 뛰어나다는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생각은없어졌어요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160AW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흡입력을 가지고 있어요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4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50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5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CA611E-7F44-4395-AE31-1054D4ACF7BD}"/>
              </a:ext>
            </a:extLst>
          </p:cNvPr>
          <p:cNvSpPr txBox="1"/>
          <p:nvPr/>
        </p:nvSpPr>
        <p:spPr>
          <a:xfrm>
            <a:off x="3854539" y="4975879"/>
            <a:ext cx="745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2113A87B-B5C6-4290-BA2C-7805E48A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0" y="1857084"/>
            <a:ext cx="5826033" cy="3641271"/>
          </a:xfrm>
          <a:prstGeom prst="rect">
            <a:avLst/>
          </a:prstGeom>
        </p:spPr>
      </p:pic>
      <p:pic>
        <p:nvPicPr>
          <p:cNvPr id="19" name="그림 1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40647A0-35BE-49A1-9FEA-1E3C9C86C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11" y="2729881"/>
            <a:ext cx="4497284" cy="2248642"/>
          </a:xfrm>
          <a:prstGeom prst="rect">
            <a:avLst/>
          </a:prstGeom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1B92A0DD-6E2E-4AA1-AEB3-52270C4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22" y="2161702"/>
            <a:ext cx="2814178" cy="28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역할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6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E93AB05-39BD-4E24-9AC0-A63BF60F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60" y="2026046"/>
            <a:ext cx="1622239" cy="16222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7BD674-EB7F-4B68-B0E7-2F9BE1ED3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00" y="2352693"/>
            <a:ext cx="1612593" cy="16125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E5EAEB5-35B7-440C-B635-B710E85F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0" y="2001974"/>
            <a:ext cx="1612593" cy="16125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9D6581-557F-4476-A3AF-001CCEC7BBAE}"/>
              </a:ext>
            </a:extLst>
          </p:cNvPr>
          <p:cNvSpPr txBox="1"/>
          <p:nvPr/>
        </p:nvSpPr>
        <p:spPr>
          <a:xfrm>
            <a:off x="1552297" y="5437506"/>
            <a:ext cx="724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https://github.com/Yuheon/CloudComputing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B10D03-91A2-4540-A02D-62E9EA66DB04}"/>
              </a:ext>
            </a:extLst>
          </p:cNvPr>
          <p:cNvSpPr txBox="1"/>
          <p:nvPr/>
        </p:nvSpPr>
        <p:spPr>
          <a:xfrm>
            <a:off x="7312670" y="1981541"/>
            <a:ext cx="4849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개발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항목에 따른 문장 추출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COMPREHEND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0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7</a:t>
            </a:fld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D90E5-4A79-4585-8BAE-BD5EE218E6B0}"/>
              </a:ext>
            </a:extLst>
          </p:cNvPr>
          <p:cNvCxnSpPr>
            <a:cxnSpLocks/>
          </p:cNvCxnSpPr>
          <p:nvPr/>
        </p:nvCxnSpPr>
        <p:spPr>
          <a:xfrm flipV="1">
            <a:off x="2635186" y="6324600"/>
            <a:ext cx="533400" cy="5334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CB1F6-69DD-433F-861D-D2492684DE2B}"/>
              </a:ext>
            </a:extLst>
          </p:cNvPr>
          <p:cNvCxnSpPr>
            <a:cxnSpLocks/>
          </p:cNvCxnSpPr>
          <p:nvPr/>
        </p:nvCxnSpPr>
        <p:spPr>
          <a:xfrm flipV="1">
            <a:off x="8610600" y="0"/>
            <a:ext cx="657225" cy="6572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E34E4FE5-4680-4411-8F07-CD85AA589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83349"/>
              </p:ext>
            </p:extLst>
          </p:nvPr>
        </p:nvGraphicFramePr>
        <p:xfrm>
          <a:off x="1408952" y="1489609"/>
          <a:ext cx="9041336" cy="3852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08267">
                  <a:extLst>
                    <a:ext uri="{9D8B030D-6E8A-4147-A177-3AD203B41FA5}">
                      <a16:colId xmlns:a16="http://schemas.microsoft.com/office/drawing/2014/main" val="3754622046"/>
                    </a:ext>
                  </a:extLst>
                </a:gridCol>
                <a:gridCol w="904134">
                  <a:extLst>
                    <a:ext uri="{9D8B030D-6E8A-4147-A177-3AD203B41FA5}">
                      <a16:colId xmlns:a16="http://schemas.microsoft.com/office/drawing/2014/main" val="71295509"/>
                    </a:ext>
                  </a:extLst>
                </a:gridCol>
                <a:gridCol w="904134">
                  <a:extLst>
                    <a:ext uri="{9D8B030D-6E8A-4147-A177-3AD203B41FA5}">
                      <a16:colId xmlns:a16="http://schemas.microsoft.com/office/drawing/2014/main" val="617009237"/>
                    </a:ext>
                  </a:extLst>
                </a:gridCol>
                <a:gridCol w="1808267">
                  <a:extLst>
                    <a:ext uri="{9D8B030D-6E8A-4147-A177-3AD203B41FA5}">
                      <a16:colId xmlns:a16="http://schemas.microsoft.com/office/drawing/2014/main" val="523479931"/>
                    </a:ext>
                  </a:extLst>
                </a:gridCol>
                <a:gridCol w="1808267">
                  <a:extLst>
                    <a:ext uri="{9D8B030D-6E8A-4147-A177-3AD203B41FA5}">
                      <a16:colId xmlns:a16="http://schemas.microsoft.com/office/drawing/2014/main" val="2686011730"/>
                    </a:ext>
                  </a:extLst>
                </a:gridCol>
                <a:gridCol w="1808267">
                  <a:extLst>
                    <a:ext uri="{9D8B030D-6E8A-4147-A177-3AD203B41FA5}">
                      <a16:colId xmlns:a16="http://schemas.microsoft.com/office/drawing/2014/main" val="3315581397"/>
                    </a:ext>
                  </a:extLst>
                </a:gridCol>
              </a:tblGrid>
              <a:tr h="7704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84064"/>
                  </a:ext>
                </a:extLst>
              </a:tr>
              <a:tr h="770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B2B2B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21844"/>
                  </a:ext>
                </a:extLst>
              </a:tr>
              <a:tr h="770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9723"/>
                  </a:ext>
                </a:extLst>
              </a:tr>
              <a:tr h="770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6961"/>
                  </a:ext>
                </a:extLst>
              </a:tr>
              <a:tr h="770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5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2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3379789" y="2930402"/>
            <a:ext cx="5432422" cy="9971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40786" y="5111750"/>
            <a:ext cx="2609914" cy="1514539"/>
            <a:chOff x="1815290" y="1862105"/>
            <a:chExt cx="2609914" cy="1514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650B36-3DFC-43F4-945F-AAE9EAFA076E}"/>
                </a:ext>
              </a:extLst>
            </p:cNvPr>
            <p:cNvSpPr/>
            <p:nvPr/>
          </p:nvSpPr>
          <p:spPr>
            <a:xfrm>
              <a:off x="24248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09B986-7D46-4E81-A91A-1DCCA12E0D5E}"/>
                </a:ext>
              </a:extLst>
            </p:cNvPr>
            <p:cNvSpPr/>
            <p:nvPr/>
          </p:nvSpPr>
          <p:spPr>
            <a:xfrm>
              <a:off x="30344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472EE7-7E38-4690-9FC1-40AA34D2EE7A}"/>
                </a:ext>
              </a:extLst>
            </p:cNvPr>
            <p:cNvSpPr/>
            <p:nvPr/>
          </p:nvSpPr>
          <p:spPr>
            <a:xfrm>
              <a:off x="36440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50CCD1-3CFC-4476-87BF-F9F86DA4B5D0}"/>
                </a:ext>
              </a:extLst>
            </p:cNvPr>
            <p:cNvSpPr/>
            <p:nvPr/>
          </p:nvSpPr>
          <p:spPr>
            <a:xfrm>
              <a:off x="42536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461898-16D7-427B-A0F1-4073575AEAD5}"/>
                </a:ext>
              </a:extLst>
            </p:cNvPr>
            <p:cNvSpPr/>
            <p:nvPr/>
          </p:nvSpPr>
          <p:spPr>
            <a:xfrm>
              <a:off x="18152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117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Bahnschrift</vt:lpstr>
      <vt:lpstr>Calibri</vt:lpstr>
      <vt:lpstr>Century Gothic</vt:lpstr>
      <vt:lpstr>Segoe UI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 </cp:lastModifiedBy>
  <cp:revision>77</cp:revision>
  <dcterms:created xsi:type="dcterms:W3CDTF">2019-08-12T03:41:56Z</dcterms:created>
  <dcterms:modified xsi:type="dcterms:W3CDTF">2019-11-25T14:13:34Z</dcterms:modified>
</cp:coreProperties>
</file>