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8" r:id="rId3"/>
    <p:sldId id="302" r:id="rId4"/>
    <p:sldId id="304" r:id="rId5"/>
    <p:sldId id="303" r:id="rId6"/>
    <p:sldId id="315" r:id="rId7"/>
    <p:sldId id="317" r:id="rId8"/>
    <p:sldId id="318" r:id="rId9"/>
    <p:sldId id="311" r:id="rId10"/>
    <p:sldId id="316" r:id="rId11"/>
    <p:sldId id="29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536" userDrawn="1">
          <p15:clr>
            <a:srgbClr val="A4A3A4"/>
          </p15:clr>
        </p15:guide>
        <p15:guide id="4" pos="168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F3F0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78" y="114"/>
      </p:cViewPr>
      <p:guideLst>
        <p:guide orient="horz" pos="2304"/>
        <p:guide pos="3840"/>
        <p:guide pos="7536"/>
        <p:guide pos="168"/>
        <p:guide orient="horz" pos="648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6450B-546D-44E7-9432-0CF570050D6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95699-4C82-4EDC-B45E-E0F57C12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9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016C-2F46-4486-A3A0-07B1A3A3F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F4975-83EB-45FF-A240-9A635199C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0678D-061D-45BA-A016-D553DD80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879CE-9869-46DC-B440-4792A396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F3754-8103-45E7-9C5C-9E4BA4EC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3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32BA-F62C-4754-86B6-8E07E0E1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5EFEA-C9CA-4D50-A582-E61D5C6AB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2656D-AD3B-4ADE-A480-838C147E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4B015-A754-424F-836E-23B2C0BB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38172-A178-46D7-BD8B-014FE15D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98BA0-D72E-441B-9E4F-67BC1C69E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AEF79-16C0-4574-A43E-316D42164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C123C-A7ED-4067-BB35-C589C98CD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B6FD-D759-42E6-94E4-8C82D929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A782D-4FE8-46A8-A5AA-ECDEF2345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9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5E29E-DEC4-476B-9E37-75433872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02E35-FEB9-4136-BD1C-2DD584901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4A509-A7DC-48FB-BA84-DDAF86C2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EFFA3-8D7A-4C12-9985-FE7645A1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FB054-D398-4D02-A133-1EB0576B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4D82-5DD6-4A54-A121-74C2EAEC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C0D01-BDB8-415F-8190-8248912C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FB859-1F45-4ED3-8B27-B94F8408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83D07-9A6E-4B90-B0A6-6F293A7F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62F29-46BB-4E7B-A5E6-4F09C870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7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66AC-3770-47CF-A409-00979976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A529A-E009-482E-A322-C54B63B06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5E252-53CE-4FF6-A96D-268109963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A5F96-9E14-4E08-8E80-5F68A532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5DB4C-DB6D-4EDB-BFBF-263220E4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99B86-F494-4CE4-853B-D2C16E94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3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0886-9FF2-4A17-AAAB-FB31176D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E9BF4-1C88-4366-A3AD-BF7697EF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D22EA-D76F-42E1-AC7B-00803B770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7DCDAC-918C-4E39-BB44-6478AF5CD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4C5991-F179-457E-9862-11A128C13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E2DF7-9D6E-4C3A-912F-AA894C4E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5B4897-D8DE-48BF-92BC-0BAB0248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80ADCC-4EC7-42BF-B939-C66CFAF5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5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B766-64B8-4714-942B-9EA60995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C4DC8-FA5D-4539-A810-83217A1B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447E4-924E-4720-B917-335AAE40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90141-3671-4B2A-9ED0-D42F0F43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9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B8D65E-1A8F-4F8B-AC0D-25423A20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6C96D2-918C-45B7-AA31-F44D4E52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A2AFB-CEB1-48DF-AF61-54974BAD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FA19-3A53-4EDA-941E-BAD3A0049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2BE7A-42B5-495C-BC9B-4F5F43902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14C04-3047-465C-AED3-E01DE77DD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5F5AB-CED2-41C7-AEA5-115EE018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5A6DF-BB1D-4A71-8C44-E1FA8A8E4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E2D6D-7DE0-4893-B857-802FF7CB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0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9A05-3CDB-417B-BB1D-6A5D1E0D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CB8BF-93FA-45E6-BA1B-CEAA554F0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610A2-1863-485D-B3C1-3118C88B7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6272A-EE8B-4535-A264-33E354F04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A9A4D-602F-4785-8640-3E823F87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E7918-8EAE-4340-9794-3EB5C132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1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799364-5540-4EA7-9871-10CEEB989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021CB-E20B-44CB-AE5E-5EB8B6AC6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E00CA-458D-4904-8ABA-2F352338E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E44EC-F475-406C-889E-A2A0F3F7E42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94FA2-A85A-468F-90E0-745CA2789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86AE4-4B77-4C70-84D9-9316C04F2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1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Yuheon/CloudComputing" TargetMode="External"/><Relationship Id="rId4" Type="http://schemas.openxmlformats.org/officeDocument/2006/relationships/hyperlink" Target="http://ec2-35-171-18-79.compute-1.amazonaws.com:8000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2755490" y="2815542"/>
            <a:ext cx="6681020" cy="83099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Product Compare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6E9B5BE-B95E-4698-8F23-0AAC9700C6F3}"/>
              </a:ext>
            </a:extLst>
          </p:cNvPr>
          <p:cNvCxnSpPr/>
          <p:nvPr/>
        </p:nvCxnSpPr>
        <p:spPr>
          <a:xfrm flipV="1">
            <a:off x="7289800" y="381000"/>
            <a:ext cx="1028700" cy="1028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30BAD7-10E5-43DA-B0AD-3DF6BB1CDCC0}"/>
              </a:ext>
            </a:extLst>
          </p:cNvPr>
          <p:cNvCxnSpPr/>
          <p:nvPr/>
        </p:nvCxnSpPr>
        <p:spPr>
          <a:xfrm flipV="1">
            <a:off x="3910854" y="4597400"/>
            <a:ext cx="1028700" cy="1028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9FF07DC-EFE9-4563-A1B7-E4D546383A07}"/>
              </a:ext>
            </a:extLst>
          </p:cNvPr>
          <p:cNvSpPr/>
          <p:nvPr/>
        </p:nvSpPr>
        <p:spPr>
          <a:xfrm>
            <a:off x="11709400" y="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CA76D0-89F1-494D-8FFB-8C502050824A}"/>
              </a:ext>
            </a:extLst>
          </p:cNvPr>
          <p:cNvSpPr/>
          <p:nvPr/>
        </p:nvSpPr>
        <p:spPr>
          <a:xfrm>
            <a:off x="0" y="637540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CBEEC4-0BD3-47A8-B508-0D14A7E74DA7}"/>
              </a:ext>
            </a:extLst>
          </p:cNvPr>
          <p:cNvSpPr txBox="1"/>
          <p:nvPr/>
        </p:nvSpPr>
        <p:spPr>
          <a:xfrm>
            <a:off x="8815227" y="5313145"/>
            <a:ext cx="3135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2015041028 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배현우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2015041033 </a:t>
            </a:r>
            <a:r>
              <a:rPr lang="ko-KR" altLang="en-US" sz="2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송유헌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2015041084 </a:t>
            </a:r>
            <a:r>
              <a:rPr lang="ko-KR" altLang="en-US" sz="2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김중재</a:t>
            </a:r>
            <a:endParaRPr lang="ko-KR" altLang="en-US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37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482601" y="241300"/>
            <a:ext cx="11226800" cy="6093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점수 배분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D812F3-81D5-4972-B8E6-F8534FFB3573}"/>
              </a:ext>
            </a:extLst>
          </p:cNvPr>
          <p:cNvGrpSpPr/>
          <p:nvPr/>
        </p:nvGrpSpPr>
        <p:grpSpPr>
          <a:xfrm>
            <a:off x="9365440" y="5618130"/>
            <a:ext cx="2609914" cy="1066864"/>
            <a:chOff x="1815290" y="1862105"/>
            <a:chExt cx="2609914" cy="106686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7CEC4F9-A97D-495B-95CE-5CF85D9BC3B2}"/>
                </a:ext>
              </a:extLst>
            </p:cNvPr>
            <p:cNvSpPr/>
            <p:nvPr/>
          </p:nvSpPr>
          <p:spPr>
            <a:xfrm>
              <a:off x="24248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6C991DF-FD89-4A2B-B677-F56990A2A629}"/>
                </a:ext>
              </a:extLst>
            </p:cNvPr>
            <p:cNvSpPr/>
            <p:nvPr/>
          </p:nvSpPr>
          <p:spPr>
            <a:xfrm>
              <a:off x="30344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029DF62-C4E9-473E-A8CA-584A20A124F2}"/>
                </a:ext>
              </a:extLst>
            </p:cNvPr>
            <p:cNvSpPr/>
            <p:nvPr/>
          </p:nvSpPr>
          <p:spPr>
            <a:xfrm>
              <a:off x="36440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A2B2E1-4184-4630-8E80-38540FA71912}"/>
                </a:ext>
              </a:extLst>
            </p:cNvPr>
            <p:cNvSpPr/>
            <p:nvPr/>
          </p:nvSpPr>
          <p:spPr>
            <a:xfrm>
              <a:off x="42536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969DCA-7EFA-4BB4-B5A7-8BDC5D963A0F}"/>
                </a:ext>
              </a:extLst>
            </p:cNvPr>
            <p:cNvSpPr/>
            <p:nvPr/>
          </p:nvSpPr>
          <p:spPr>
            <a:xfrm>
              <a:off x="24248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BAC60E-0115-40E6-B711-F75EBDDC38A3}"/>
                </a:ext>
              </a:extLst>
            </p:cNvPr>
            <p:cNvSpPr/>
            <p:nvPr/>
          </p:nvSpPr>
          <p:spPr>
            <a:xfrm>
              <a:off x="30344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4E1703-3A4F-497E-BD1D-CBC2EB2FC13B}"/>
                </a:ext>
              </a:extLst>
            </p:cNvPr>
            <p:cNvSpPr/>
            <p:nvPr/>
          </p:nvSpPr>
          <p:spPr>
            <a:xfrm>
              <a:off x="36440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15E3AD-B354-4574-88AF-C3BD3665050E}"/>
                </a:ext>
              </a:extLst>
            </p:cNvPr>
            <p:cNvSpPr/>
            <p:nvPr/>
          </p:nvSpPr>
          <p:spPr>
            <a:xfrm>
              <a:off x="42536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4DB8B36-D33A-4C22-893C-72C5A6121D5E}"/>
                </a:ext>
              </a:extLst>
            </p:cNvPr>
            <p:cNvSpPr/>
            <p:nvPr/>
          </p:nvSpPr>
          <p:spPr>
            <a:xfrm>
              <a:off x="24248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4196A4-5814-44E5-9A1E-D7AE2A7679DA}"/>
                </a:ext>
              </a:extLst>
            </p:cNvPr>
            <p:cNvSpPr/>
            <p:nvPr/>
          </p:nvSpPr>
          <p:spPr>
            <a:xfrm>
              <a:off x="30344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677B29-41F9-4288-8F6F-9CF5AA21B05F}"/>
                </a:ext>
              </a:extLst>
            </p:cNvPr>
            <p:cNvSpPr/>
            <p:nvPr/>
          </p:nvSpPr>
          <p:spPr>
            <a:xfrm>
              <a:off x="36440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D59FB4-8B17-4280-ABA0-CF5808C703FE}"/>
                </a:ext>
              </a:extLst>
            </p:cNvPr>
            <p:cNvSpPr/>
            <p:nvPr/>
          </p:nvSpPr>
          <p:spPr>
            <a:xfrm>
              <a:off x="42536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8373C5-7149-495E-B528-84E34E60BC34}"/>
                </a:ext>
              </a:extLst>
            </p:cNvPr>
            <p:cNvSpPr/>
            <p:nvPr/>
          </p:nvSpPr>
          <p:spPr>
            <a:xfrm>
              <a:off x="18152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15070C3-34E6-4F3A-969B-CB49CA631C89}"/>
                </a:ext>
              </a:extLst>
            </p:cNvPr>
            <p:cNvSpPr/>
            <p:nvPr/>
          </p:nvSpPr>
          <p:spPr>
            <a:xfrm>
              <a:off x="18152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AC2485-F18A-4487-86A5-3FF49E82D00A}"/>
                </a:ext>
              </a:extLst>
            </p:cNvPr>
            <p:cNvSpPr/>
            <p:nvPr/>
          </p:nvSpPr>
          <p:spPr>
            <a:xfrm>
              <a:off x="18152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9FF07DC-EFE9-4563-A1B7-E4D546383A07}"/>
              </a:ext>
            </a:extLst>
          </p:cNvPr>
          <p:cNvSpPr/>
          <p:nvPr/>
        </p:nvSpPr>
        <p:spPr>
          <a:xfrm>
            <a:off x="11709400" y="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CA76D0-89F1-494D-8FFB-8C502050824A}"/>
              </a:ext>
            </a:extLst>
          </p:cNvPr>
          <p:cNvSpPr/>
          <p:nvPr/>
        </p:nvSpPr>
        <p:spPr>
          <a:xfrm>
            <a:off x="0" y="637540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4F98B0-9BD8-45EF-A8D5-0727CA54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10</a:t>
            </a:fld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3D90E5-4A79-4585-8BAE-BD5EE218E6B0}"/>
              </a:ext>
            </a:extLst>
          </p:cNvPr>
          <p:cNvCxnSpPr>
            <a:cxnSpLocks/>
          </p:cNvCxnSpPr>
          <p:nvPr/>
        </p:nvCxnSpPr>
        <p:spPr>
          <a:xfrm flipV="1">
            <a:off x="2635186" y="6324600"/>
            <a:ext cx="533400" cy="5334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CC7C302-370C-4B10-A395-9BF1524EBB61}"/>
              </a:ext>
            </a:extLst>
          </p:cNvPr>
          <p:cNvSpPr/>
          <p:nvPr/>
        </p:nvSpPr>
        <p:spPr>
          <a:xfrm>
            <a:off x="12453257" y="1028700"/>
            <a:ext cx="1161143" cy="529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ACB1F6-69DD-433F-861D-D2492684DE2B}"/>
              </a:ext>
            </a:extLst>
          </p:cNvPr>
          <p:cNvCxnSpPr>
            <a:cxnSpLocks/>
          </p:cNvCxnSpPr>
          <p:nvPr/>
        </p:nvCxnSpPr>
        <p:spPr>
          <a:xfrm flipV="1">
            <a:off x="8610600" y="0"/>
            <a:ext cx="657225" cy="65722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8E93AB05-39BD-4E24-9AC0-A63BF60F8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437" y="1312990"/>
            <a:ext cx="1622239" cy="162223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27BD674-EB7F-4B68-B0E7-2F9BE1ED3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888" y="1322636"/>
            <a:ext cx="1612593" cy="161259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E5EAEB5-35B7-440C-B635-B710E85FD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970" y="1332282"/>
            <a:ext cx="1612593" cy="161259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BB10D03-91A2-4540-A02D-62E9EA66DB04}"/>
              </a:ext>
            </a:extLst>
          </p:cNvPr>
          <p:cNvSpPr txBox="1"/>
          <p:nvPr/>
        </p:nvSpPr>
        <p:spPr>
          <a:xfrm>
            <a:off x="1865437" y="3387900"/>
            <a:ext cx="16222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배현우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33%</a:t>
            </a:r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DF089A-46C0-444F-BF04-D2A08B45C57F}"/>
              </a:ext>
            </a:extLst>
          </p:cNvPr>
          <p:cNvSpPr txBox="1"/>
          <p:nvPr/>
        </p:nvSpPr>
        <p:spPr>
          <a:xfrm>
            <a:off x="5225201" y="3367385"/>
            <a:ext cx="161259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김중재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33%</a:t>
            </a:r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232261-36A6-43A7-93B7-92BEAB485249}"/>
              </a:ext>
            </a:extLst>
          </p:cNvPr>
          <p:cNvSpPr txBox="1"/>
          <p:nvPr/>
        </p:nvSpPr>
        <p:spPr>
          <a:xfrm>
            <a:off x="8734391" y="3387900"/>
            <a:ext cx="171130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송유헌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33%</a:t>
            </a:r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9962" y="5199702"/>
            <a:ext cx="6829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http://ec2-35-171-18-79.compute-1.amazonaws.com:8000/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5"/>
              </a:rPr>
              <a:t>https://github.com/Yuheon/CloudComputing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836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3379789" y="2930402"/>
            <a:ext cx="5432422" cy="9971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solidFill>
                  <a:schemeClr val="bg1"/>
                </a:solidFill>
                <a:latin typeface="Bahnschrift" panose="020B0502040204020203" pitchFamily="34" charset="0"/>
              </a:rPr>
              <a:t>THANK YOU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340786" y="5111750"/>
            <a:ext cx="2609914" cy="1514539"/>
            <a:chOff x="1815290" y="1862105"/>
            <a:chExt cx="2609914" cy="151453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7CEC4F9-A97D-495B-95CE-5CF85D9BC3B2}"/>
                </a:ext>
              </a:extLst>
            </p:cNvPr>
            <p:cNvSpPr/>
            <p:nvPr/>
          </p:nvSpPr>
          <p:spPr>
            <a:xfrm>
              <a:off x="2424890" y="186210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6C991DF-FD89-4A2B-B677-F56990A2A629}"/>
                </a:ext>
              </a:extLst>
            </p:cNvPr>
            <p:cNvSpPr/>
            <p:nvPr/>
          </p:nvSpPr>
          <p:spPr>
            <a:xfrm>
              <a:off x="3034490" y="186210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029DF62-C4E9-473E-A8CA-584A20A124F2}"/>
                </a:ext>
              </a:extLst>
            </p:cNvPr>
            <p:cNvSpPr/>
            <p:nvPr/>
          </p:nvSpPr>
          <p:spPr>
            <a:xfrm>
              <a:off x="3644090" y="186210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A2B2E1-4184-4630-8E80-38540FA71912}"/>
                </a:ext>
              </a:extLst>
            </p:cNvPr>
            <p:cNvSpPr/>
            <p:nvPr/>
          </p:nvSpPr>
          <p:spPr>
            <a:xfrm>
              <a:off x="4253690" y="186210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969DCA-7EFA-4BB4-B5A7-8BDC5D963A0F}"/>
                </a:ext>
              </a:extLst>
            </p:cNvPr>
            <p:cNvSpPr/>
            <p:nvPr/>
          </p:nvSpPr>
          <p:spPr>
            <a:xfrm>
              <a:off x="2424890" y="230978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BAC60E-0115-40E6-B711-F75EBDDC38A3}"/>
                </a:ext>
              </a:extLst>
            </p:cNvPr>
            <p:cNvSpPr/>
            <p:nvPr/>
          </p:nvSpPr>
          <p:spPr>
            <a:xfrm>
              <a:off x="3034490" y="230978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4E1703-3A4F-497E-BD1D-CBC2EB2FC13B}"/>
                </a:ext>
              </a:extLst>
            </p:cNvPr>
            <p:cNvSpPr/>
            <p:nvPr/>
          </p:nvSpPr>
          <p:spPr>
            <a:xfrm>
              <a:off x="3644090" y="230978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15E3AD-B354-4574-88AF-C3BD3665050E}"/>
                </a:ext>
              </a:extLst>
            </p:cNvPr>
            <p:cNvSpPr/>
            <p:nvPr/>
          </p:nvSpPr>
          <p:spPr>
            <a:xfrm>
              <a:off x="4253690" y="230978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4DB8B36-D33A-4C22-893C-72C5A6121D5E}"/>
                </a:ext>
              </a:extLst>
            </p:cNvPr>
            <p:cNvSpPr/>
            <p:nvPr/>
          </p:nvSpPr>
          <p:spPr>
            <a:xfrm>
              <a:off x="2424890" y="275745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4196A4-5814-44E5-9A1E-D7AE2A7679DA}"/>
                </a:ext>
              </a:extLst>
            </p:cNvPr>
            <p:cNvSpPr/>
            <p:nvPr/>
          </p:nvSpPr>
          <p:spPr>
            <a:xfrm>
              <a:off x="3034490" y="275745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677B29-41F9-4288-8F6F-9CF5AA21B05F}"/>
                </a:ext>
              </a:extLst>
            </p:cNvPr>
            <p:cNvSpPr/>
            <p:nvPr/>
          </p:nvSpPr>
          <p:spPr>
            <a:xfrm>
              <a:off x="3644090" y="275745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D59FB4-8B17-4280-ABA0-CF5808C703FE}"/>
                </a:ext>
              </a:extLst>
            </p:cNvPr>
            <p:cNvSpPr/>
            <p:nvPr/>
          </p:nvSpPr>
          <p:spPr>
            <a:xfrm>
              <a:off x="4253690" y="275745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650B36-3DFC-43F4-945F-AAE9EAFA076E}"/>
                </a:ext>
              </a:extLst>
            </p:cNvPr>
            <p:cNvSpPr/>
            <p:nvPr/>
          </p:nvSpPr>
          <p:spPr>
            <a:xfrm>
              <a:off x="2424890" y="320513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709B986-7D46-4E81-A91A-1DCCA12E0D5E}"/>
                </a:ext>
              </a:extLst>
            </p:cNvPr>
            <p:cNvSpPr/>
            <p:nvPr/>
          </p:nvSpPr>
          <p:spPr>
            <a:xfrm>
              <a:off x="3034490" y="320513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9472EE7-7E38-4690-9FC1-40AA34D2EE7A}"/>
                </a:ext>
              </a:extLst>
            </p:cNvPr>
            <p:cNvSpPr/>
            <p:nvPr/>
          </p:nvSpPr>
          <p:spPr>
            <a:xfrm>
              <a:off x="3644090" y="320513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450CCD1-3CFC-4476-87BF-F9F86DA4B5D0}"/>
                </a:ext>
              </a:extLst>
            </p:cNvPr>
            <p:cNvSpPr/>
            <p:nvPr/>
          </p:nvSpPr>
          <p:spPr>
            <a:xfrm>
              <a:off x="4253690" y="320513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8373C5-7149-495E-B528-84E34E60BC34}"/>
                </a:ext>
              </a:extLst>
            </p:cNvPr>
            <p:cNvSpPr/>
            <p:nvPr/>
          </p:nvSpPr>
          <p:spPr>
            <a:xfrm>
              <a:off x="1815290" y="186210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15070C3-34E6-4F3A-969B-CB49CA631C89}"/>
                </a:ext>
              </a:extLst>
            </p:cNvPr>
            <p:cNvSpPr/>
            <p:nvPr/>
          </p:nvSpPr>
          <p:spPr>
            <a:xfrm>
              <a:off x="1815290" y="230978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AC2485-F18A-4487-86A5-3FF49E82D00A}"/>
                </a:ext>
              </a:extLst>
            </p:cNvPr>
            <p:cNvSpPr/>
            <p:nvPr/>
          </p:nvSpPr>
          <p:spPr>
            <a:xfrm>
              <a:off x="1815290" y="275745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2461898-16D7-427B-A0F1-4073575AEAD5}"/>
                </a:ext>
              </a:extLst>
            </p:cNvPr>
            <p:cNvSpPr/>
            <p:nvPr/>
          </p:nvSpPr>
          <p:spPr>
            <a:xfrm>
              <a:off x="1815290" y="320513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6E9B5BE-B95E-4698-8F23-0AAC9700C6F3}"/>
              </a:ext>
            </a:extLst>
          </p:cNvPr>
          <p:cNvCxnSpPr/>
          <p:nvPr/>
        </p:nvCxnSpPr>
        <p:spPr>
          <a:xfrm flipV="1">
            <a:off x="7289800" y="381000"/>
            <a:ext cx="1028700" cy="1028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30BAD7-10E5-43DA-B0AD-3DF6BB1CDCC0}"/>
              </a:ext>
            </a:extLst>
          </p:cNvPr>
          <p:cNvCxnSpPr/>
          <p:nvPr/>
        </p:nvCxnSpPr>
        <p:spPr>
          <a:xfrm flipV="1">
            <a:off x="3910854" y="4597400"/>
            <a:ext cx="1028700" cy="1028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9FF07DC-EFE9-4563-A1B7-E4D546383A07}"/>
              </a:ext>
            </a:extLst>
          </p:cNvPr>
          <p:cNvSpPr/>
          <p:nvPr/>
        </p:nvSpPr>
        <p:spPr>
          <a:xfrm>
            <a:off x="11709400" y="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CA76D0-89F1-494D-8FFB-8C502050824A}"/>
              </a:ext>
            </a:extLst>
          </p:cNvPr>
          <p:cNvSpPr/>
          <p:nvPr/>
        </p:nvSpPr>
        <p:spPr>
          <a:xfrm>
            <a:off x="0" y="637540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6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482601" y="241300"/>
            <a:ext cx="11226800" cy="6093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D812F3-81D5-4972-B8E6-F8534FFB3573}"/>
              </a:ext>
            </a:extLst>
          </p:cNvPr>
          <p:cNvGrpSpPr/>
          <p:nvPr/>
        </p:nvGrpSpPr>
        <p:grpSpPr>
          <a:xfrm>
            <a:off x="9365440" y="5618130"/>
            <a:ext cx="2609914" cy="1066864"/>
            <a:chOff x="1815290" y="1862105"/>
            <a:chExt cx="2609914" cy="106686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7CEC4F9-A97D-495B-95CE-5CF85D9BC3B2}"/>
                </a:ext>
              </a:extLst>
            </p:cNvPr>
            <p:cNvSpPr/>
            <p:nvPr/>
          </p:nvSpPr>
          <p:spPr>
            <a:xfrm>
              <a:off x="24248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6C991DF-FD89-4A2B-B677-F56990A2A629}"/>
                </a:ext>
              </a:extLst>
            </p:cNvPr>
            <p:cNvSpPr/>
            <p:nvPr/>
          </p:nvSpPr>
          <p:spPr>
            <a:xfrm>
              <a:off x="30344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029DF62-C4E9-473E-A8CA-584A20A124F2}"/>
                </a:ext>
              </a:extLst>
            </p:cNvPr>
            <p:cNvSpPr/>
            <p:nvPr/>
          </p:nvSpPr>
          <p:spPr>
            <a:xfrm>
              <a:off x="36440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A2B2E1-4184-4630-8E80-38540FA71912}"/>
                </a:ext>
              </a:extLst>
            </p:cNvPr>
            <p:cNvSpPr/>
            <p:nvPr/>
          </p:nvSpPr>
          <p:spPr>
            <a:xfrm>
              <a:off x="42536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969DCA-7EFA-4BB4-B5A7-8BDC5D963A0F}"/>
                </a:ext>
              </a:extLst>
            </p:cNvPr>
            <p:cNvSpPr/>
            <p:nvPr/>
          </p:nvSpPr>
          <p:spPr>
            <a:xfrm>
              <a:off x="24248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BAC60E-0115-40E6-B711-F75EBDDC38A3}"/>
                </a:ext>
              </a:extLst>
            </p:cNvPr>
            <p:cNvSpPr/>
            <p:nvPr/>
          </p:nvSpPr>
          <p:spPr>
            <a:xfrm>
              <a:off x="30344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4E1703-3A4F-497E-BD1D-CBC2EB2FC13B}"/>
                </a:ext>
              </a:extLst>
            </p:cNvPr>
            <p:cNvSpPr/>
            <p:nvPr/>
          </p:nvSpPr>
          <p:spPr>
            <a:xfrm>
              <a:off x="36440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15E3AD-B354-4574-88AF-C3BD3665050E}"/>
                </a:ext>
              </a:extLst>
            </p:cNvPr>
            <p:cNvSpPr/>
            <p:nvPr/>
          </p:nvSpPr>
          <p:spPr>
            <a:xfrm>
              <a:off x="42536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4DB8B36-D33A-4C22-893C-72C5A6121D5E}"/>
                </a:ext>
              </a:extLst>
            </p:cNvPr>
            <p:cNvSpPr/>
            <p:nvPr/>
          </p:nvSpPr>
          <p:spPr>
            <a:xfrm>
              <a:off x="24248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4196A4-5814-44E5-9A1E-D7AE2A7679DA}"/>
                </a:ext>
              </a:extLst>
            </p:cNvPr>
            <p:cNvSpPr/>
            <p:nvPr/>
          </p:nvSpPr>
          <p:spPr>
            <a:xfrm>
              <a:off x="30344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677B29-41F9-4288-8F6F-9CF5AA21B05F}"/>
                </a:ext>
              </a:extLst>
            </p:cNvPr>
            <p:cNvSpPr/>
            <p:nvPr/>
          </p:nvSpPr>
          <p:spPr>
            <a:xfrm>
              <a:off x="36440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D59FB4-8B17-4280-ABA0-CF5808C703FE}"/>
                </a:ext>
              </a:extLst>
            </p:cNvPr>
            <p:cNvSpPr/>
            <p:nvPr/>
          </p:nvSpPr>
          <p:spPr>
            <a:xfrm>
              <a:off x="42536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8373C5-7149-495E-B528-84E34E60BC34}"/>
                </a:ext>
              </a:extLst>
            </p:cNvPr>
            <p:cNvSpPr/>
            <p:nvPr/>
          </p:nvSpPr>
          <p:spPr>
            <a:xfrm>
              <a:off x="18152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15070C3-34E6-4F3A-969B-CB49CA631C89}"/>
                </a:ext>
              </a:extLst>
            </p:cNvPr>
            <p:cNvSpPr/>
            <p:nvPr/>
          </p:nvSpPr>
          <p:spPr>
            <a:xfrm>
              <a:off x="18152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AC2485-F18A-4487-86A5-3FF49E82D00A}"/>
                </a:ext>
              </a:extLst>
            </p:cNvPr>
            <p:cNvSpPr/>
            <p:nvPr/>
          </p:nvSpPr>
          <p:spPr>
            <a:xfrm>
              <a:off x="18152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9FF07DC-EFE9-4563-A1B7-E4D546383A07}"/>
              </a:ext>
            </a:extLst>
          </p:cNvPr>
          <p:cNvSpPr/>
          <p:nvPr/>
        </p:nvSpPr>
        <p:spPr>
          <a:xfrm>
            <a:off x="11709400" y="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CA76D0-89F1-494D-8FFB-8C502050824A}"/>
              </a:ext>
            </a:extLst>
          </p:cNvPr>
          <p:cNvSpPr/>
          <p:nvPr/>
        </p:nvSpPr>
        <p:spPr>
          <a:xfrm>
            <a:off x="0" y="637540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4F98B0-9BD8-45EF-A8D5-0727CA54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2</a:t>
            </a:fld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3D90E5-4A79-4585-8BAE-BD5EE218E6B0}"/>
              </a:ext>
            </a:extLst>
          </p:cNvPr>
          <p:cNvCxnSpPr>
            <a:cxnSpLocks/>
          </p:cNvCxnSpPr>
          <p:nvPr/>
        </p:nvCxnSpPr>
        <p:spPr>
          <a:xfrm flipV="1">
            <a:off x="2635186" y="6324600"/>
            <a:ext cx="533400" cy="5334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CC7C302-370C-4B10-A395-9BF1524EBB61}"/>
              </a:ext>
            </a:extLst>
          </p:cNvPr>
          <p:cNvSpPr/>
          <p:nvPr/>
        </p:nvSpPr>
        <p:spPr>
          <a:xfrm>
            <a:off x="12453257" y="1028700"/>
            <a:ext cx="1161143" cy="529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ACB1F6-69DD-433F-861D-D2492684DE2B}"/>
              </a:ext>
            </a:extLst>
          </p:cNvPr>
          <p:cNvCxnSpPr>
            <a:cxnSpLocks/>
          </p:cNvCxnSpPr>
          <p:nvPr/>
        </p:nvCxnSpPr>
        <p:spPr>
          <a:xfrm flipV="1">
            <a:off x="8610600" y="0"/>
            <a:ext cx="657225" cy="65722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58D250F-533A-4585-9EDF-22632E3851CF}"/>
              </a:ext>
            </a:extLst>
          </p:cNvPr>
          <p:cNvGrpSpPr/>
          <p:nvPr/>
        </p:nvGrpSpPr>
        <p:grpSpPr>
          <a:xfrm>
            <a:off x="3895179" y="1467299"/>
            <a:ext cx="513992" cy="508314"/>
            <a:chOff x="2598738" y="1919288"/>
            <a:chExt cx="287338" cy="284163"/>
          </a:xfrm>
          <a:solidFill>
            <a:schemeClr val="accent3"/>
          </a:solidFill>
        </p:grpSpPr>
        <p:sp>
          <p:nvSpPr>
            <p:cNvPr id="73" name="Freeform 505">
              <a:extLst>
                <a:ext uri="{FF2B5EF4-FFF2-40B4-BE49-F238E27FC236}">
                  <a16:creationId xmlns:a16="http://schemas.microsoft.com/office/drawing/2014/main" id="{AC939CD5-D92F-4BEE-A58F-53F21ACF15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8738" y="1982788"/>
              <a:ext cx="142875" cy="220663"/>
            </a:xfrm>
            <a:custGeom>
              <a:avLst/>
              <a:gdLst>
                <a:gd name="T0" fmla="*/ 121 w 452"/>
                <a:gd name="T1" fmla="*/ 172 h 695"/>
                <a:gd name="T2" fmla="*/ 122 w 452"/>
                <a:gd name="T3" fmla="*/ 169 h 695"/>
                <a:gd name="T4" fmla="*/ 123 w 452"/>
                <a:gd name="T5" fmla="*/ 166 h 695"/>
                <a:gd name="T6" fmla="*/ 125 w 452"/>
                <a:gd name="T7" fmla="*/ 163 h 695"/>
                <a:gd name="T8" fmla="*/ 127 w 452"/>
                <a:gd name="T9" fmla="*/ 160 h 695"/>
                <a:gd name="T10" fmla="*/ 131 w 452"/>
                <a:gd name="T11" fmla="*/ 158 h 695"/>
                <a:gd name="T12" fmla="*/ 134 w 452"/>
                <a:gd name="T13" fmla="*/ 157 h 695"/>
                <a:gd name="T14" fmla="*/ 138 w 452"/>
                <a:gd name="T15" fmla="*/ 158 h 695"/>
                <a:gd name="T16" fmla="*/ 142 w 452"/>
                <a:gd name="T17" fmla="*/ 159 h 695"/>
                <a:gd name="T18" fmla="*/ 352 w 452"/>
                <a:gd name="T19" fmla="*/ 250 h 695"/>
                <a:gd name="T20" fmla="*/ 357 w 452"/>
                <a:gd name="T21" fmla="*/ 252 h 695"/>
                <a:gd name="T22" fmla="*/ 359 w 452"/>
                <a:gd name="T23" fmla="*/ 255 h 695"/>
                <a:gd name="T24" fmla="*/ 361 w 452"/>
                <a:gd name="T25" fmla="*/ 259 h 695"/>
                <a:gd name="T26" fmla="*/ 362 w 452"/>
                <a:gd name="T27" fmla="*/ 263 h 695"/>
                <a:gd name="T28" fmla="*/ 362 w 452"/>
                <a:gd name="T29" fmla="*/ 459 h 695"/>
                <a:gd name="T30" fmla="*/ 361 w 452"/>
                <a:gd name="T31" fmla="*/ 463 h 695"/>
                <a:gd name="T32" fmla="*/ 360 w 452"/>
                <a:gd name="T33" fmla="*/ 466 h 695"/>
                <a:gd name="T34" fmla="*/ 358 w 452"/>
                <a:gd name="T35" fmla="*/ 469 h 695"/>
                <a:gd name="T36" fmla="*/ 354 w 452"/>
                <a:gd name="T37" fmla="*/ 472 h 695"/>
                <a:gd name="T38" fmla="*/ 351 w 452"/>
                <a:gd name="T39" fmla="*/ 474 h 695"/>
                <a:gd name="T40" fmla="*/ 347 w 452"/>
                <a:gd name="T41" fmla="*/ 474 h 695"/>
                <a:gd name="T42" fmla="*/ 344 w 452"/>
                <a:gd name="T43" fmla="*/ 474 h 695"/>
                <a:gd name="T44" fmla="*/ 340 w 452"/>
                <a:gd name="T45" fmla="*/ 473 h 695"/>
                <a:gd name="T46" fmla="*/ 130 w 452"/>
                <a:gd name="T47" fmla="*/ 383 h 695"/>
                <a:gd name="T48" fmla="*/ 126 w 452"/>
                <a:gd name="T49" fmla="*/ 380 h 695"/>
                <a:gd name="T50" fmla="*/ 123 w 452"/>
                <a:gd name="T51" fmla="*/ 377 h 695"/>
                <a:gd name="T52" fmla="*/ 122 w 452"/>
                <a:gd name="T53" fmla="*/ 373 h 695"/>
                <a:gd name="T54" fmla="*/ 121 w 452"/>
                <a:gd name="T55" fmla="*/ 369 h 695"/>
                <a:gd name="T56" fmla="*/ 121 w 452"/>
                <a:gd name="T57" fmla="*/ 172 h 695"/>
                <a:gd name="T58" fmla="*/ 0 w 452"/>
                <a:gd name="T59" fmla="*/ 474 h 695"/>
                <a:gd name="T60" fmla="*/ 0 w 452"/>
                <a:gd name="T61" fmla="*/ 478 h 695"/>
                <a:gd name="T62" fmla="*/ 3 w 452"/>
                <a:gd name="T63" fmla="*/ 482 h 695"/>
                <a:gd name="T64" fmla="*/ 6 w 452"/>
                <a:gd name="T65" fmla="*/ 485 h 695"/>
                <a:gd name="T66" fmla="*/ 9 w 452"/>
                <a:gd name="T67" fmla="*/ 488 h 695"/>
                <a:gd name="T68" fmla="*/ 452 w 452"/>
                <a:gd name="T69" fmla="*/ 695 h 695"/>
                <a:gd name="T70" fmla="*/ 452 w 452"/>
                <a:gd name="T71" fmla="*/ 685 h 695"/>
                <a:gd name="T72" fmla="*/ 452 w 452"/>
                <a:gd name="T73" fmla="*/ 661 h 695"/>
                <a:gd name="T74" fmla="*/ 452 w 452"/>
                <a:gd name="T75" fmla="*/ 198 h 695"/>
                <a:gd name="T76" fmla="*/ 452 w 452"/>
                <a:gd name="T77" fmla="*/ 198 h 695"/>
                <a:gd name="T78" fmla="*/ 0 w 452"/>
                <a:gd name="T79" fmla="*/ 0 h 695"/>
                <a:gd name="T80" fmla="*/ 0 w 452"/>
                <a:gd name="T81" fmla="*/ 47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2" h="695">
                  <a:moveTo>
                    <a:pt x="121" y="172"/>
                  </a:moveTo>
                  <a:lnTo>
                    <a:pt x="122" y="169"/>
                  </a:lnTo>
                  <a:lnTo>
                    <a:pt x="123" y="166"/>
                  </a:lnTo>
                  <a:lnTo>
                    <a:pt x="125" y="163"/>
                  </a:lnTo>
                  <a:lnTo>
                    <a:pt x="127" y="160"/>
                  </a:lnTo>
                  <a:lnTo>
                    <a:pt x="131" y="158"/>
                  </a:lnTo>
                  <a:lnTo>
                    <a:pt x="134" y="157"/>
                  </a:lnTo>
                  <a:lnTo>
                    <a:pt x="138" y="158"/>
                  </a:lnTo>
                  <a:lnTo>
                    <a:pt x="142" y="159"/>
                  </a:lnTo>
                  <a:lnTo>
                    <a:pt x="352" y="250"/>
                  </a:lnTo>
                  <a:lnTo>
                    <a:pt x="357" y="252"/>
                  </a:lnTo>
                  <a:lnTo>
                    <a:pt x="359" y="255"/>
                  </a:lnTo>
                  <a:lnTo>
                    <a:pt x="361" y="259"/>
                  </a:lnTo>
                  <a:lnTo>
                    <a:pt x="362" y="263"/>
                  </a:lnTo>
                  <a:lnTo>
                    <a:pt x="362" y="459"/>
                  </a:lnTo>
                  <a:lnTo>
                    <a:pt x="361" y="463"/>
                  </a:lnTo>
                  <a:lnTo>
                    <a:pt x="360" y="466"/>
                  </a:lnTo>
                  <a:lnTo>
                    <a:pt x="358" y="469"/>
                  </a:lnTo>
                  <a:lnTo>
                    <a:pt x="354" y="472"/>
                  </a:lnTo>
                  <a:lnTo>
                    <a:pt x="351" y="474"/>
                  </a:lnTo>
                  <a:lnTo>
                    <a:pt x="347" y="474"/>
                  </a:lnTo>
                  <a:lnTo>
                    <a:pt x="344" y="474"/>
                  </a:lnTo>
                  <a:lnTo>
                    <a:pt x="340" y="473"/>
                  </a:lnTo>
                  <a:lnTo>
                    <a:pt x="130" y="383"/>
                  </a:lnTo>
                  <a:lnTo>
                    <a:pt x="126" y="380"/>
                  </a:lnTo>
                  <a:lnTo>
                    <a:pt x="123" y="377"/>
                  </a:lnTo>
                  <a:lnTo>
                    <a:pt x="122" y="373"/>
                  </a:lnTo>
                  <a:lnTo>
                    <a:pt x="121" y="369"/>
                  </a:lnTo>
                  <a:lnTo>
                    <a:pt x="121" y="172"/>
                  </a:lnTo>
                  <a:close/>
                  <a:moveTo>
                    <a:pt x="0" y="474"/>
                  </a:moveTo>
                  <a:lnTo>
                    <a:pt x="0" y="478"/>
                  </a:lnTo>
                  <a:lnTo>
                    <a:pt x="3" y="482"/>
                  </a:lnTo>
                  <a:lnTo>
                    <a:pt x="6" y="485"/>
                  </a:lnTo>
                  <a:lnTo>
                    <a:pt x="9" y="488"/>
                  </a:lnTo>
                  <a:lnTo>
                    <a:pt x="452" y="695"/>
                  </a:lnTo>
                  <a:lnTo>
                    <a:pt x="452" y="685"/>
                  </a:lnTo>
                  <a:lnTo>
                    <a:pt x="452" y="661"/>
                  </a:lnTo>
                  <a:lnTo>
                    <a:pt x="452" y="198"/>
                  </a:lnTo>
                  <a:lnTo>
                    <a:pt x="452" y="198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6">
              <a:extLst>
                <a:ext uri="{FF2B5EF4-FFF2-40B4-BE49-F238E27FC236}">
                  <a16:creationId xmlns:a16="http://schemas.microsoft.com/office/drawing/2014/main" id="{B595B43D-8847-435D-AC10-2E17CF8D3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1947863"/>
              <a:ext cx="201613" cy="90488"/>
            </a:xfrm>
            <a:custGeom>
              <a:avLst/>
              <a:gdLst>
                <a:gd name="T0" fmla="*/ 212 w 639"/>
                <a:gd name="T1" fmla="*/ 0 h 281"/>
                <a:gd name="T2" fmla="*/ 0 w 639"/>
                <a:gd name="T3" fmla="*/ 85 h 281"/>
                <a:gd name="T4" fmla="*/ 449 w 639"/>
                <a:gd name="T5" fmla="*/ 281 h 281"/>
                <a:gd name="T6" fmla="*/ 639 w 639"/>
                <a:gd name="T7" fmla="*/ 192 h 281"/>
                <a:gd name="T8" fmla="*/ 212 w 639"/>
                <a:gd name="T9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9" h="281">
                  <a:moveTo>
                    <a:pt x="212" y="0"/>
                  </a:moveTo>
                  <a:lnTo>
                    <a:pt x="0" y="85"/>
                  </a:lnTo>
                  <a:lnTo>
                    <a:pt x="449" y="281"/>
                  </a:lnTo>
                  <a:lnTo>
                    <a:pt x="639" y="192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07">
              <a:extLst>
                <a:ext uri="{FF2B5EF4-FFF2-40B4-BE49-F238E27FC236}">
                  <a16:creationId xmlns:a16="http://schemas.microsoft.com/office/drawing/2014/main" id="{D462FE5A-1B01-415B-A97F-D84F7D103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1984375"/>
              <a:ext cx="134938" cy="219075"/>
            </a:xfrm>
            <a:custGeom>
              <a:avLst/>
              <a:gdLst>
                <a:gd name="T0" fmla="*/ 0 w 421"/>
                <a:gd name="T1" fmla="*/ 196 h 693"/>
                <a:gd name="T2" fmla="*/ 0 w 421"/>
                <a:gd name="T3" fmla="*/ 659 h 693"/>
                <a:gd name="T4" fmla="*/ 0 w 421"/>
                <a:gd name="T5" fmla="*/ 684 h 693"/>
                <a:gd name="T6" fmla="*/ 0 w 421"/>
                <a:gd name="T7" fmla="*/ 693 h 693"/>
                <a:gd name="T8" fmla="*/ 413 w 421"/>
                <a:gd name="T9" fmla="*/ 487 h 693"/>
                <a:gd name="T10" fmla="*/ 416 w 421"/>
                <a:gd name="T11" fmla="*/ 483 h 693"/>
                <a:gd name="T12" fmla="*/ 419 w 421"/>
                <a:gd name="T13" fmla="*/ 481 h 693"/>
                <a:gd name="T14" fmla="*/ 420 w 421"/>
                <a:gd name="T15" fmla="*/ 477 h 693"/>
                <a:gd name="T16" fmla="*/ 421 w 421"/>
                <a:gd name="T17" fmla="*/ 473 h 693"/>
                <a:gd name="T18" fmla="*/ 421 w 421"/>
                <a:gd name="T19" fmla="*/ 0 h 693"/>
                <a:gd name="T20" fmla="*/ 0 w 421"/>
                <a:gd name="T21" fmla="*/ 196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693">
                  <a:moveTo>
                    <a:pt x="0" y="196"/>
                  </a:moveTo>
                  <a:lnTo>
                    <a:pt x="0" y="659"/>
                  </a:lnTo>
                  <a:lnTo>
                    <a:pt x="0" y="684"/>
                  </a:lnTo>
                  <a:lnTo>
                    <a:pt x="0" y="693"/>
                  </a:lnTo>
                  <a:lnTo>
                    <a:pt x="413" y="487"/>
                  </a:lnTo>
                  <a:lnTo>
                    <a:pt x="416" y="483"/>
                  </a:lnTo>
                  <a:lnTo>
                    <a:pt x="419" y="481"/>
                  </a:lnTo>
                  <a:lnTo>
                    <a:pt x="420" y="477"/>
                  </a:lnTo>
                  <a:lnTo>
                    <a:pt x="421" y="473"/>
                  </a:lnTo>
                  <a:lnTo>
                    <a:pt x="421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08">
              <a:extLst>
                <a:ext uri="{FF2B5EF4-FFF2-40B4-BE49-F238E27FC236}">
                  <a16:creationId xmlns:a16="http://schemas.microsoft.com/office/drawing/2014/main" id="{34C1B28A-6BDC-4755-AD6A-6351E368D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1919288"/>
              <a:ext cx="195263" cy="85725"/>
            </a:xfrm>
            <a:custGeom>
              <a:avLst/>
              <a:gdLst>
                <a:gd name="T0" fmla="*/ 618 w 618"/>
                <a:gd name="T1" fmla="*/ 178 h 269"/>
                <a:gd name="T2" fmla="*/ 203 w 618"/>
                <a:gd name="T3" fmla="*/ 1 h 269"/>
                <a:gd name="T4" fmla="*/ 201 w 618"/>
                <a:gd name="T5" fmla="*/ 0 h 269"/>
                <a:gd name="T6" fmla="*/ 198 w 618"/>
                <a:gd name="T7" fmla="*/ 0 h 269"/>
                <a:gd name="T8" fmla="*/ 195 w 618"/>
                <a:gd name="T9" fmla="*/ 0 h 269"/>
                <a:gd name="T10" fmla="*/ 193 w 618"/>
                <a:gd name="T11" fmla="*/ 1 h 269"/>
                <a:gd name="T12" fmla="*/ 0 w 618"/>
                <a:gd name="T13" fmla="*/ 77 h 269"/>
                <a:gd name="T14" fmla="*/ 423 w 618"/>
                <a:gd name="T15" fmla="*/ 269 h 269"/>
                <a:gd name="T16" fmla="*/ 618 w 618"/>
                <a:gd name="T17" fmla="*/ 17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269">
                  <a:moveTo>
                    <a:pt x="618" y="178"/>
                  </a:moveTo>
                  <a:lnTo>
                    <a:pt x="203" y="1"/>
                  </a:lnTo>
                  <a:lnTo>
                    <a:pt x="201" y="0"/>
                  </a:lnTo>
                  <a:lnTo>
                    <a:pt x="198" y="0"/>
                  </a:lnTo>
                  <a:lnTo>
                    <a:pt x="195" y="0"/>
                  </a:lnTo>
                  <a:lnTo>
                    <a:pt x="193" y="1"/>
                  </a:lnTo>
                  <a:lnTo>
                    <a:pt x="0" y="77"/>
                  </a:lnTo>
                  <a:lnTo>
                    <a:pt x="423" y="269"/>
                  </a:lnTo>
                  <a:lnTo>
                    <a:pt x="618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8D512FC-35E4-45F0-8D3E-AB4054F46B15}"/>
              </a:ext>
            </a:extLst>
          </p:cNvPr>
          <p:cNvGrpSpPr/>
          <p:nvPr/>
        </p:nvGrpSpPr>
        <p:grpSpPr>
          <a:xfrm>
            <a:off x="3895179" y="3417869"/>
            <a:ext cx="513992" cy="508314"/>
            <a:chOff x="2598738" y="1919288"/>
            <a:chExt cx="287338" cy="284163"/>
          </a:xfrm>
          <a:solidFill>
            <a:schemeClr val="accent3"/>
          </a:solidFill>
        </p:grpSpPr>
        <p:sp>
          <p:nvSpPr>
            <p:cNvPr id="82" name="Freeform 505">
              <a:extLst>
                <a:ext uri="{FF2B5EF4-FFF2-40B4-BE49-F238E27FC236}">
                  <a16:creationId xmlns:a16="http://schemas.microsoft.com/office/drawing/2014/main" id="{6893A2DF-C422-4413-BA55-923A966000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8738" y="1982788"/>
              <a:ext cx="142875" cy="220663"/>
            </a:xfrm>
            <a:custGeom>
              <a:avLst/>
              <a:gdLst>
                <a:gd name="T0" fmla="*/ 121 w 452"/>
                <a:gd name="T1" fmla="*/ 172 h 695"/>
                <a:gd name="T2" fmla="*/ 122 w 452"/>
                <a:gd name="T3" fmla="*/ 169 h 695"/>
                <a:gd name="T4" fmla="*/ 123 w 452"/>
                <a:gd name="T5" fmla="*/ 166 h 695"/>
                <a:gd name="T6" fmla="*/ 125 w 452"/>
                <a:gd name="T7" fmla="*/ 163 h 695"/>
                <a:gd name="T8" fmla="*/ 127 w 452"/>
                <a:gd name="T9" fmla="*/ 160 h 695"/>
                <a:gd name="T10" fmla="*/ 131 w 452"/>
                <a:gd name="T11" fmla="*/ 158 h 695"/>
                <a:gd name="T12" fmla="*/ 134 w 452"/>
                <a:gd name="T13" fmla="*/ 157 h 695"/>
                <a:gd name="T14" fmla="*/ 138 w 452"/>
                <a:gd name="T15" fmla="*/ 158 h 695"/>
                <a:gd name="T16" fmla="*/ 142 w 452"/>
                <a:gd name="T17" fmla="*/ 159 h 695"/>
                <a:gd name="T18" fmla="*/ 352 w 452"/>
                <a:gd name="T19" fmla="*/ 250 h 695"/>
                <a:gd name="T20" fmla="*/ 357 w 452"/>
                <a:gd name="T21" fmla="*/ 252 h 695"/>
                <a:gd name="T22" fmla="*/ 359 w 452"/>
                <a:gd name="T23" fmla="*/ 255 h 695"/>
                <a:gd name="T24" fmla="*/ 361 w 452"/>
                <a:gd name="T25" fmla="*/ 259 h 695"/>
                <a:gd name="T26" fmla="*/ 362 w 452"/>
                <a:gd name="T27" fmla="*/ 263 h 695"/>
                <a:gd name="T28" fmla="*/ 362 w 452"/>
                <a:gd name="T29" fmla="*/ 459 h 695"/>
                <a:gd name="T30" fmla="*/ 361 w 452"/>
                <a:gd name="T31" fmla="*/ 463 h 695"/>
                <a:gd name="T32" fmla="*/ 360 w 452"/>
                <a:gd name="T33" fmla="*/ 466 h 695"/>
                <a:gd name="T34" fmla="*/ 358 w 452"/>
                <a:gd name="T35" fmla="*/ 469 h 695"/>
                <a:gd name="T36" fmla="*/ 354 w 452"/>
                <a:gd name="T37" fmla="*/ 472 h 695"/>
                <a:gd name="T38" fmla="*/ 351 w 452"/>
                <a:gd name="T39" fmla="*/ 474 h 695"/>
                <a:gd name="T40" fmla="*/ 347 w 452"/>
                <a:gd name="T41" fmla="*/ 474 h 695"/>
                <a:gd name="T42" fmla="*/ 344 w 452"/>
                <a:gd name="T43" fmla="*/ 474 h 695"/>
                <a:gd name="T44" fmla="*/ 340 w 452"/>
                <a:gd name="T45" fmla="*/ 473 h 695"/>
                <a:gd name="T46" fmla="*/ 130 w 452"/>
                <a:gd name="T47" fmla="*/ 383 h 695"/>
                <a:gd name="T48" fmla="*/ 126 w 452"/>
                <a:gd name="T49" fmla="*/ 380 h 695"/>
                <a:gd name="T50" fmla="*/ 123 w 452"/>
                <a:gd name="T51" fmla="*/ 377 h 695"/>
                <a:gd name="T52" fmla="*/ 122 w 452"/>
                <a:gd name="T53" fmla="*/ 373 h 695"/>
                <a:gd name="T54" fmla="*/ 121 w 452"/>
                <a:gd name="T55" fmla="*/ 369 h 695"/>
                <a:gd name="T56" fmla="*/ 121 w 452"/>
                <a:gd name="T57" fmla="*/ 172 h 695"/>
                <a:gd name="T58" fmla="*/ 0 w 452"/>
                <a:gd name="T59" fmla="*/ 474 h 695"/>
                <a:gd name="T60" fmla="*/ 0 w 452"/>
                <a:gd name="T61" fmla="*/ 478 h 695"/>
                <a:gd name="T62" fmla="*/ 3 w 452"/>
                <a:gd name="T63" fmla="*/ 482 h 695"/>
                <a:gd name="T64" fmla="*/ 6 w 452"/>
                <a:gd name="T65" fmla="*/ 485 h 695"/>
                <a:gd name="T66" fmla="*/ 9 w 452"/>
                <a:gd name="T67" fmla="*/ 488 h 695"/>
                <a:gd name="T68" fmla="*/ 452 w 452"/>
                <a:gd name="T69" fmla="*/ 695 h 695"/>
                <a:gd name="T70" fmla="*/ 452 w 452"/>
                <a:gd name="T71" fmla="*/ 685 h 695"/>
                <a:gd name="T72" fmla="*/ 452 w 452"/>
                <a:gd name="T73" fmla="*/ 661 h 695"/>
                <a:gd name="T74" fmla="*/ 452 w 452"/>
                <a:gd name="T75" fmla="*/ 198 h 695"/>
                <a:gd name="T76" fmla="*/ 452 w 452"/>
                <a:gd name="T77" fmla="*/ 198 h 695"/>
                <a:gd name="T78" fmla="*/ 0 w 452"/>
                <a:gd name="T79" fmla="*/ 0 h 695"/>
                <a:gd name="T80" fmla="*/ 0 w 452"/>
                <a:gd name="T81" fmla="*/ 47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2" h="695">
                  <a:moveTo>
                    <a:pt x="121" y="172"/>
                  </a:moveTo>
                  <a:lnTo>
                    <a:pt x="122" y="169"/>
                  </a:lnTo>
                  <a:lnTo>
                    <a:pt x="123" y="166"/>
                  </a:lnTo>
                  <a:lnTo>
                    <a:pt x="125" y="163"/>
                  </a:lnTo>
                  <a:lnTo>
                    <a:pt x="127" y="160"/>
                  </a:lnTo>
                  <a:lnTo>
                    <a:pt x="131" y="158"/>
                  </a:lnTo>
                  <a:lnTo>
                    <a:pt x="134" y="157"/>
                  </a:lnTo>
                  <a:lnTo>
                    <a:pt x="138" y="158"/>
                  </a:lnTo>
                  <a:lnTo>
                    <a:pt x="142" y="159"/>
                  </a:lnTo>
                  <a:lnTo>
                    <a:pt x="352" y="250"/>
                  </a:lnTo>
                  <a:lnTo>
                    <a:pt x="357" y="252"/>
                  </a:lnTo>
                  <a:lnTo>
                    <a:pt x="359" y="255"/>
                  </a:lnTo>
                  <a:lnTo>
                    <a:pt x="361" y="259"/>
                  </a:lnTo>
                  <a:lnTo>
                    <a:pt x="362" y="263"/>
                  </a:lnTo>
                  <a:lnTo>
                    <a:pt x="362" y="459"/>
                  </a:lnTo>
                  <a:lnTo>
                    <a:pt x="361" y="463"/>
                  </a:lnTo>
                  <a:lnTo>
                    <a:pt x="360" y="466"/>
                  </a:lnTo>
                  <a:lnTo>
                    <a:pt x="358" y="469"/>
                  </a:lnTo>
                  <a:lnTo>
                    <a:pt x="354" y="472"/>
                  </a:lnTo>
                  <a:lnTo>
                    <a:pt x="351" y="474"/>
                  </a:lnTo>
                  <a:lnTo>
                    <a:pt x="347" y="474"/>
                  </a:lnTo>
                  <a:lnTo>
                    <a:pt x="344" y="474"/>
                  </a:lnTo>
                  <a:lnTo>
                    <a:pt x="340" y="473"/>
                  </a:lnTo>
                  <a:lnTo>
                    <a:pt x="130" y="383"/>
                  </a:lnTo>
                  <a:lnTo>
                    <a:pt x="126" y="380"/>
                  </a:lnTo>
                  <a:lnTo>
                    <a:pt x="123" y="377"/>
                  </a:lnTo>
                  <a:lnTo>
                    <a:pt x="122" y="373"/>
                  </a:lnTo>
                  <a:lnTo>
                    <a:pt x="121" y="369"/>
                  </a:lnTo>
                  <a:lnTo>
                    <a:pt x="121" y="172"/>
                  </a:lnTo>
                  <a:close/>
                  <a:moveTo>
                    <a:pt x="0" y="474"/>
                  </a:moveTo>
                  <a:lnTo>
                    <a:pt x="0" y="478"/>
                  </a:lnTo>
                  <a:lnTo>
                    <a:pt x="3" y="482"/>
                  </a:lnTo>
                  <a:lnTo>
                    <a:pt x="6" y="485"/>
                  </a:lnTo>
                  <a:lnTo>
                    <a:pt x="9" y="488"/>
                  </a:lnTo>
                  <a:lnTo>
                    <a:pt x="452" y="695"/>
                  </a:lnTo>
                  <a:lnTo>
                    <a:pt x="452" y="685"/>
                  </a:lnTo>
                  <a:lnTo>
                    <a:pt x="452" y="661"/>
                  </a:lnTo>
                  <a:lnTo>
                    <a:pt x="452" y="198"/>
                  </a:lnTo>
                  <a:lnTo>
                    <a:pt x="452" y="198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06">
              <a:extLst>
                <a:ext uri="{FF2B5EF4-FFF2-40B4-BE49-F238E27FC236}">
                  <a16:creationId xmlns:a16="http://schemas.microsoft.com/office/drawing/2014/main" id="{3A05B69C-23DB-4893-A3EB-84EC81617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1947863"/>
              <a:ext cx="201613" cy="90488"/>
            </a:xfrm>
            <a:custGeom>
              <a:avLst/>
              <a:gdLst>
                <a:gd name="T0" fmla="*/ 212 w 639"/>
                <a:gd name="T1" fmla="*/ 0 h 281"/>
                <a:gd name="T2" fmla="*/ 0 w 639"/>
                <a:gd name="T3" fmla="*/ 85 h 281"/>
                <a:gd name="T4" fmla="*/ 449 w 639"/>
                <a:gd name="T5" fmla="*/ 281 h 281"/>
                <a:gd name="T6" fmla="*/ 639 w 639"/>
                <a:gd name="T7" fmla="*/ 192 h 281"/>
                <a:gd name="T8" fmla="*/ 212 w 639"/>
                <a:gd name="T9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9" h="281">
                  <a:moveTo>
                    <a:pt x="212" y="0"/>
                  </a:moveTo>
                  <a:lnTo>
                    <a:pt x="0" y="85"/>
                  </a:lnTo>
                  <a:lnTo>
                    <a:pt x="449" y="281"/>
                  </a:lnTo>
                  <a:lnTo>
                    <a:pt x="639" y="192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507">
              <a:extLst>
                <a:ext uri="{FF2B5EF4-FFF2-40B4-BE49-F238E27FC236}">
                  <a16:creationId xmlns:a16="http://schemas.microsoft.com/office/drawing/2014/main" id="{13247E0F-3C92-4307-ABAB-1AF4C44B3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1984375"/>
              <a:ext cx="134938" cy="219075"/>
            </a:xfrm>
            <a:custGeom>
              <a:avLst/>
              <a:gdLst>
                <a:gd name="T0" fmla="*/ 0 w 421"/>
                <a:gd name="T1" fmla="*/ 196 h 693"/>
                <a:gd name="T2" fmla="*/ 0 w 421"/>
                <a:gd name="T3" fmla="*/ 659 h 693"/>
                <a:gd name="T4" fmla="*/ 0 w 421"/>
                <a:gd name="T5" fmla="*/ 684 h 693"/>
                <a:gd name="T6" fmla="*/ 0 w 421"/>
                <a:gd name="T7" fmla="*/ 693 h 693"/>
                <a:gd name="T8" fmla="*/ 413 w 421"/>
                <a:gd name="T9" fmla="*/ 487 h 693"/>
                <a:gd name="T10" fmla="*/ 416 w 421"/>
                <a:gd name="T11" fmla="*/ 483 h 693"/>
                <a:gd name="T12" fmla="*/ 419 w 421"/>
                <a:gd name="T13" fmla="*/ 481 h 693"/>
                <a:gd name="T14" fmla="*/ 420 w 421"/>
                <a:gd name="T15" fmla="*/ 477 h 693"/>
                <a:gd name="T16" fmla="*/ 421 w 421"/>
                <a:gd name="T17" fmla="*/ 473 h 693"/>
                <a:gd name="T18" fmla="*/ 421 w 421"/>
                <a:gd name="T19" fmla="*/ 0 h 693"/>
                <a:gd name="T20" fmla="*/ 0 w 421"/>
                <a:gd name="T21" fmla="*/ 196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693">
                  <a:moveTo>
                    <a:pt x="0" y="196"/>
                  </a:moveTo>
                  <a:lnTo>
                    <a:pt x="0" y="659"/>
                  </a:lnTo>
                  <a:lnTo>
                    <a:pt x="0" y="684"/>
                  </a:lnTo>
                  <a:lnTo>
                    <a:pt x="0" y="693"/>
                  </a:lnTo>
                  <a:lnTo>
                    <a:pt x="413" y="487"/>
                  </a:lnTo>
                  <a:lnTo>
                    <a:pt x="416" y="483"/>
                  </a:lnTo>
                  <a:lnTo>
                    <a:pt x="419" y="481"/>
                  </a:lnTo>
                  <a:lnTo>
                    <a:pt x="420" y="477"/>
                  </a:lnTo>
                  <a:lnTo>
                    <a:pt x="421" y="473"/>
                  </a:lnTo>
                  <a:lnTo>
                    <a:pt x="421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08">
              <a:extLst>
                <a:ext uri="{FF2B5EF4-FFF2-40B4-BE49-F238E27FC236}">
                  <a16:creationId xmlns:a16="http://schemas.microsoft.com/office/drawing/2014/main" id="{A1E5F383-5B6C-4EF1-8E3D-64A6E8DEE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1919288"/>
              <a:ext cx="195263" cy="85725"/>
            </a:xfrm>
            <a:custGeom>
              <a:avLst/>
              <a:gdLst>
                <a:gd name="T0" fmla="*/ 618 w 618"/>
                <a:gd name="T1" fmla="*/ 178 h 269"/>
                <a:gd name="T2" fmla="*/ 203 w 618"/>
                <a:gd name="T3" fmla="*/ 1 h 269"/>
                <a:gd name="T4" fmla="*/ 201 w 618"/>
                <a:gd name="T5" fmla="*/ 0 h 269"/>
                <a:gd name="T6" fmla="*/ 198 w 618"/>
                <a:gd name="T7" fmla="*/ 0 h 269"/>
                <a:gd name="T8" fmla="*/ 195 w 618"/>
                <a:gd name="T9" fmla="*/ 0 h 269"/>
                <a:gd name="T10" fmla="*/ 193 w 618"/>
                <a:gd name="T11" fmla="*/ 1 h 269"/>
                <a:gd name="T12" fmla="*/ 0 w 618"/>
                <a:gd name="T13" fmla="*/ 77 h 269"/>
                <a:gd name="T14" fmla="*/ 423 w 618"/>
                <a:gd name="T15" fmla="*/ 269 h 269"/>
                <a:gd name="T16" fmla="*/ 618 w 618"/>
                <a:gd name="T17" fmla="*/ 17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269">
                  <a:moveTo>
                    <a:pt x="618" y="178"/>
                  </a:moveTo>
                  <a:lnTo>
                    <a:pt x="203" y="1"/>
                  </a:lnTo>
                  <a:lnTo>
                    <a:pt x="201" y="0"/>
                  </a:lnTo>
                  <a:lnTo>
                    <a:pt x="198" y="0"/>
                  </a:lnTo>
                  <a:lnTo>
                    <a:pt x="195" y="0"/>
                  </a:lnTo>
                  <a:lnTo>
                    <a:pt x="193" y="1"/>
                  </a:lnTo>
                  <a:lnTo>
                    <a:pt x="0" y="77"/>
                  </a:lnTo>
                  <a:lnTo>
                    <a:pt x="423" y="269"/>
                  </a:lnTo>
                  <a:lnTo>
                    <a:pt x="618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79CDAAB-792B-40F3-91BB-554FFF884657}"/>
              </a:ext>
            </a:extLst>
          </p:cNvPr>
          <p:cNvGrpSpPr/>
          <p:nvPr/>
        </p:nvGrpSpPr>
        <p:grpSpPr>
          <a:xfrm>
            <a:off x="3895179" y="2437577"/>
            <a:ext cx="513992" cy="508314"/>
            <a:chOff x="2598738" y="1919288"/>
            <a:chExt cx="287338" cy="284163"/>
          </a:xfrm>
          <a:solidFill>
            <a:schemeClr val="accent2"/>
          </a:solidFill>
        </p:grpSpPr>
        <p:sp>
          <p:nvSpPr>
            <p:cNvPr id="87" name="Freeform 505">
              <a:extLst>
                <a:ext uri="{FF2B5EF4-FFF2-40B4-BE49-F238E27FC236}">
                  <a16:creationId xmlns:a16="http://schemas.microsoft.com/office/drawing/2014/main" id="{155D682E-4E11-4BC8-8C68-831EAC6CCD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8738" y="1982788"/>
              <a:ext cx="142875" cy="220663"/>
            </a:xfrm>
            <a:custGeom>
              <a:avLst/>
              <a:gdLst>
                <a:gd name="T0" fmla="*/ 121 w 452"/>
                <a:gd name="T1" fmla="*/ 172 h 695"/>
                <a:gd name="T2" fmla="*/ 122 w 452"/>
                <a:gd name="T3" fmla="*/ 169 h 695"/>
                <a:gd name="T4" fmla="*/ 123 w 452"/>
                <a:gd name="T5" fmla="*/ 166 h 695"/>
                <a:gd name="T6" fmla="*/ 125 w 452"/>
                <a:gd name="T7" fmla="*/ 163 h 695"/>
                <a:gd name="T8" fmla="*/ 127 w 452"/>
                <a:gd name="T9" fmla="*/ 160 h 695"/>
                <a:gd name="T10" fmla="*/ 131 w 452"/>
                <a:gd name="T11" fmla="*/ 158 h 695"/>
                <a:gd name="T12" fmla="*/ 134 w 452"/>
                <a:gd name="T13" fmla="*/ 157 h 695"/>
                <a:gd name="T14" fmla="*/ 138 w 452"/>
                <a:gd name="T15" fmla="*/ 158 h 695"/>
                <a:gd name="T16" fmla="*/ 142 w 452"/>
                <a:gd name="T17" fmla="*/ 159 h 695"/>
                <a:gd name="T18" fmla="*/ 352 w 452"/>
                <a:gd name="T19" fmla="*/ 250 h 695"/>
                <a:gd name="T20" fmla="*/ 357 w 452"/>
                <a:gd name="T21" fmla="*/ 252 h 695"/>
                <a:gd name="T22" fmla="*/ 359 w 452"/>
                <a:gd name="T23" fmla="*/ 255 h 695"/>
                <a:gd name="T24" fmla="*/ 361 w 452"/>
                <a:gd name="T25" fmla="*/ 259 h 695"/>
                <a:gd name="T26" fmla="*/ 362 w 452"/>
                <a:gd name="T27" fmla="*/ 263 h 695"/>
                <a:gd name="T28" fmla="*/ 362 w 452"/>
                <a:gd name="T29" fmla="*/ 459 h 695"/>
                <a:gd name="T30" fmla="*/ 361 w 452"/>
                <a:gd name="T31" fmla="*/ 463 h 695"/>
                <a:gd name="T32" fmla="*/ 360 w 452"/>
                <a:gd name="T33" fmla="*/ 466 h 695"/>
                <a:gd name="T34" fmla="*/ 358 w 452"/>
                <a:gd name="T35" fmla="*/ 469 h 695"/>
                <a:gd name="T36" fmla="*/ 354 w 452"/>
                <a:gd name="T37" fmla="*/ 472 h 695"/>
                <a:gd name="T38" fmla="*/ 351 w 452"/>
                <a:gd name="T39" fmla="*/ 474 h 695"/>
                <a:gd name="T40" fmla="*/ 347 w 452"/>
                <a:gd name="T41" fmla="*/ 474 h 695"/>
                <a:gd name="T42" fmla="*/ 344 w 452"/>
                <a:gd name="T43" fmla="*/ 474 h 695"/>
                <a:gd name="T44" fmla="*/ 340 w 452"/>
                <a:gd name="T45" fmla="*/ 473 h 695"/>
                <a:gd name="T46" fmla="*/ 130 w 452"/>
                <a:gd name="T47" fmla="*/ 383 h 695"/>
                <a:gd name="T48" fmla="*/ 126 w 452"/>
                <a:gd name="T49" fmla="*/ 380 h 695"/>
                <a:gd name="T50" fmla="*/ 123 w 452"/>
                <a:gd name="T51" fmla="*/ 377 h 695"/>
                <a:gd name="T52" fmla="*/ 122 w 452"/>
                <a:gd name="T53" fmla="*/ 373 h 695"/>
                <a:gd name="T54" fmla="*/ 121 w 452"/>
                <a:gd name="T55" fmla="*/ 369 h 695"/>
                <a:gd name="T56" fmla="*/ 121 w 452"/>
                <a:gd name="T57" fmla="*/ 172 h 695"/>
                <a:gd name="T58" fmla="*/ 0 w 452"/>
                <a:gd name="T59" fmla="*/ 474 h 695"/>
                <a:gd name="T60" fmla="*/ 0 w 452"/>
                <a:gd name="T61" fmla="*/ 478 h 695"/>
                <a:gd name="T62" fmla="*/ 3 w 452"/>
                <a:gd name="T63" fmla="*/ 482 h 695"/>
                <a:gd name="T64" fmla="*/ 6 w 452"/>
                <a:gd name="T65" fmla="*/ 485 h 695"/>
                <a:gd name="T66" fmla="*/ 9 w 452"/>
                <a:gd name="T67" fmla="*/ 488 h 695"/>
                <a:gd name="T68" fmla="*/ 452 w 452"/>
                <a:gd name="T69" fmla="*/ 695 h 695"/>
                <a:gd name="T70" fmla="*/ 452 w 452"/>
                <a:gd name="T71" fmla="*/ 685 h 695"/>
                <a:gd name="T72" fmla="*/ 452 w 452"/>
                <a:gd name="T73" fmla="*/ 661 h 695"/>
                <a:gd name="T74" fmla="*/ 452 w 452"/>
                <a:gd name="T75" fmla="*/ 198 h 695"/>
                <a:gd name="T76" fmla="*/ 452 w 452"/>
                <a:gd name="T77" fmla="*/ 198 h 695"/>
                <a:gd name="T78" fmla="*/ 0 w 452"/>
                <a:gd name="T79" fmla="*/ 0 h 695"/>
                <a:gd name="T80" fmla="*/ 0 w 452"/>
                <a:gd name="T81" fmla="*/ 47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2" h="695">
                  <a:moveTo>
                    <a:pt x="121" y="172"/>
                  </a:moveTo>
                  <a:lnTo>
                    <a:pt x="122" y="169"/>
                  </a:lnTo>
                  <a:lnTo>
                    <a:pt x="123" y="166"/>
                  </a:lnTo>
                  <a:lnTo>
                    <a:pt x="125" y="163"/>
                  </a:lnTo>
                  <a:lnTo>
                    <a:pt x="127" y="160"/>
                  </a:lnTo>
                  <a:lnTo>
                    <a:pt x="131" y="158"/>
                  </a:lnTo>
                  <a:lnTo>
                    <a:pt x="134" y="157"/>
                  </a:lnTo>
                  <a:lnTo>
                    <a:pt x="138" y="158"/>
                  </a:lnTo>
                  <a:lnTo>
                    <a:pt x="142" y="159"/>
                  </a:lnTo>
                  <a:lnTo>
                    <a:pt x="352" y="250"/>
                  </a:lnTo>
                  <a:lnTo>
                    <a:pt x="357" y="252"/>
                  </a:lnTo>
                  <a:lnTo>
                    <a:pt x="359" y="255"/>
                  </a:lnTo>
                  <a:lnTo>
                    <a:pt x="361" y="259"/>
                  </a:lnTo>
                  <a:lnTo>
                    <a:pt x="362" y="263"/>
                  </a:lnTo>
                  <a:lnTo>
                    <a:pt x="362" y="459"/>
                  </a:lnTo>
                  <a:lnTo>
                    <a:pt x="361" y="463"/>
                  </a:lnTo>
                  <a:lnTo>
                    <a:pt x="360" y="466"/>
                  </a:lnTo>
                  <a:lnTo>
                    <a:pt x="358" y="469"/>
                  </a:lnTo>
                  <a:lnTo>
                    <a:pt x="354" y="472"/>
                  </a:lnTo>
                  <a:lnTo>
                    <a:pt x="351" y="474"/>
                  </a:lnTo>
                  <a:lnTo>
                    <a:pt x="347" y="474"/>
                  </a:lnTo>
                  <a:lnTo>
                    <a:pt x="344" y="474"/>
                  </a:lnTo>
                  <a:lnTo>
                    <a:pt x="340" y="473"/>
                  </a:lnTo>
                  <a:lnTo>
                    <a:pt x="130" y="383"/>
                  </a:lnTo>
                  <a:lnTo>
                    <a:pt x="126" y="380"/>
                  </a:lnTo>
                  <a:lnTo>
                    <a:pt x="123" y="377"/>
                  </a:lnTo>
                  <a:lnTo>
                    <a:pt x="122" y="373"/>
                  </a:lnTo>
                  <a:lnTo>
                    <a:pt x="121" y="369"/>
                  </a:lnTo>
                  <a:lnTo>
                    <a:pt x="121" y="172"/>
                  </a:lnTo>
                  <a:close/>
                  <a:moveTo>
                    <a:pt x="0" y="474"/>
                  </a:moveTo>
                  <a:lnTo>
                    <a:pt x="0" y="478"/>
                  </a:lnTo>
                  <a:lnTo>
                    <a:pt x="3" y="482"/>
                  </a:lnTo>
                  <a:lnTo>
                    <a:pt x="6" y="485"/>
                  </a:lnTo>
                  <a:lnTo>
                    <a:pt x="9" y="488"/>
                  </a:lnTo>
                  <a:lnTo>
                    <a:pt x="452" y="695"/>
                  </a:lnTo>
                  <a:lnTo>
                    <a:pt x="452" y="685"/>
                  </a:lnTo>
                  <a:lnTo>
                    <a:pt x="452" y="661"/>
                  </a:lnTo>
                  <a:lnTo>
                    <a:pt x="452" y="198"/>
                  </a:lnTo>
                  <a:lnTo>
                    <a:pt x="452" y="198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06">
              <a:extLst>
                <a:ext uri="{FF2B5EF4-FFF2-40B4-BE49-F238E27FC236}">
                  <a16:creationId xmlns:a16="http://schemas.microsoft.com/office/drawing/2014/main" id="{F8D448DE-943B-4DE3-B2D5-1A76F71D2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1947863"/>
              <a:ext cx="201613" cy="90488"/>
            </a:xfrm>
            <a:custGeom>
              <a:avLst/>
              <a:gdLst>
                <a:gd name="T0" fmla="*/ 212 w 639"/>
                <a:gd name="T1" fmla="*/ 0 h 281"/>
                <a:gd name="T2" fmla="*/ 0 w 639"/>
                <a:gd name="T3" fmla="*/ 85 h 281"/>
                <a:gd name="T4" fmla="*/ 449 w 639"/>
                <a:gd name="T5" fmla="*/ 281 h 281"/>
                <a:gd name="T6" fmla="*/ 639 w 639"/>
                <a:gd name="T7" fmla="*/ 192 h 281"/>
                <a:gd name="T8" fmla="*/ 212 w 639"/>
                <a:gd name="T9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9" h="281">
                  <a:moveTo>
                    <a:pt x="212" y="0"/>
                  </a:moveTo>
                  <a:lnTo>
                    <a:pt x="0" y="85"/>
                  </a:lnTo>
                  <a:lnTo>
                    <a:pt x="449" y="281"/>
                  </a:lnTo>
                  <a:lnTo>
                    <a:pt x="639" y="192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507">
              <a:extLst>
                <a:ext uri="{FF2B5EF4-FFF2-40B4-BE49-F238E27FC236}">
                  <a16:creationId xmlns:a16="http://schemas.microsoft.com/office/drawing/2014/main" id="{A9739B25-C271-45DA-A0F5-FBAAFC9BB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1984375"/>
              <a:ext cx="134938" cy="219075"/>
            </a:xfrm>
            <a:custGeom>
              <a:avLst/>
              <a:gdLst>
                <a:gd name="T0" fmla="*/ 0 w 421"/>
                <a:gd name="T1" fmla="*/ 196 h 693"/>
                <a:gd name="T2" fmla="*/ 0 w 421"/>
                <a:gd name="T3" fmla="*/ 659 h 693"/>
                <a:gd name="T4" fmla="*/ 0 w 421"/>
                <a:gd name="T5" fmla="*/ 684 h 693"/>
                <a:gd name="T6" fmla="*/ 0 w 421"/>
                <a:gd name="T7" fmla="*/ 693 h 693"/>
                <a:gd name="T8" fmla="*/ 413 w 421"/>
                <a:gd name="T9" fmla="*/ 487 h 693"/>
                <a:gd name="T10" fmla="*/ 416 w 421"/>
                <a:gd name="T11" fmla="*/ 483 h 693"/>
                <a:gd name="T12" fmla="*/ 419 w 421"/>
                <a:gd name="T13" fmla="*/ 481 h 693"/>
                <a:gd name="T14" fmla="*/ 420 w 421"/>
                <a:gd name="T15" fmla="*/ 477 h 693"/>
                <a:gd name="T16" fmla="*/ 421 w 421"/>
                <a:gd name="T17" fmla="*/ 473 h 693"/>
                <a:gd name="T18" fmla="*/ 421 w 421"/>
                <a:gd name="T19" fmla="*/ 0 h 693"/>
                <a:gd name="T20" fmla="*/ 0 w 421"/>
                <a:gd name="T21" fmla="*/ 196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693">
                  <a:moveTo>
                    <a:pt x="0" y="196"/>
                  </a:moveTo>
                  <a:lnTo>
                    <a:pt x="0" y="659"/>
                  </a:lnTo>
                  <a:lnTo>
                    <a:pt x="0" y="684"/>
                  </a:lnTo>
                  <a:lnTo>
                    <a:pt x="0" y="693"/>
                  </a:lnTo>
                  <a:lnTo>
                    <a:pt x="413" y="487"/>
                  </a:lnTo>
                  <a:lnTo>
                    <a:pt x="416" y="483"/>
                  </a:lnTo>
                  <a:lnTo>
                    <a:pt x="419" y="481"/>
                  </a:lnTo>
                  <a:lnTo>
                    <a:pt x="420" y="477"/>
                  </a:lnTo>
                  <a:lnTo>
                    <a:pt x="421" y="473"/>
                  </a:lnTo>
                  <a:lnTo>
                    <a:pt x="421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08">
              <a:extLst>
                <a:ext uri="{FF2B5EF4-FFF2-40B4-BE49-F238E27FC236}">
                  <a16:creationId xmlns:a16="http://schemas.microsoft.com/office/drawing/2014/main" id="{83DB6946-B9B0-4C36-8735-E7D2F387C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1919288"/>
              <a:ext cx="195263" cy="85725"/>
            </a:xfrm>
            <a:custGeom>
              <a:avLst/>
              <a:gdLst>
                <a:gd name="T0" fmla="*/ 618 w 618"/>
                <a:gd name="T1" fmla="*/ 178 h 269"/>
                <a:gd name="T2" fmla="*/ 203 w 618"/>
                <a:gd name="T3" fmla="*/ 1 h 269"/>
                <a:gd name="T4" fmla="*/ 201 w 618"/>
                <a:gd name="T5" fmla="*/ 0 h 269"/>
                <a:gd name="T6" fmla="*/ 198 w 618"/>
                <a:gd name="T7" fmla="*/ 0 h 269"/>
                <a:gd name="T8" fmla="*/ 195 w 618"/>
                <a:gd name="T9" fmla="*/ 0 h 269"/>
                <a:gd name="T10" fmla="*/ 193 w 618"/>
                <a:gd name="T11" fmla="*/ 1 h 269"/>
                <a:gd name="T12" fmla="*/ 0 w 618"/>
                <a:gd name="T13" fmla="*/ 77 h 269"/>
                <a:gd name="T14" fmla="*/ 423 w 618"/>
                <a:gd name="T15" fmla="*/ 269 h 269"/>
                <a:gd name="T16" fmla="*/ 618 w 618"/>
                <a:gd name="T17" fmla="*/ 17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269">
                  <a:moveTo>
                    <a:pt x="618" y="178"/>
                  </a:moveTo>
                  <a:lnTo>
                    <a:pt x="203" y="1"/>
                  </a:lnTo>
                  <a:lnTo>
                    <a:pt x="201" y="0"/>
                  </a:lnTo>
                  <a:lnTo>
                    <a:pt x="198" y="0"/>
                  </a:lnTo>
                  <a:lnTo>
                    <a:pt x="195" y="0"/>
                  </a:lnTo>
                  <a:lnTo>
                    <a:pt x="193" y="1"/>
                  </a:lnTo>
                  <a:lnTo>
                    <a:pt x="0" y="77"/>
                  </a:lnTo>
                  <a:lnTo>
                    <a:pt x="423" y="269"/>
                  </a:lnTo>
                  <a:lnTo>
                    <a:pt x="618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F785EA6-6FB3-4692-B638-299F3AD59000}"/>
              </a:ext>
            </a:extLst>
          </p:cNvPr>
          <p:cNvGrpSpPr/>
          <p:nvPr/>
        </p:nvGrpSpPr>
        <p:grpSpPr>
          <a:xfrm>
            <a:off x="3906538" y="4463793"/>
            <a:ext cx="513992" cy="508314"/>
            <a:chOff x="2598738" y="1919288"/>
            <a:chExt cx="287338" cy="284163"/>
          </a:xfrm>
          <a:solidFill>
            <a:schemeClr val="accent2"/>
          </a:solidFill>
        </p:grpSpPr>
        <p:sp>
          <p:nvSpPr>
            <p:cNvPr id="92" name="Freeform 505">
              <a:extLst>
                <a:ext uri="{FF2B5EF4-FFF2-40B4-BE49-F238E27FC236}">
                  <a16:creationId xmlns:a16="http://schemas.microsoft.com/office/drawing/2014/main" id="{CB51141A-9990-423C-AA8A-1BEDAF19EC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8738" y="1982788"/>
              <a:ext cx="142875" cy="220663"/>
            </a:xfrm>
            <a:custGeom>
              <a:avLst/>
              <a:gdLst>
                <a:gd name="T0" fmla="*/ 121 w 452"/>
                <a:gd name="T1" fmla="*/ 172 h 695"/>
                <a:gd name="T2" fmla="*/ 122 w 452"/>
                <a:gd name="T3" fmla="*/ 169 h 695"/>
                <a:gd name="T4" fmla="*/ 123 w 452"/>
                <a:gd name="T5" fmla="*/ 166 h 695"/>
                <a:gd name="T6" fmla="*/ 125 w 452"/>
                <a:gd name="T7" fmla="*/ 163 h 695"/>
                <a:gd name="T8" fmla="*/ 127 w 452"/>
                <a:gd name="T9" fmla="*/ 160 h 695"/>
                <a:gd name="T10" fmla="*/ 131 w 452"/>
                <a:gd name="T11" fmla="*/ 158 h 695"/>
                <a:gd name="T12" fmla="*/ 134 w 452"/>
                <a:gd name="T13" fmla="*/ 157 h 695"/>
                <a:gd name="T14" fmla="*/ 138 w 452"/>
                <a:gd name="T15" fmla="*/ 158 h 695"/>
                <a:gd name="T16" fmla="*/ 142 w 452"/>
                <a:gd name="T17" fmla="*/ 159 h 695"/>
                <a:gd name="T18" fmla="*/ 352 w 452"/>
                <a:gd name="T19" fmla="*/ 250 h 695"/>
                <a:gd name="T20" fmla="*/ 357 w 452"/>
                <a:gd name="T21" fmla="*/ 252 h 695"/>
                <a:gd name="T22" fmla="*/ 359 w 452"/>
                <a:gd name="T23" fmla="*/ 255 h 695"/>
                <a:gd name="T24" fmla="*/ 361 w 452"/>
                <a:gd name="T25" fmla="*/ 259 h 695"/>
                <a:gd name="T26" fmla="*/ 362 w 452"/>
                <a:gd name="T27" fmla="*/ 263 h 695"/>
                <a:gd name="T28" fmla="*/ 362 w 452"/>
                <a:gd name="T29" fmla="*/ 459 h 695"/>
                <a:gd name="T30" fmla="*/ 361 w 452"/>
                <a:gd name="T31" fmla="*/ 463 h 695"/>
                <a:gd name="T32" fmla="*/ 360 w 452"/>
                <a:gd name="T33" fmla="*/ 466 h 695"/>
                <a:gd name="T34" fmla="*/ 358 w 452"/>
                <a:gd name="T35" fmla="*/ 469 h 695"/>
                <a:gd name="T36" fmla="*/ 354 w 452"/>
                <a:gd name="T37" fmla="*/ 472 h 695"/>
                <a:gd name="T38" fmla="*/ 351 w 452"/>
                <a:gd name="T39" fmla="*/ 474 h 695"/>
                <a:gd name="T40" fmla="*/ 347 w 452"/>
                <a:gd name="T41" fmla="*/ 474 h 695"/>
                <a:gd name="T42" fmla="*/ 344 w 452"/>
                <a:gd name="T43" fmla="*/ 474 h 695"/>
                <a:gd name="T44" fmla="*/ 340 w 452"/>
                <a:gd name="T45" fmla="*/ 473 h 695"/>
                <a:gd name="T46" fmla="*/ 130 w 452"/>
                <a:gd name="T47" fmla="*/ 383 h 695"/>
                <a:gd name="T48" fmla="*/ 126 w 452"/>
                <a:gd name="T49" fmla="*/ 380 h 695"/>
                <a:gd name="T50" fmla="*/ 123 w 452"/>
                <a:gd name="T51" fmla="*/ 377 h 695"/>
                <a:gd name="T52" fmla="*/ 122 w 452"/>
                <a:gd name="T53" fmla="*/ 373 h 695"/>
                <a:gd name="T54" fmla="*/ 121 w 452"/>
                <a:gd name="T55" fmla="*/ 369 h 695"/>
                <a:gd name="T56" fmla="*/ 121 w 452"/>
                <a:gd name="T57" fmla="*/ 172 h 695"/>
                <a:gd name="T58" fmla="*/ 0 w 452"/>
                <a:gd name="T59" fmla="*/ 474 h 695"/>
                <a:gd name="T60" fmla="*/ 0 w 452"/>
                <a:gd name="T61" fmla="*/ 478 h 695"/>
                <a:gd name="T62" fmla="*/ 3 w 452"/>
                <a:gd name="T63" fmla="*/ 482 h 695"/>
                <a:gd name="T64" fmla="*/ 6 w 452"/>
                <a:gd name="T65" fmla="*/ 485 h 695"/>
                <a:gd name="T66" fmla="*/ 9 w 452"/>
                <a:gd name="T67" fmla="*/ 488 h 695"/>
                <a:gd name="T68" fmla="*/ 452 w 452"/>
                <a:gd name="T69" fmla="*/ 695 h 695"/>
                <a:gd name="T70" fmla="*/ 452 w 452"/>
                <a:gd name="T71" fmla="*/ 685 h 695"/>
                <a:gd name="T72" fmla="*/ 452 w 452"/>
                <a:gd name="T73" fmla="*/ 661 h 695"/>
                <a:gd name="T74" fmla="*/ 452 w 452"/>
                <a:gd name="T75" fmla="*/ 198 h 695"/>
                <a:gd name="T76" fmla="*/ 452 w 452"/>
                <a:gd name="T77" fmla="*/ 198 h 695"/>
                <a:gd name="T78" fmla="*/ 0 w 452"/>
                <a:gd name="T79" fmla="*/ 0 h 695"/>
                <a:gd name="T80" fmla="*/ 0 w 452"/>
                <a:gd name="T81" fmla="*/ 47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2" h="695">
                  <a:moveTo>
                    <a:pt x="121" y="172"/>
                  </a:moveTo>
                  <a:lnTo>
                    <a:pt x="122" y="169"/>
                  </a:lnTo>
                  <a:lnTo>
                    <a:pt x="123" y="166"/>
                  </a:lnTo>
                  <a:lnTo>
                    <a:pt x="125" y="163"/>
                  </a:lnTo>
                  <a:lnTo>
                    <a:pt x="127" y="160"/>
                  </a:lnTo>
                  <a:lnTo>
                    <a:pt x="131" y="158"/>
                  </a:lnTo>
                  <a:lnTo>
                    <a:pt x="134" y="157"/>
                  </a:lnTo>
                  <a:lnTo>
                    <a:pt x="138" y="158"/>
                  </a:lnTo>
                  <a:lnTo>
                    <a:pt x="142" y="159"/>
                  </a:lnTo>
                  <a:lnTo>
                    <a:pt x="352" y="250"/>
                  </a:lnTo>
                  <a:lnTo>
                    <a:pt x="357" y="252"/>
                  </a:lnTo>
                  <a:lnTo>
                    <a:pt x="359" y="255"/>
                  </a:lnTo>
                  <a:lnTo>
                    <a:pt x="361" y="259"/>
                  </a:lnTo>
                  <a:lnTo>
                    <a:pt x="362" y="263"/>
                  </a:lnTo>
                  <a:lnTo>
                    <a:pt x="362" y="459"/>
                  </a:lnTo>
                  <a:lnTo>
                    <a:pt x="361" y="463"/>
                  </a:lnTo>
                  <a:lnTo>
                    <a:pt x="360" y="466"/>
                  </a:lnTo>
                  <a:lnTo>
                    <a:pt x="358" y="469"/>
                  </a:lnTo>
                  <a:lnTo>
                    <a:pt x="354" y="472"/>
                  </a:lnTo>
                  <a:lnTo>
                    <a:pt x="351" y="474"/>
                  </a:lnTo>
                  <a:lnTo>
                    <a:pt x="347" y="474"/>
                  </a:lnTo>
                  <a:lnTo>
                    <a:pt x="344" y="474"/>
                  </a:lnTo>
                  <a:lnTo>
                    <a:pt x="340" y="473"/>
                  </a:lnTo>
                  <a:lnTo>
                    <a:pt x="130" y="383"/>
                  </a:lnTo>
                  <a:lnTo>
                    <a:pt x="126" y="380"/>
                  </a:lnTo>
                  <a:lnTo>
                    <a:pt x="123" y="377"/>
                  </a:lnTo>
                  <a:lnTo>
                    <a:pt x="122" y="373"/>
                  </a:lnTo>
                  <a:lnTo>
                    <a:pt x="121" y="369"/>
                  </a:lnTo>
                  <a:lnTo>
                    <a:pt x="121" y="172"/>
                  </a:lnTo>
                  <a:close/>
                  <a:moveTo>
                    <a:pt x="0" y="474"/>
                  </a:moveTo>
                  <a:lnTo>
                    <a:pt x="0" y="478"/>
                  </a:lnTo>
                  <a:lnTo>
                    <a:pt x="3" y="482"/>
                  </a:lnTo>
                  <a:lnTo>
                    <a:pt x="6" y="485"/>
                  </a:lnTo>
                  <a:lnTo>
                    <a:pt x="9" y="488"/>
                  </a:lnTo>
                  <a:lnTo>
                    <a:pt x="452" y="695"/>
                  </a:lnTo>
                  <a:lnTo>
                    <a:pt x="452" y="685"/>
                  </a:lnTo>
                  <a:lnTo>
                    <a:pt x="452" y="661"/>
                  </a:lnTo>
                  <a:lnTo>
                    <a:pt x="452" y="198"/>
                  </a:lnTo>
                  <a:lnTo>
                    <a:pt x="452" y="198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06">
              <a:extLst>
                <a:ext uri="{FF2B5EF4-FFF2-40B4-BE49-F238E27FC236}">
                  <a16:creationId xmlns:a16="http://schemas.microsoft.com/office/drawing/2014/main" id="{AB3FC116-BB62-4D5B-92D5-8C976F9BF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1947863"/>
              <a:ext cx="201613" cy="90488"/>
            </a:xfrm>
            <a:custGeom>
              <a:avLst/>
              <a:gdLst>
                <a:gd name="T0" fmla="*/ 212 w 639"/>
                <a:gd name="T1" fmla="*/ 0 h 281"/>
                <a:gd name="T2" fmla="*/ 0 w 639"/>
                <a:gd name="T3" fmla="*/ 85 h 281"/>
                <a:gd name="T4" fmla="*/ 449 w 639"/>
                <a:gd name="T5" fmla="*/ 281 h 281"/>
                <a:gd name="T6" fmla="*/ 639 w 639"/>
                <a:gd name="T7" fmla="*/ 192 h 281"/>
                <a:gd name="T8" fmla="*/ 212 w 639"/>
                <a:gd name="T9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9" h="281">
                  <a:moveTo>
                    <a:pt x="212" y="0"/>
                  </a:moveTo>
                  <a:lnTo>
                    <a:pt x="0" y="85"/>
                  </a:lnTo>
                  <a:lnTo>
                    <a:pt x="449" y="281"/>
                  </a:lnTo>
                  <a:lnTo>
                    <a:pt x="639" y="192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07">
              <a:extLst>
                <a:ext uri="{FF2B5EF4-FFF2-40B4-BE49-F238E27FC236}">
                  <a16:creationId xmlns:a16="http://schemas.microsoft.com/office/drawing/2014/main" id="{8E4E89E3-C76D-4DBE-8073-7A064CBDF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1984375"/>
              <a:ext cx="134938" cy="219075"/>
            </a:xfrm>
            <a:custGeom>
              <a:avLst/>
              <a:gdLst>
                <a:gd name="T0" fmla="*/ 0 w 421"/>
                <a:gd name="T1" fmla="*/ 196 h 693"/>
                <a:gd name="T2" fmla="*/ 0 w 421"/>
                <a:gd name="T3" fmla="*/ 659 h 693"/>
                <a:gd name="T4" fmla="*/ 0 w 421"/>
                <a:gd name="T5" fmla="*/ 684 h 693"/>
                <a:gd name="T6" fmla="*/ 0 w 421"/>
                <a:gd name="T7" fmla="*/ 693 h 693"/>
                <a:gd name="T8" fmla="*/ 413 w 421"/>
                <a:gd name="T9" fmla="*/ 487 h 693"/>
                <a:gd name="T10" fmla="*/ 416 w 421"/>
                <a:gd name="T11" fmla="*/ 483 h 693"/>
                <a:gd name="T12" fmla="*/ 419 w 421"/>
                <a:gd name="T13" fmla="*/ 481 h 693"/>
                <a:gd name="T14" fmla="*/ 420 w 421"/>
                <a:gd name="T15" fmla="*/ 477 h 693"/>
                <a:gd name="T16" fmla="*/ 421 w 421"/>
                <a:gd name="T17" fmla="*/ 473 h 693"/>
                <a:gd name="T18" fmla="*/ 421 w 421"/>
                <a:gd name="T19" fmla="*/ 0 h 693"/>
                <a:gd name="T20" fmla="*/ 0 w 421"/>
                <a:gd name="T21" fmla="*/ 196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693">
                  <a:moveTo>
                    <a:pt x="0" y="196"/>
                  </a:moveTo>
                  <a:lnTo>
                    <a:pt x="0" y="659"/>
                  </a:lnTo>
                  <a:lnTo>
                    <a:pt x="0" y="684"/>
                  </a:lnTo>
                  <a:lnTo>
                    <a:pt x="0" y="693"/>
                  </a:lnTo>
                  <a:lnTo>
                    <a:pt x="413" y="487"/>
                  </a:lnTo>
                  <a:lnTo>
                    <a:pt x="416" y="483"/>
                  </a:lnTo>
                  <a:lnTo>
                    <a:pt x="419" y="481"/>
                  </a:lnTo>
                  <a:lnTo>
                    <a:pt x="420" y="477"/>
                  </a:lnTo>
                  <a:lnTo>
                    <a:pt x="421" y="473"/>
                  </a:lnTo>
                  <a:lnTo>
                    <a:pt x="421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08">
              <a:extLst>
                <a:ext uri="{FF2B5EF4-FFF2-40B4-BE49-F238E27FC236}">
                  <a16:creationId xmlns:a16="http://schemas.microsoft.com/office/drawing/2014/main" id="{C0A4B3BD-3B14-4599-9638-52318C342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1919288"/>
              <a:ext cx="195263" cy="85725"/>
            </a:xfrm>
            <a:custGeom>
              <a:avLst/>
              <a:gdLst>
                <a:gd name="T0" fmla="*/ 618 w 618"/>
                <a:gd name="T1" fmla="*/ 178 h 269"/>
                <a:gd name="T2" fmla="*/ 203 w 618"/>
                <a:gd name="T3" fmla="*/ 1 h 269"/>
                <a:gd name="T4" fmla="*/ 201 w 618"/>
                <a:gd name="T5" fmla="*/ 0 h 269"/>
                <a:gd name="T6" fmla="*/ 198 w 618"/>
                <a:gd name="T7" fmla="*/ 0 h 269"/>
                <a:gd name="T8" fmla="*/ 195 w 618"/>
                <a:gd name="T9" fmla="*/ 0 h 269"/>
                <a:gd name="T10" fmla="*/ 193 w 618"/>
                <a:gd name="T11" fmla="*/ 1 h 269"/>
                <a:gd name="T12" fmla="*/ 0 w 618"/>
                <a:gd name="T13" fmla="*/ 77 h 269"/>
                <a:gd name="T14" fmla="*/ 423 w 618"/>
                <a:gd name="T15" fmla="*/ 269 h 269"/>
                <a:gd name="T16" fmla="*/ 618 w 618"/>
                <a:gd name="T17" fmla="*/ 17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269">
                  <a:moveTo>
                    <a:pt x="618" y="178"/>
                  </a:moveTo>
                  <a:lnTo>
                    <a:pt x="203" y="1"/>
                  </a:lnTo>
                  <a:lnTo>
                    <a:pt x="201" y="0"/>
                  </a:lnTo>
                  <a:lnTo>
                    <a:pt x="198" y="0"/>
                  </a:lnTo>
                  <a:lnTo>
                    <a:pt x="195" y="0"/>
                  </a:lnTo>
                  <a:lnTo>
                    <a:pt x="193" y="1"/>
                  </a:lnTo>
                  <a:lnTo>
                    <a:pt x="0" y="77"/>
                  </a:lnTo>
                  <a:lnTo>
                    <a:pt x="423" y="269"/>
                  </a:lnTo>
                  <a:lnTo>
                    <a:pt x="618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CD9798E-32F1-42EC-941F-6ED7A1F9EF41}"/>
              </a:ext>
            </a:extLst>
          </p:cNvPr>
          <p:cNvSpPr txBox="1"/>
          <p:nvPr/>
        </p:nvSpPr>
        <p:spPr>
          <a:xfrm>
            <a:off x="4981282" y="1354468"/>
            <a:ext cx="9111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소개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D7F6427-9FE6-49AA-9AA2-24940C18B623}"/>
              </a:ext>
            </a:extLst>
          </p:cNvPr>
          <p:cNvSpPr txBox="1"/>
          <p:nvPr/>
        </p:nvSpPr>
        <p:spPr>
          <a:xfrm>
            <a:off x="4976001" y="2398881"/>
            <a:ext cx="9111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F6A409D-A155-41E9-AF96-8D9003E38B06}"/>
              </a:ext>
            </a:extLst>
          </p:cNvPr>
          <p:cNvSpPr txBox="1"/>
          <p:nvPr/>
        </p:nvSpPr>
        <p:spPr>
          <a:xfrm>
            <a:off x="4976001" y="3382057"/>
            <a:ext cx="9111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화면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28893AD-03A9-49E8-BF30-3DC795997F82}"/>
              </a:ext>
            </a:extLst>
          </p:cNvPr>
          <p:cNvSpPr txBox="1"/>
          <p:nvPr/>
        </p:nvSpPr>
        <p:spPr>
          <a:xfrm>
            <a:off x="4987360" y="4365233"/>
            <a:ext cx="9111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팀원 역할</a:t>
            </a:r>
          </a:p>
        </p:txBody>
      </p:sp>
      <p:grpSp>
        <p:nvGrpSpPr>
          <p:cNvPr id="49" name="Group 80">
            <a:extLst>
              <a:ext uri="{FF2B5EF4-FFF2-40B4-BE49-F238E27FC236}">
                <a16:creationId xmlns:a16="http://schemas.microsoft.com/office/drawing/2014/main" id="{D68C8D29-C277-435A-9B8D-9E8BDE3CEA03}"/>
              </a:ext>
            </a:extLst>
          </p:cNvPr>
          <p:cNvGrpSpPr/>
          <p:nvPr/>
        </p:nvGrpSpPr>
        <p:grpSpPr>
          <a:xfrm>
            <a:off x="3900460" y="5581702"/>
            <a:ext cx="513992" cy="508314"/>
            <a:chOff x="2598738" y="1919288"/>
            <a:chExt cx="287338" cy="284163"/>
          </a:xfrm>
          <a:solidFill>
            <a:schemeClr val="accent3"/>
          </a:solidFill>
        </p:grpSpPr>
        <p:sp>
          <p:nvSpPr>
            <p:cNvPr id="50" name="Freeform 505">
              <a:extLst>
                <a:ext uri="{FF2B5EF4-FFF2-40B4-BE49-F238E27FC236}">
                  <a16:creationId xmlns:a16="http://schemas.microsoft.com/office/drawing/2014/main" id="{D88E1266-0D54-42D4-9E1E-FFBBF6B418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8738" y="1982788"/>
              <a:ext cx="142875" cy="220663"/>
            </a:xfrm>
            <a:custGeom>
              <a:avLst/>
              <a:gdLst>
                <a:gd name="T0" fmla="*/ 121 w 452"/>
                <a:gd name="T1" fmla="*/ 172 h 695"/>
                <a:gd name="T2" fmla="*/ 122 w 452"/>
                <a:gd name="T3" fmla="*/ 169 h 695"/>
                <a:gd name="T4" fmla="*/ 123 w 452"/>
                <a:gd name="T5" fmla="*/ 166 h 695"/>
                <a:gd name="T6" fmla="*/ 125 w 452"/>
                <a:gd name="T7" fmla="*/ 163 h 695"/>
                <a:gd name="T8" fmla="*/ 127 w 452"/>
                <a:gd name="T9" fmla="*/ 160 h 695"/>
                <a:gd name="T10" fmla="*/ 131 w 452"/>
                <a:gd name="T11" fmla="*/ 158 h 695"/>
                <a:gd name="T12" fmla="*/ 134 w 452"/>
                <a:gd name="T13" fmla="*/ 157 h 695"/>
                <a:gd name="T14" fmla="*/ 138 w 452"/>
                <a:gd name="T15" fmla="*/ 158 h 695"/>
                <a:gd name="T16" fmla="*/ 142 w 452"/>
                <a:gd name="T17" fmla="*/ 159 h 695"/>
                <a:gd name="T18" fmla="*/ 352 w 452"/>
                <a:gd name="T19" fmla="*/ 250 h 695"/>
                <a:gd name="T20" fmla="*/ 357 w 452"/>
                <a:gd name="T21" fmla="*/ 252 h 695"/>
                <a:gd name="T22" fmla="*/ 359 w 452"/>
                <a:gd name="T23" fmla="*/ 255 h 695"/>
                <a:gd name="T24" fmla="*/ 361 w 452"/>
                <a:gd name="T25" fmla="*/ 259 h 695"/>
                <a:gd name="T26" fmla="*/ 362 w 452"/>
                <a:gd name="T27" fmla="*/ 263 h 695"/>
                <a:gd name="T28" fmla="*/ 362 w 452"/>
                <a:gd name="T29" fmla="*/ 459 h 695"/>
                <a:gd name="T30" fmla="*/ 361 w 452"/>
                <a:gd name="T31" fmla="*/ 463 h 695"/>
                <a:gd name="T32" fmla="*/ 360 w 452"/>
                <a:gd name="T33" fmla="*/ 466 h 695"/>
                <a:gd name="T34" fmla="*/ 358 w 452"/>
                <a:gd name="T35" fmla="*/ 469 h 695"/>
                <a:gd name="T36" fmla="*/ 354 w 452"/>
                <a:gd name="T37" fmla="*/ 472 h 695"/>
                <a:gd name="T38" fmla="*/ 351 w 452"/>
                <a:gd name="T39" fmla="*/ 474 h 695"/>
                <a:gd name="T40" fmla="*/ 347 w 452"/>
                <a:gd name="T41" fmla="*/ 474 h 695"/>
                <a:gd name="T42" fmla="*/ 344 w 452"/>
                <a:gd name="T43" fmla="*/ 474 h 695"/>
                <a:gd name="T44" fmla="*/ 340 w 452"/>
                <a:gd name="T45" fmla="*/ 473 h 695"/>
                <a:gd name="T46" fmla="*/ 130 w 452"/>
                <a:gd name="T47" fmla="*/ 383 h 695"/>
                <a:gd name="T48" fmla="*/ 126 w 452"/>
                <a:gd name="T49" fmla="*/ 380 h 695"/>
                <a:gd name="T50" fmla="*/ 123 w 452"/>
                <a:gd name="T51" fmla="*/ 377 h 695"/>
                <a:gd name="T52" fmla="*/ 122 w 452"/>
                <a:gd name="T53" fmla="*/ 373 h 695"/>
                <a:gd name="T54" fmla="*/ 121 w 452"/>
                <a:gd name="T55" fmla="*/ 369 h 695"/>
                <a:gd name="T56" fmla="*/ 121 w 452"/>
                <a:gd name="T57" fmla="*/ 172 h 695"/>
                <a:gd name="T58" fmla="*/ 0 w 452"/>
                <a:gd name="T59" fmla="*/ 474 h 695"/>
                <a:gd name="T60" fmla="*/ 0 w 452"/>
                <a:gd name="T61" fmla="*/ 478 h 695"/>
                <a:gd name="T62" fmla="*/ 3 w 452"/>
                <a:gd name="T63" fmla="*/ 482 h 695"/>
                <a:gd name="T64" fmla="*/ 6 w 452"/>
                <a:gd name="T65" fmla="*/ 485 h 695"/>
                <a:gd name="T66" fmla="*/ 9 w 452"/>
                <a:gd name="T67" fmla="*/ 488 h 695"/>
                <a:gd name="T68" fmla="*/ 452 w 452"/>
                <a:gd name="T69" fmla="*/ 695 h 695"/>
                <a:gd name="T70" fmla="*/ 452 w 452"/>
                <a:gd name="T71" fmla="*/ 685 h 695"/>
                <a:gd name="T72" fmla="*/ 452 w 452"/>
                <a:gd name="T73" fmla="*/ 661 h 695"/>
                <a:gd name="T74" fmla="*/ 452 w 452"/>
                <a:gd name="T75" fmla="*/ 198 h 695"/>
                <a:gd name="T76" fmla="*/ 452 w 452"/>
                <a:gd name="T77" fmla="*/ 198 h 695"/>
                <a:gd name="T78" fmla="*/ 0 w 452"/>
                <a:gd name="T79" fmla="*/ 0 h 695"/>
                <a:gd name="T80" fmla="*/ 0 w 452"/>
                <a:gd name="T81" fmla="*/ 47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2" h="695">
                  <a:moveTo>
                    <a:pt x="121" y="172"/>
                  </a:moveTo>
                  <a:lnTo>
                    <a:pt x="122" y="169"/>
                  </a:lnTo>
                  <a:lnTo>
                    <a:pt x="123" y="166"/>
                  </a:lnTo>
                  <a:lnTo>
                    <a:pt x="125" y="163"/>
                  </a:lnTo>
                  <a:lnTo>
                    <a:pt x="127" y="160"/>
                  </a:lnTo>
                  <a:lnTo>
                    <a:pt x="131" y="158"/>
                  </a:lnTo>
                  <a:lnTo>
                    <a:pt x="134" y="157"/>
                  </a:lnTo>
                  <a:lnTo>
                    <a:pt x="138" y="158"/>
                  </a:lnTo>
                  <a:lnTo>
                    <a:pt x="142" y="159"/>
                  </a:lnTo>
                  <a:lnTo>
                    <a:pt x="352" y="250"/>
                  </a:lnTo>
                  <a:lnTo>
                    <a:pt x="357" y="252"/>
                  </a:lnTo>
                  <a:lnTo>
                    <a:pt x="359" y="255"/>
                  </a:lnTo>
                  <a:lnTo>
                    <a:pt x="361" y="259"/>
                  </a:lnTo>
                  <a:lnTo>
                    <a:pt x="362" y="263"/>
                  </a:lnTo>
                  <a:lnTo>
                    <a:pt x="362" y="459"/>
                  </a:lnTo>
                  <a:lnTo>
                    <a:pt x="361" y="463"/>
                  </a:lnTo>
                  <a:lnTo>
                    <a:pt x="360" y="466"/>
                  </a:lnTo>
                  <a:lnTo>
                    <a:pt x="358" y="469"/>
                  </a:lnTo>
                  <a:lnTo>
                    <a:pt x="354" y="472"/>
                  </a:lnTo>
                  <a:lnTo>
                    <a:pt x="351" y="474"/>
                  </a:lnTo>
                  <a:lnTo>
                    <a:pt x="347" y="474"/>
                  </a:lnTo>
                  <a:lnTo>
                    <a:pt x="344" y="474"/>
                  </a:lnTo>
                  <a:lnTo>
                    <a:pt x="340" y="473"/>
                  </a:lnTo>
                  <a:lnTo>
                    <a:pt x="130" y="383"/>
                  </a:lnTo>
                  <a:lnTo>
                    <a:pt x="126" y="380"/>
                  </a:lnTo>
                  <a:lnTo>
                    <a:pt x="123" y="377"/>
                  </a:lnTo>
                  <a:lnTo>
                    <a:pt x="122" y="373"/>
                  </a:lnTo>
                  <a:lnTo>
                    <a:pt x="121" y="369"/>
                  </a:lnTo>
                  <a:lnTo>
                    <a:pt x="121" y="172"/>
                  </a:lnTo>
                  <a:close/>
                  <a:moveTo>
                    <a:pt x="0" y="474"/>
                  </a:moveTo>
                  <a:lnTo>
                    <a:pt x="0" y="478"/>
                  </a:lnTo>
                  <a:lnTo>
                    <a:pt x="3" y="482"/>
                  </a:lnTo>
                  <a:lnTo>
                    <a:pt x="6" y="485"/>
                  </a:lnTo>
                  <a:lnTo>
                    <a:pt x="9" y="488"/>
                  </a:lnTo>
                  <a:lnTo>
                    <a:pt x="452" y="695"/>
                  </a:lnTo>
                  <a:lnTo>
                    <a:pt x="452" y="685"/>
                  </a:lnTo>
                  <a:lnTo>
                    <a:pt x="452" y="661"/>
                  </a:lnTo>
                  <a:lnTo>
                    <a:pt x="452" y="198"/>
                  </a:lnTo>
                  <a:lnTo>
                    <a:pt x="452" y="198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06">
              <a:extLst>
                <a:ext uri="{FF2B5EF4-FFF2-40B4-BE49-F238E27FC236}">
                  <a16:creationId xmlns:a16="http://schemas.microsoft.com/office/drawing/2014/main" id="{6DD01EAD-5AB7-4B90-A625-5CD9D9BCF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1947863"/>
              <a:ext cx="201613" cy="90488"/>
            </a:xfrm>
            <a:custGeom>
              <a:avLst/>
              <a:gdLst>
                <a:gd name="T0" fmla="*/ 212 w 639"/>
                <a:gd name="T1" fmla="*/ 0 h 281"/>
                <a:gd name="T2" fmla="*/ 0 w 639"/>
                <a:gd name="T3" fmla="*/ 85 h 281"/>
                <a:gd name="T4" fmla="*/ 449 w 639"/>
                <a:gd name="T5" fmla="*/ 281 h 281"/>
                <a:gd name="T6" fmla="*/ 639 w 639"/>
                <a:gd name="T7" fmla="*/ 192 h 281"/>
                <a:gd name="T8" fmla="*/ 212 w 639"/>
                <a:gd name="T9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9" h="281">
                  <a:moveTo>
                    <a:pt x="212" y="0"/>
                  </a:moveTo>
                  <a:lnTo>
                    <a:pt x="0" y="85"/>
                  </a:lnTo>
                  <a:lnTo>
                    <a:pt x="449" y="281"/>
                  </a:lnTo>
                  <a:lnTo>
                    <a:pt x="639" y="192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07">
              <a:extLst>
                <a:ext uri="{FF2B5EF4-FFF2-40B4-BE49-F238E27FC236}">
                  <a16:creationId xmlns:a16="http://schemas.microsoft.com/office/drawing/2014/main" id="{7BDE1F0F-A54E-4ECE-AA0E-D0C297CD5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1984375"/>
              <a:ext cx="134938" cy="219075"/>
            </a:xfrm>
            <a:custGeom>
              <a:avLst/>
              <a:gdLst>
                <a:gd name="T0" fmla="*/ 0 w 421"/>
                <a:gd name="T1" fmla="*/ 196 h 693"/>
                <a:gd name="T2" fmla="*/ 0 w 421"/>
                <a:gd name="T3" fmla="*/ 659 h 693"/>
                <a:gd name="T4" fmla="*/ 0 w 421"/>
                <a:gd name="T5" fmla="*/ 684 h 693"/>
                <a:gd name="T6" fmla="*/ 0 w 421"/>
                <a:gd name="T7" fmla="*/ 693 h 693"/>
                <a:gd name="T8" fmla="*/ 413 w 421"/>
                <a:gd name="T9" fmla="*/ 487 h 693"/>
                <a:gd name="T10" fmla="*/ 416 w 421"/>
                <a:gd name="T11" fmla="*/ 483 h 693"/>
                <a:gd name="T12" fmla="*/ 419 w 421"/>
                <a:gd name="T13" fmla="*/ 481 h 693"/>
                <a:gd name="T14" fmla="*/ 420 w 421"/>
                <a:gd name="T15" fmla="*/ 477 h 693"/>
                <a:gd name="T16" fmla="*/ 421 w 421"/>
                <a:gd name="T17" fmla="*/ 473 h 693"/>
                <a:gd name="T18" fmla="*/ 421 w 421"/>
                <a:gd name="T19" fmla="*/ 0 h 693"/>
                <a:gd name="T20" fmla="*/ 0 w 421"/>
                <a:gd name="T21" fmla="*/ 196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693">
                  <a:moveTo>
                    <a:pt x="0" y="196"/>
                  </a:moveTo>
                  <a:lnTo>
                    <a:pt x="0" y="659"/>
                  </a:lnTo>
                  <a:lnTo>
                    <a:pt x="0" y="684"/>
                  </a:lnTo>
                  <a:lnTo>
                    <a:pt x="0" y="693"/>
                  </a:lnTo>
                  <a:lnTo>
                    <a:pt x="413" y="487"/>
                  </a:lnTo>
                  <a:lnTo>
                    <a:pt x="416" y="483"/>
                  </a:lnTo>
                  <a:lnTo>
                    <a:pt x="419" y="481"/>
                  </a:lnTo>
                  <a:lnTo>
                    <a:pt x="420" y="477"/>
                  </a:lnTo>
                  <a:lnTo>
                    <a:pt x="421" y="473"/>
                  </a:lnTo>
                  <a:lnTo>
                    <a:pt x="421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08">
              <a:extLst>
                <a:ext uri="{FF2B5EF4-FFF2-40B4-BE49-F238E27FC236}">
                  <a16:creationId xmlns:a16="http://schemas.microsoft.com/office/drawing/2014/main" id="{BBC584AC-616A-4A39-B073-4DFDB2178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1919288"/>
              <a:ext cx="195263" cy="85725"/>
            </a:xfrm>
            <a:custGeom>
              <a:avLst/>
              <a:gdLst>
                <a:gd name="T0" fmla="*/ 618 w 618"/>
                <a:gd name="T1" fmla="*/ 178 h 269"/>
                <a:gd name="T2" fmla="*/ 203 w 618"/>
                <a:gd name="T3" fmla="*/ 1 h 269"/>
                <a:gd name="T4" fmla="*/ 201 w 618"/>
                <a:gd name="T5" fmla="*/ 0 h 269"/>
                <a:gd name="T6" fmla="*/ 198 w 618"/>
                <a:gd name="T7" fmla="*/ 0 h 269"/>
                <a:gd name="T8" fmla="*/ 195 w 618"/>
                <a:gd name="T9" fmla="*/ 0 h 269"/>
                <a:gd name="T10" fmla="*/ 193 w 618"/>
                <a:gd name="T11" fmla="*/ 1 h 269"/>
                <a:gd name="T12" fmla="*/ 0 w 618"/>
                <a:gd name="T13" fmla="*/ 77 h 269"/>
                <a:gd name="T14" fmla="*/ 423 w 618"/>
                <a:gd name="T15" fmla="*/ 269 h 269"/>
                <a:gd name="T16" fmla="*/ 618 w 618"/>
                <a:gd name="T17" fmla="*/ 17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269">
                  <a:moveTo>
                    <a:pt x="618" y="178"/>
                  </a:moveTo>
                  <a:lnTo>
                    <a:pt x="203" y="1"/>
                  </a:lnTo>
                  <a:lnTo>
                    <a:pt x="201" y="0"/>
                  </a:lnTo>
                  <a:lnTo>
                    <a:pt x="198" y="0"/>
                  </a:lnTo>
                  <a:lnTo>
                    <a:pt x="195" y="0"/>
                  </a:lnTo>
                  <a:lnTo>
                    <a:pt x="193" y="1"/>
                  </a:lnTo>
                  <a:lnTo>
                    <a:pt x="0" y="77"/>
                  </a:lnTo>
                  <a:lnTo>
                    <a:pt x="423" y="269"/>
                  </a:lnTo>
                  <a:lnTo>
                    <a:pt x="618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2F3295C-EEDB-4441-AE9A-06F6498F3362}"/>
              </a:ext>
            </a:extLst>
          </p:cNvPr>
          <p:cNvSpPr txBox="1"/>
          <p:nvPr/>
        </p:nvSpPr>
        <p:spPr>
          <a:xfrm>
            <a:off x="4981282" y="5426735"/>
            <a:ext cx="9111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점수 배분</a:t>
            </a:r>
          </a:p>
        </p:txBody>
      </p:sp>
    </p:spTree>
    <p:extLst>
      <p:ext uri="{BB962C8B-B14F-4D97-AF65-F5344CB8AC3E}">
        <p14:creationId xmlns:p14="http://schemas.microsoft.com/office/powerpoint/2010/main" val="361029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482601" y="241300"/>
            <a:ext cx="11226800" cy="6093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소개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D812F3-81D5-4972-B8E6-F8534FFB3573}"/>
              </a:ext>
            </a:extLst>
          </p:cNvPr>
          <p:cNvGrpSpPr/>
          <p:nvPr/>
        </p:nvGrpSpPr>
        <p:grpSpPr>
          <a:xfrm>
            <a:off x="9365440" y="5618130"/>
            <a:ext cx="2609914" cy="1066864"/>
            <a:chOff x="1815290" y="1862105"/>
            <a:chExt cx="2609914" cy="106686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7CEC4F9-A97D-495B-95CE-5CF85D9BC3B2}"/>
                </a:ext>
              </a:extLst>
            </p:cNvPr>
            <p:cNvSpPr/>
            <p:nvPr/>
          </p:nvSpPr>
          <p:spPr>
            <a:xfrm>
              <a:off x="24248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6C991DF-FD89-4A2B-B677-F56990A2A629}"/>
                </a:ext>
              </a:extLst>
            </p:cNvPr>
            <p:cNvSpPr/>
            <p:nvPr/>
          </p:nvSpPr>
          <p:spPr>
            <a:xfrm>
              <a:off x="30344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029DF62-C4E9-473E-A8CA-584A20A124F2}"/>
                </a:ext>
              </a:extLst>
            </p:cNvPr>
            <p:cNvSpPr/>
            <p:nvPr/>
          </p:nvSpPr>
          <p:spPr>
            <a:xfrm>
              <a:off x="36440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A2B2E1-4184-4630-8E80-38540FA71912}"/>
                </a:ext>
              </a:extLst>
            </p:cNvPr>
            <p:cNvSpPr/>
            <p:nvPr/>
          </p:nvSpPr>
          <p:spPr>
            <a:xfrm>
              <a:off x="42536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969DCA-7EFA-4BB4-B5A7-8BDC5D963A0F}"/>
                </a:ext>
              </a:extLst>
            </p:cNvPr>
            <p:cNvSpPr/>
            <p:nvPr/>
          </p:nvSpPr>
          <p:spPr>
            <a:xfrm>
              <a:off x="24248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BAC60E-0115-40E6-B711-F75EBDDC38A3}"/>
                </a:ext>
              </a:extLst>
            </p:cNvPr>
            <p:cNvSpPr/>
            <p:nvPr/>
          </p:nvSpPr>
          <p:spPr>
            <a:xfrm>
              <a:off x="30344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4E1703-3A4F-497E-BD1D-CBC2EB2FC13B}"/>
                </a:ext>
              </a:extLst>
            </p:cNvPr>
            <p:cNvSpPr/>
            <p:nvPr/>
          </p:nvSpPr>
          <p:spPr>
            <a:xfrm>
              <a:off x="36440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15E3AD-B354-4574-88AF-C3BD3665050E}"/>
                </a:ext>
              </a:extLst>
            </p:cNvPr>
            <p:cNvSpPr/>
            <p:nvPr/>
          </p:nvSpPr>
          <p:spPr>
            <a:xfrm>
              <a:off x="42536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4DB8B36-D33A-4C22-893C-72C5A6121D5E}"/>
                </a:ext>
              </a:extLst>
            </p:cNvPr>
            <p:cNvSpPr/>
            <p:nvPr/>
          </p:nvSpPr>
          <p:spPr>
            <a:xfrm>
              <a:off x="24248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4196A4-5814-44E5-9A1E-D7AE2A7679DA}"/>
                </a:ext>
              </a:extLst>
            </p:cNvPr>
            <p:cNvSpPr/>
            <p:nvPr/>
          </p:nvSpPr>
          <p:spPr>
            <a:xfrm>
              <a:off x="30344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677B29-41F9-4288-8F6F-9CF5AA21B05F}"/>
                </a:ext>
              </a:extLst>
            </p:cNvPr>
            <p:cNvSpPr/>
            <p:nvPr/>
          </p:nvSpPr>
          <p:spPr>
            <a:xfrm>
              <a:off x="36440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D59FB4-8B17-4280-ABA0-CF5808C703FE}"/>
                </a:ext>
              </a:extLst>
            </p:cNvPr>
            <p:cNvSpPr/>
            <p:nvPr/>
          </p:nvSpPr>
          <p:spPr>
            <a:xfrm>
              <a:off x="42536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8373C5-7149-495E-B528-84E34E60BC34}"/>
                </a:ext>
              </a:extLst>
            </p:cNvPr>
            <p:cNvSpPr/>
            <p:nvPr/>
          </p:nvSpPr>
          <p:spPr>
            <a:xfrm>
              <a:off x="18152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15070C3-34E6-4F3A-969B-CB49CA631C89}"/>
                </a:ext>
              </a:extLst>
            </p:cNvPr>
            <p:cNvSpPr/>
            <p:nvPr/>
          </p:nvSpPr>
          <p:spPr>
            <a:xfrm>
              <a:off x="18152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AC2485-F18A-4487-86A5-3FF49E82D00A}"/>
                </a:ext>
              </a:extLst>
            </p:cNvPr>
            <p:cNvSpPr/>
            <p:nvPr/>
          </p:nvSpPr>
          <p:spPr>
            <a:xfrm>
              <a:off x="18152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9FF07DC-EFE9-4563-A1B7-E4D546383A07}"/>
              </a:ext>
            </a:extLst>
          </p:cNvPr>
          <p:cNvSpPr/>
          <p:nvPr/>
        </p:nvSpPr>
        <p:spPr>
          <a:xfrm>
            <a:off x="11709400" y="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CA76D0-89F1-494D-8FFB-8C502050824A}"/>
              </a:ext>
            </a:extLst>
          </p:cNvPr>
          <p:cNvSpPr/>
          <p:nvPr/>
        </p:nvSpPr>
        <p:spPr>
          <a:xfrm>
            <a:off x="0" y="637540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4F98B0-9BD8-45EF-A8D5-0727CA54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3</a:t>
            </a:fld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3D90E5-4A79-4585-8BAE-BD5EE218E6B0}"/>
              </a:ext>
            </a:extLst>
          </p:cNvPr>
          <p:cNvCxnSpPr>
            <a:cxnSpLocks/>
          </p:cNvCxnSpPr>
          <p:nvPr/>
        </p:nvCxnSpPr>
        <p:spPr>
          <a:xfrm flipV="1">
            <a:off x="2635186" y="6324600"/>
            <a:ext cx="533400" cy="5334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CC7C302-370C-4B10-A395-9BF1524EBB61}"/>
              </a:ext>
            </a:extLst>
          </p:cNvPr>
          <p:cNvSpPr/>
          <p:nvPr/>
        </p:nvSpPr>
        <p:spPr>
          <a:xfrm>
            <a:off x="12453257" y="1028700"/>
            <a:ext cx="1161143" cy="529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ACB1F6-69DD-433F-861D-D2492684DE2B}"/>
              </a:ext>
            </a:extLst>
          </p:cNvPr>
          <p:cNvCxnSpPr>
            <a:cxnSpLocks/>
          </p:cNvCxnSpPr>
          <p:nvPr/>
        </p:nvCxnSpPr>
        <p:spPr>
          <a:xfrm flipV="1">
            <a:off x="8610600" y="0"/>
            <a:ext cx="657225" cy="65722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검은색, 물, 공기, 하얀색이(가) 표시된 사진&#10;&#10;자동 생성된 설명">
            <a:extLst>
              <a:ext uri="{FF2B5EF4-FFF2-40B4-BE49-F238E27FC236}">
                <a16:creationId xmlns:a16="http://schemas.microsoft.com/office/drawing/2014/main" id="{CDE48EEB-43B1-4519-9DC7-B24E17136CD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634" y="2068405"/>
            <a:ext cx="1212981" cy="89117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2F103F8-ACF8-49C7-9B69-986C0C88EFED}"/>
              </a:ext>
            </a:extLst>
          </p:cNvPr>
          <p:cNvSpPr txBox="1"/>
          <p:nvPr/>
        </p:nvSpPr>
        <p:spPr>
          <a:xfrm>
            <a:off x="3674801" y="1817615"/>
            <a:ext cx="6932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제품을 원하는 항목별로 비교한다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5B35BCA-9CA7-4CEE-B0F6-27E1F9DEC50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96" y="3898426"/>
            <a:ext cx="1197124" cy="1197124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29CA611E-7F44-4395-AE31-1054D4ACF7BD}"/>
              </a:ext>
            </a:extLst>
          </p:cNvPr>
          <p:cNvSpPr txBox="1"/>
          <p:nvPr/>
        </p:nvSpPr>
        <p:spPr>
          <a:xfrm>
            <a:off x="3674801" y="3295700"/>
            <a:ext cx="7456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제품에 대한 실시간 검색 순위를 보여준다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6AD4B19-6A42-4F6B-85E2-43E1E415E577}"/>
              </a:ext>
            </a:extLst>
          </p:cNvPr>
          <p:cNvSpPr/>
          <p:nvPr/>
        </p:nvSpPr>
        <p:spPr>
          <a:xfrm>
            <a:off x="3674801" y="4773785"/>
            <a:ext cx="8228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제품에 대한 네이버 쇼핑 검색 결과를 보여준다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034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482601" y="241300"/>
            <a:ext cx="11226800" cy="6093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D812F3-81D5-4972-B8E6-F8534FFB3573}"/>
              </a:ext>
            </a:extLst>
          </p:cNvPr>
          <p:cNvGrpSpPr/>
          <p:nvPr/>
        </p:nvGrpSpPr>
        <p:grpSpPr>
          <a:xfrm>
            <a:off x="9365440" y="5618130"/>
            <a:ext cx="2609914" cy="1066864"/>
            <a:chOff x="1815290" y="1862105"/>
            <a:chExt cx="2609914" cy="106686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7CEC4F9-A97D-495B-95CE-5CF85D9BC3B2}"/>
                </a:ext>
              </a:extLst>
            </p:cNvPr>
            <p:cNvSpPr/>
            <p:nvPr/>
          </p:nvSpPr>
          <p:spPr>
            <a:xfrm>
              <a:off x="24248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6C991DF-FD89-4A2B-B677-F56990A2A629}"/>
                </a:ext>
              </a:extLst>
            </p:cNvPr>
            <p:cNvSpPr/>
            <p:nvPr/>
          </p:nvSpPr>
          <p:spPr>
            <a:xfrm>
              <a:off x="30344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029DF62-C4E9-473E-A8CA-584A20A124F2}"/>
                </a:ext>
              </a:extLst>
            </p:cNvPr>
            <p:cNvSpPr/>
            <p:nvPr/>
          </p:nvSpPr>
          <p:spPr>
            <a:xfrm>
              <a:off x="36440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A2B2E1-4184-4630-8E80-38540FA71912}"/>
                </a:ext>
              </a:extLst>
            </p:cNvPr>
            <p:cNvSpPr/>
            <p:nvPr/>
          </p:nvSpPr>
          <p:spPr>
            <a:xfrm>
              <a:off x="42536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969DCA-7EFA-4BB4-B5A7-8BDC5D963A0F}"/>
                </a:ext>
              </a:extLst>
            </p:cNvPr>
            <p:cNvSpPr/>
            <p:nvPr/>
          </p:nvSpPr>
          <p:spPr>
            <a:xfrm>
              <a:off x="24248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BAC60E-0115-40E6-B711-F75EBDDC38A3}"/>
                </a:ext>
              </a:extLst>
            </p:cNvPr>
            <p:cNvSpPr/>
            <p:nvPr/>
          </p:nvSpPr>
          <p:spPr>
            <a:xfrm>
              <a:off x="30344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4E1703-3A4F-497E-BD1D-CBC2EB2FC13B}"/>
                </a:ext>
              </a:extLst>
            </p:cNvPr>
            <p:cNvSpPr/>
            <p:nvPr/>
          </p:nvSpPr>
          <p:spPr>
            <a:xfrm>
              <a:off x="36440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15E3AD-B354-4574-88AF-C3BD3665050E}"/>
                </a:ext>
              </a:extLst>
            </p:cNvPr>
            <p:cNvSpPr/>
            <p:nvPr/>
          </p:nvSpPr>
          <p:spPr>
            <a:xfrm>
              <a:off x="42536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4DB8B36-D33A-4C22-893C-72C5A6121D5E}"/>
                </a:ext>
              </a:extLst>
            </p:cNvPr>
            <p:cNvSpPr/>
            <p:nvPr/>
          </p:nvSpPr>
          <p:spPr>
            <a:xfrm>
              <a:off x="24248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4196A4-5814-44E5-9A1E-D7AE2A7679DA}"/>
                </a:ext>
              </a:extLst>
            </p:cNvPr>
            <p:cNvSpPr/>
            <p:nvPr/>
          </p:nvSpPr>
          <p:spPr>
            <a:xfrm>
              <a:off x="30344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677B29-41F9-4288-8F6F-9CF5AA21B05F}"/>
                </a:ext>
              </a:extLst>
            </p:cNvPr>
            <p:cNvSpPr/>
            <p:nvPr/>
          </p:nvSpPr>
          <p:spPr>
            <a:xfrm>
              <a:off x="36440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D59FB4-8B17-4280-ABA0-CF5808C703FE}"/>
                </a:ext>
              </a:extLst>
            </p:cNvPr>
            <p:cNvSpPr/>
            <p:nvPr/>
          </p:nvSpPr>
          <p:spPr>
            <a:xfrm>
              <a:off x="42536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8373C5-7149-495E-B528-84E34E60BC34}"/>
                </a:ext>
              </a:extLst>
            </p:cNvPr>
            <p:cNvSpPr/>
            <p:nvPr/>
          </p:nvSpPr>
          <p:spPr>
            <a:xfrm>
              <a:off x="18152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15070C3-34E6-4F3A-969B-CB49CA631C89}"/>
                </a:ext>
              </a:extLst>
            </p:cNvPr>
            <p:cNvSpPr/>
            <p:nvPr/>
          </p:nvSpPr>
          <p:spPr>
            <a:xfrm>
              <a:off x="18152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AC2485-F18A-4487-86A5-3FF49E82D00A}"/>
                </a:ext>
              </a:extLst>
            </p:cNvPr>
            <p:cNvSpPr/>
            <p:nvPr/>
          </p:nvSpPr>
          <p:spPr>
            <a:xfrm>
              <a:off x="18152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9FF07DC-EFE9-4563-A1B7-E4D546383A07}"/>
              </a:ext>
            </a:extLst>
          </p:cNvPr>
          <p:cNvSpPr/>
          <p:nvPr/>
        </p:nvSpPr>
        <p:spPr>
          <a:xfrm>
            <a:off x="11709400" y="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CA76D0-89F1-494D-8FFB-8C502050824A}"/>
              </a:ext>
            </a:extLst>
          </p:cNvPr>
          <p:cNvSpPr/>
          <p:nvPr/>
        </p:nvSpPr>
        <p:spPr>
          <a:xfrm>
            <a:off x="0" y="637540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4F98B0-9BD8-45EF-A8D5-0727CA54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4</a:t>
            </a:fld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3D90E5-4A79-4585-8BAE-BD5EE218E6B0}"/>
              </a:ext>
            </a:extLst>
          </p:cNvPr>
          <p:cNvCxnSpPr>
            <a:cxnSpLocks/>
          </p:cNvCxnSpPr>
          <p:nvPr/>
        </p:nvCxnSpPr>
        <p:spPr>
          <a:xfrm flipV="1">
            <a:off x="2635186" y="6324600"/>
            <a:ext cx="533400" cy="5334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CC7C302-370C-4B10-A395-9BF1524EBB61}"/>
              </a:ext>
            </a:extLst>
          </p:cNvPr>
          <p:cNvSpPr/>
          <p:nvPr/>
        </p:nvSpPr>
        <p:spPr>
          <a:xfrm>
            <a:off x="12453257" y="1028700"/>
            <a:ext cx="1161143" cy="529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ACB1F6-69DD-433F-861D-D2492684DE2B}"/>
              </a:ext>
            </a:extLst>
          </p:cNvPr>
          <p:cNvCxnSpPr>
            <a:cxnSpLocks/>
          </p:cNvCxnSpPr>
          <p:nvPr/>
        </p:nvCxnSpPr>
        <p:spPr>
          <a:xfrm flipV="1">
            <a:off x="8610600" y="0"/>
            <a:ext cx="657225" cy="65722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CA611E-7F44-4395-AE31-1054D4ACF7BD}"/>
              </a:ext>
            </a:extLst>
          </p:cNvPr>
          <p:cNvSpPr txBox="1"/>
          <p:nvPr/>
        </p:nvSpPr>
        <p:spPr>
          <a:xfrm>
            <a:off x="3854539" y="4975879"/>
            <a:ext cx="7456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D40647A0-35BE-49A1-9FEA-1E3C9C86C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83" y="1319563"/>
            <a:ext cx="4497284" cy="2248642"/>
          </a:xfrm>
          <a:prstGeom prst="rect">
            <a:avLst/>
          </a:prstGeom>
        </p:spPr>
      </p:pic>
      <p:pic>
        <p:nvPicPr>
          <p:cNvPr id="1026" name="Picture 2" descr="Image result for django">
            <a:extLst>
              <a:ext uri="{FF2B5EF4-FFF2-40B4-BE49-F238E27FC236}">
                <a16:creationId xmlns:a16="http://schemas.microsoft.com/office/drawing/2014/main" id="{0DF2A26E-C31C-4ED8-9DFA-7DE1026C5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302" y="4122922"/>
            <a:ext cx="3832325" cy="174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qlite3">
            <a:extLst>
              <a:ext uri="{FF2B5EF4-FFF2-40B4-BE49-F238E27FC236}">
                <a16:creationId xmlns:a16="http://schemas.microsoft.com/office/drawing/2014/main" id="{47F36263-84D7-4B19-BF04-EF6D85031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978" y="1416309"/>
            <a:ext cx="4742305" cy="224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EAE8794-C279-4412-BB00-352045D68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561" y="3969530"/>
            <a:ext cx="5071302" cy="214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1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482601" y="241300"/>
            <a:ext cx="11226800" cy="6093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 화면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D812F3-81D5-4972-B8E6-F8534FFB3573}"/>
              </a:ext>
            </a:extLst>
          </p:cNvPr>
          <p:cNvGrpSpPr/>
          <p:nvPr/>
        </p:nvGrpSpPr>
        <p:grpSpPr>
          <a:xfrm>
            <a:off x="9365440" y="5618130"/>
            <a:ext cx="2609914" cy="1066864"/>
            <a:chOff x="1815290" y="1862105"/>
            <a:chExt cx="2609914" cy="106686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7CEC4F9-A97D-495B-95CE-5CF85D9BC3B2}"/>
                </a:ext>
              </a:extLst>
            </p:cNvPr>
            <p:cNvSpPr/>
            <p:nvPr/>
          </p:nvSpPr>
          <p:spPr>
            <a:xfrm>
              <a:off x="24248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6C991DF-FD89-4A2B-B677-F56990A2A629}"/>
                </a:ext>
              </a:extLst>
            </p:cNvPr>
            <p:cNvSpPr/>
            <p:nvPr/>
          </p:nvSpPr>
          <p:spPr>
            <a:xfrm>
              <a:off x="30344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029DF62-C4E9-473E-A8CA-584A20A124F2}"/>
                </a:ext>
              </a:extLst>
            </p:cNvPr>
            <p:cNvSpPr/>
            <p:nvPr/>
          </p:nvSpPr>
          <p:spPr>
            <a:xfrm>
              <a:off x="36440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A2B2E1-4184-4630-8E80-38540FA71912}"/>
                </a:ext>
              </a:extLst>
            </p:cNvPr>
            <p:cNvSpPr/>
            <p:nvPr/>
          </p:nvSpPr>
          <p:spPr>
            <a:xfrm>
              <a:off x="42536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969DCA-7EFA-4BB4-B5A7-8BDC5D963A0F}"/>
                </a:ext>
              </a:extLst>
            </p:cNvPr>
            <p:cNvSpPr/>
            <p:nvPr/>
          </p:nvSpPr>
          <p:spPr>
            <a:xfrm>
              <a:off x="24248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BAC60E-0115-40E6-B711-F75EBDDC38A3}"/>
                </a:ext>
              </a:extLst>
            </p:cNvPr>
            <p:cNvSpPr/>
            <p:nvPr/>
          </p:nvSpPr>
          <p:spPr>
            <a:xfrm>
              <a:off x="30344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4E1703-3A4F-497E-BD1D-CBC2EB2FC13B}"/>
                </a:ext>
              </a:extLst>
            </p:cNvPr>
            <p:cNvSpPr/>
            <p:nvPr/>
          </p:nvSpPr>
          <p:spPr>
            <a:xfrm>
              <a:off x="36440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15E3AD-B354-4574-88AF-C3BD3665050E}"/>
                </a:ext>
              </a:extLst>
            </p:cNvPr>
            <p:cNvSpPr/>
            <p:nvPr/>
          </p:nvSpPr>
          <p:spPr>
            <a:xfrm>
              <a:off x="42536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4DB8B36-D33A-4C22-893C-72C5A6121D5E}"/>
                </a:ext>
              </a:extLst>
            </p:cNvPr>
            <p:cNvSpPr/>
            <p:nvPr/>
          </p:nvSpPr>
          <p:spPr>
            <a:xfrm>
              <a:off x="24248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4196A4-5814-44E5-9A1E-D7AE2A7679DA}"/>
                </a:ext>
              </a:extLst>
            </p:cNvPr>
            <p:cNvSpPr/>
            <p:nvPr/>
          </p:nvSpPr>
          <p:spPr>
            <a:xfrm>
              <a:off x="30344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677B29-41F9-4288-8F6F-9CF5AA21B05F}"/>
                </a:ext>
              </a:extLst>
            </p:cNvPr>
            <p:cNvSpPr/>
            <p:nvPr/>
          </p:nvSpPr>
          <p:spPr>
            <a:xfrm>
              <a:off x="36440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D59FB4-8B17-4280-ABA0-CF5808C703FE}"/>
                </a:ext>
              </a:extLst>
            </p:cNvPr>
            <p:cNvSpPr/>
            <p:nvPr/>
          </p:nvSpPr>
          <p:spPr>
            <a:xfrm>
              <a:off x="42536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8373C5-7149-495E-B528-84E34E60BC34}"/>
                </a:ext>
              </a:extLst>
            </p:cNvPr>
            <p:cNvSpPr/>
            <p:nvPr/>
          </p:nvSpPr>
          <p:spPr>
            <a:xfrm>
              <a:off x="18152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15070C3-34E6-4F3A-969B-CB49CA631C89}"/>
                </a:ext>
              </a:extLst>
            </p:cNvPr>
            <p:cNvSpPr/>
            <p:nvPr/>
          </p:nvSpPr>
          <p:spPr>
            <a:xfrm>
              <a:off x="18152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AC2485-F18A-4487-86A5-3FF49E82D00A}"/>
                </a:ext>
              </a:extLst>
            </p:cNvPr>
            <p:cNvSpPr/>
            <p:nvPr/>
          </p:nvSpPr>
          <p:spPr>
            <a:xfrm>
              <a:off x="18152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9FF07DC-EFE9-4563-A1B7-E4D546383A07}"/>
              </a:ext>
            </a:extLst>
          </p:cNvPr>
          <p:cNvSpPr/>
          <p:nvPr/>
        </p:nvSpPr>
        <p:spPr>
          <a:xfrm>
            <a:off x="11709400" y="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CA76D0-89F1-494D-8FFB-8C502050824A}"/>
              </a:ext>
            </a:extLst>
          </p:cNvPr>
          <p:cNvSpPr/>
          <p:nvPr/>
        </p:nvSpPr>
        <p:spPr>
          <a:xfrm>
            <a:off x="0" y="637540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4F98B0-9BD8-45EF-A8D5-0727CA54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5</a:t>
            </a:fld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3D90E5-4A79-4585-8BAE-BD5EE218E6B0}"/>
              </a:ext>
            </a:extLst>
          </p:cNvPr>
          <p:cNvCxnSpPr>
            <a:cxnSpLocks/>
          </p:cNvCxnSpPr>
          <p:nvPr/>
        </p:nvCxnSpPr>
        <p:spPr>
          <a:xfrm flipV="1">
            <a:off x="2635186" y="6324600"/>
            <a:ext cx="533400" cy="5334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CC7C302-370C-4B10-A395-9BF1524EBB61}"/>
              </a:ext>
            </a:extLst>
          </p:cNvPr>
          <p:cNvSpPr/>
          <p:nvPr/>
        </p:nvSpPr>
        <p:spPr>
          <a:xfrm>
            <a:off x="12453257" y="1028700"/>
            <a:ext cx="1161143" cy="529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ACB1F6-69DD-433F-861D-D2492684DE2B}"/>
              </a:ext>
            </a:extLst>
          </p:cNvPr>
          <p:cNvCxnSpPr>
            <a:cxnSpLocks/>
          </p:cNvCxnSpPr>
          <p:nvPr/>
        </p:nvCxnSpPr>
        <p:spPr>
          <a:xfrm flipV="1">
            <a:off x="8610600" y="0"/>
            <a:ext cx="657225" cy="65722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819150"/>
            <a:ext cx="69818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0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482601" y="241300"/>
            <a:ext cx="11226800" cy="6093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 화면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D812F3-81D5-4972-B8E6-F8534FFB3573}"/>
              </a:ext>
            </a:extLst>
          </p:cNvPr>
          <p:cNvGrpSpPr/>
          <p:nvPr/>
        </p:nvGrpSpPr>
        <p:grpSpPr>
          <a:xfrm>
            <a:off x="9365440" y="5618130"/>
            <a:ext cx="2609914" cy="1066864"/>
            <a:chOff x="1815290" y="1862105"/>
            <a:chExt cx="2609914" cy="106686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7CEC4F9-A97D-495B-95CE-5CF85D9BC3B2}"/>
                </a:ext>
              </a:extLst>
            </p:cNvPr>
            <p:cNvSpPr/>
            <p:nvPr/>
          </p:nvSpPr>
          <p:spPr>
            <a:xfrm>
              <a:off x="24248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6C991DF-FD89-4A2B-B677-F56990A2A629}"/>
                </a:ext>
              </a:extLst>
            </p:cNvPr>
            <p:cNvSpPr/>
            <p:nvPr/>
          </p:nvSpPr>
          <p:spPr>
            <a:xfrm>
              <a:off x="30344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029DF62-C4E9-473E-A8CA-584A20A124F2}"/>
                </a:ext>
              </a:extLst>
            </p:cNvPr>
            <p:cNvSpPr/>
            <p:nvPr/>
          </p:nvSpPr>
          <p:spPr>
            <a:xfrm>
              <a:off x="36440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A2B2E1-4184-4630-8E80-38540FA71912}"/>
                </a:ext>
              </a:extLst>
            </p:cNvPr>
            <p:cNvSpPr/>
            <p:nvPr/>
          </p:nvSpPr>
          <p:spPr>
            <a:xfrm>
              <a:off x="42536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969DCA-7EFA-4BB4-B5A7-8BDC5D963A0F}"/>
                </a:ext>
              </a:extLst>
            </p:cNvPr>
            <p:cNvSpPr/>
            <p:nvPr/>
          </p:nvSpPr>
          <p:spPr>
            <a:xfrm>
              <a:off x="24248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BAC60E-0115-40E6-B711-F75EBDDC38A3}"/>
                </a:ext>
              </a:extLst>
            </p:cNvPr>
            <p:cNvSpPr/>
            <p:nvPr/>
          </p:nvSpPr>
          <p:spPr>
            <a:xfrm>
              <a:off x="30344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4E1703-3A4F-497E-BD1D-CBC2EB2FC13B}"/>
                </a:ext>
              </a:extLst>
            </p:cNvPr>
            <p:cNvSpPr/>
            <p:nvPr/>
          </p:nvSpPr>
          <p:spPr>
            <a:xfrm>
              <a:off x="36440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15E3AD-B354-4574-88AF-C3BD3665050E}"/>
                </a:ext>
              </a:extLst>
            </p:cNvPr>
            <p:cNvSpPr/>
            <p:nvPr/>
          </p:nvSpPr>
          <p:spPr>
            <a:xfrm>
              <a:off x="42536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4DB8B36-D33A-4C22-893C-72C5A6121D5E}"/>
                </a:ext>
              </a:extLst>
            </p:cNvPr>
            <p:cNvSpPr/>
            <p:nvPr/>
          </p:nvSpPr>
          <p:spPr>
            <a:xfrm>
              <a:off x="24248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4196A4-5814-44E5-9A1E-D7AE2A7679DA}"/>
                </a:ext>
              </a:extLst>
            </p:cNvPr>
            <p:cNvSpPr/>
            <p:nvPr/>
          </p:nvSpPr>
          <p:spPr>
            <a:xfrm>
              <a:off x="30344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677B29-41F9-4288-8F6F-9CF5AA21B05F}"/>
                </a:ext>
              </a:extLst>
            </p:cNvPr>
            <p:cNvSpPr/>
            <p:nvPr/>
          </p:nvSpPr>
          <p:spPr>
            <a:xfrm>
              <a:off x="36440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D59FB4-8B17-4280-ABA0-CF5808C703FE}"/>
                </a:ext>
              </a:extLst>
            </p:cNvPr>
            <p:cNvSpPr/>
            <p:nvPr/>
          </p:nvSpPr>
          <p:spPr>
            <a:xfrm>
              <a:off x="42536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8373C5-7149-495E-B528-84E34E60BC34}"/>
                </a:ext>
              </a:extLst>
            </p:cNvPr>
            <p:cNvSpPr/>
            <p:nvPr/>
          </p:nvSpPr>
          <p:spPr>
            <a:xfrm>
              <a:off x="18152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15070C3-34E6-4F3A-969B-CB49CA631C89}"/>
                </a:ext>
              </a:extLst>
            </p:cNvPr>
            <p:cNvSpPr/>
            <p:nvPr/>
          </p:nvSpPr>
          <p:spPr>
            <a:xfrm>
              <a:off x="18152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AC2485-F18A-4487-86A5-3FF49E82D00A}"/>
                </a:ext>
              </a:extLst>
            </p:cNvPr>
            <p:cNvSpPr/>
            <p:nvPr/>
          </p:nvSpPr>
          <p:spPr>
            <a:xfrm>
              <a:off x="18152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9FF07DC-EFE9-4563-A1B7-E4D546383A07}"/>
              </a:ext>
            </a:extLst>
          </p:cNvPr>
          <p:cNvSpPr/>
          <p:nvPr/>
        </p:nvSpPr>
        <p:spPr>
          <a:xfrm>
            <a:off x="11709400" y="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CA76D0-89F1-494D-8FFB-8C502050824A}"/>
              </a:ext>
            </a:extLst>
          </p:cNvPr>
          <p:cNvSpPr/>
          <p:nvPr/>
        </p:nvSpPr>
        <p:spPr>
          <a:xfrm>
            <a:off x="0" y="637540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4F98B0-9BD8-45EF-A8D5-0727CA54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6</a:t>
            </a:fld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3D90E5-4A79-4585-8BAE-BD5EE218E6B0}"/>
              </a:ext>
            </a:extLst>
          </p:cNvPr>
          <p:cNvCxnSpPr>
            <a:cxnSpLocks/>
          </p:cNvCxnSpPr>
          <p:nvPr/>
        </p:nvCxnSpPr>
        <p:spPr>
          <a:xfrm flipV="1">
            <a:off x="2635186" y="6324600"/>
            <a:ext cx="533400" cy="5334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CC7C302-370C-4B10-A395-9BF1524EBB61}"/>
              </a:ext>
            </a:extLst>
          </p:cNvPr>
          <p:cNvSpPr/>
          <p:nvPr/>
        </p:nvSpPr>
        <p:spPr>
          <a:xfrm>
            <a:off x="12453257" y="1028700"/>
            <a:ext cx="1161143" cy="529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ACB1F6-69DD-433F-861D-D2492684DE2B}"/>
              </a:ext>
            </a:extLst>
          </p:cNvPr>
          <p:cNvCxnSpPr>
            <a:cxnSpLocks/>
          </p:cNvCxnSpPr>
          <p:nvPr/>
        </p:nvCxnSpPr>
        <p:spPr>
          <a:xfrm flipV="1">
            <a:off x="8610600" y="0"/>
            <a:ext cx="657225" cy="65722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457325"/>
            <a:ext cx="92011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9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482601" y="241300"/>
            <a:ext cx="11226800" cy="6093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 화면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D812F3-81D5-4972-B8E6-F8534FFB3573}"/>
              </a:ext>
            </a:extLst>
          </p:cNvPr>
          <p:cNvGrpSpPr/>
          <p:nvPr/>
        </p:nvGrpSpPr>
        <p:grpSpPr>
          <a:xfrm>
            <a:off x="9365440" y="5618130"/>
            <a:ext cx="2609914" cy="1066864"/>
            <a:chOff x="1815290" y="1862105"/>
            <a:chExt cx="2609914" cy="106686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7CEC4F9-A97D-495B-95CE-5CF85D9BC3B2}"/>
                </a:ext>
              </a:extLst>
            </p:cNvPr>
            <p:cNvSpPr/>
            <p:nvPr/>
          </p:nvSpPr>
          <p:spPr>
            <a:xfrm>
              <a:off x="24248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6C991DF-FD89-4A2B-B677-F56990A2A629}"/>
                </a:ext>
              </a:extLst>
            </p:cNvPr>
            <p:cNvSpPr/>
            <p:nvPr/>
          </p:nvSpPr>
          <p:spPr>
            <a:xfrm>
              <a:off x="30344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029DF62-C4E9-473E-A8CA-584A20A124F2}"/>
                </a:ext>
              </a:extLst>
            </p:cNvPr>
            <p:cNvSpPr/>
            <p:nvPr/>
          </p:nvSpPr>
          <p:spPr>
            <a:xfrm>
              <a:off x="36440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A2B2E1-4184-4630-8E80-38540FA71912}"/>
                </a:ext>
              </a:extLst>
            </p:cNvPr>
            <p:cNvSpPr/>
            <p:nvPr/>
          </p:nvSpPr>
          <p:spPr>
            <a:xfrm>
              <a:off x="42536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969DCA-7EFA-4BB4-B5A7-8BDC5D963A0F}"/>
                </a:ext>
              </a:extLst>
            </p:cNvPr>
            <p:cNvSpPr/>
            <p:nvPr/>
          </p:nvSpPr>
          <p:spPr>
            <a:xfrm>
              <a:off x="24248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BAC60E-0115-40E6-B711-F75EBDDC38A3}"/>
                </a:ext>
              </a:extLst>
            </p:cNvPr>
            <p:cNvSpPr/>
            <p:nvPr/>
          </p:nvSpPr>
          <p:spPr>
            <a:xfrm>
              <a:off x="30344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4E1703-3A4F-497E-BD1D-CBC2EB2FC13B}"/>
                </a:ext>
              </a:extLst>
            </p:cNvPr>
            <p:cNvSpPr/>
            <p:nvPr/>
          </p:nvSpPr>
          <p:spPr>
            <a:xfrm>
              <a:off x="36440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15E3AD-B354-4574-88AF-C3BD3665050E}"/>
                </a:ext>
              </a:extLst>
            </p:cNvPr>
            <p:cNvSpPr/>
            <p:nvPr/>
          </p:nvSpPr>
          <p:spPr>
            <a:xfrm>
              <a:off x="42536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4DB8B36-D33A-4C22-893C-72C5A6121D5E}"/>
                </a:ext>
              </a:extLst>
            </p:cNvPr>
            <p:cNvSpPr/>
            <p:nvPr/>
          </p:nvSpPr>
          <p:spPr>
            <a:xfrm>
              <a:off x="24248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4196A4-5814-44E5-9A1E-D7AE2A7679DA}"/>
                </a:ext>
              </a:extLst>
            </p:cNvPr>
            <p:cNvSpPr/>
            <p:nvPr/>
          </p:nvSpPr>
          <p:spPr>
            <a:xfrm>
              <a:off x="30344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677B29-41F9-4288-8F6F-9CF5AA21B05F}"/>
                </a:ext>
              </a:extLst>
            </p:cNvPr>
            <p:cNvSpPr/>
            <p:nvPr/>
          </p:nvSpPr>
          <p:spPr>
            <a:xfrm>
              <a:off x="36440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D59FB4-8B17-4280-ABA0-CF5808C703FE}"/>
                </a:ext>
              </a:extLst>
            </p:cNvPr>
            <p:cNvSpPr/>
            <p:nvPr/>
          </p:nvSpPr>
          <p:spPr>
            <a:xfrm>
              <a:off x="42536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8373C5-7149-495E-B528-84E34E60BC34}"/>
                </a:ext>
              </a:extLst>
            </p:cNvPr>
            <p:cNvSpPr/>
            <p:nvPr/>
          </p:nvSpPr>
          <p:spPr>
            <a:xfrm>
              <a:off x="18152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15070C3-34E6-4F3A-969B-CB49CA631C89}"/>
                </a:ext>
              </a:extLst>
            </p:cNvPr>
            <p:cNvSpPr/>
            <p:nvPr/>
          </p:nvSpPr>
          <p:spPr>
            <a:xfrm>
              <a:off x="18152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AC2485-F18A-4487-86A5-3FF49E82D00A}"/>
                </a:ext>
              </a:extLst>
            </p:cNvPr>
            <p:cNvSpPr/>
            <p:nvPr/>
          </p:nvSpPr>
          <p:spPr>
            <a:xfrm>
              <a:off x="18152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9FF07DC-EFE9-4563-A1B7-E4D546383A07}"/>
              </a:ext>
            </a:extLst>
          </p:cNvPr>
          <p:cNvSpPr/>
          <p:nvPr/>
        </p:nvSpPr>
        <p:spPr>
          <a:xfrm>
            <a:off x="11709400" y="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CA76D0-89F1-494D-8FFB-8C502050824A}"/>
              </a:ext>
            </a:extLst>
          </p:cNvPr>
          <p:cNvSpPr/>
          <p:nvPr/>
        </p:nvSpPr>
        <p:spPr>
          <a:xfrm>
            <a:off x="0" y="637540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4F98B0-9BD8-45EF-A8D5-0727CA54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7</a:t>
            </a:fld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3D90E5-4A79-4585-8BAE-BD5EE218E6B0}"/>
              </a:ext>
            </a:extLst>
          </p:cNvPr>
          <p:cNvCxnSpPr>
            <a:cxnSpLocks/>
          </p:cNvCxnSpPr>
          <p:nvPr/>
        </p:nvCxnSpPr>
        <p:spPr>
          <a:xfrm flipV="1">
            <a:off x="2635186" y="6324600"/>
            <a:ext cx="533400" cy="5334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CC7C302-370C-4B10-A395-9BF1524EBB61}"/>
              </a:ext>
            </a:extLst>
          </p:cNvPr>
          <p:cNvSpPr/>
          <p:nvPr/>
        </p:nvSpPr>
        <p:spPr>
          <a:xfrm>
            <a:off x="12453257" y="1028700"/>
            <a:ext cx="1161143" cy="529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ACB1F6-69DD-433F-861D-D2492684DE2B}"/>
              </a:ext>
            </a:extLst>
          </p:cNvPr>
          <p:cNvCxnSpPr>
            <a:cxnSpLocks/>
          </p:cNvCxnSpPr>
          <p:nvPr/>
        </p:nvCxnSpPr>
        <p:spPr>
          <a:xfrm flipV="1">
            <a:off x="8610600" y="0"/>
            <a:ext cx="657225" cy="65722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44" y="1485711"/>
            <a:ext cx="11148314" cy="401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09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482601" y="241300"/>
            <a:ext cx="11226800" cy="6093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 화면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D812F3-81D5-4972-B8E6-F8534FFB3573}"/>
              </a:ext>
            </a:extLst>
          </p:cNvPr>
          <p:cNvGrpSpPr/>
          <p:nvPr/>
        </p:nvGrpSpPr>
        <p:grpSpPr>
          <a:xfrm>
            <a:off x="9365440" y="5618130"/>
            <a:ext cx="2609914" cy="1066864"/>
            <a:chOff x="1815290" y="1862105"/>
            <a:chExt cx="2609914" cy="106686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7CEC4F9-A97D-495B-95CE-5CF85D9BC3B2}"/>
                </a:ext>
              </a:extLst>
            </p:cNvPr>
            <p:cNvSpPr/>
            <p:nvPr/>
          </p:nvSpPr>
          <p:spPr>
            <a:xfrm>
              <a:off x="24248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6C991DF-FD89-4A2B-B677-F56990A2A629}"/>
                </a:ext>
              </a:extLst>
            </p:cNvPr>
            <p:cNvSpPr/>
            <p:nvPr/>
          </p:nvSpPr>
          <p:spPr>
            <a:xfrm>
              <a:off x="30344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029DF62-C4E9-473E-A8CA-584A20A124F2}"/>
                </a:ext>
              </a:extLst>
            </p:cNvPr>
            <p:cNvSpPr/>
            <p:nvPr/>
          </p:nvSpPr>
          <p:spPr>
            <a:xfrm>
              <a:off x="36440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A2B2E1-4184-4630-8E80-38540FA71912}"/>
                </a:ext>
              </a:extLst>
            </p:cNvPr>
            <p:cNvSpPr/>
            <p:nvPr/>
          </p:nvSpPr>
          <p:spPr>
            <a:xfrm>
              <a:off x="42536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969DCA-7EFA-4BB4-B5A7-8BDC5D963A0F}"/>
                </a:ext>
              </a:extLst>
            </p:cNvPr>
            <p:cNvSpPr/>
            <p:nvPr/>
          </p:nvSpPr>
          <p:spPr>
            <a:xfrm>
              <a:off x="24248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BAC60E-0115-40E6-B711-F75EBDDC38A3}"/>
                </a:ext>
              </a:extLst>
            </p:cNvPr>
            <p:cNvSpPr/>
            <p:nvPr/>
          </p:nvSpPr>
          <p:spPr>
            <a:xfrm>
              <a:off x="30344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4E1703-3A4F-497E-BD1D-CBC2EB2FC13B}"/>
                </a:ext>
              </a:extLst>
            </p:cNvPr>
            <p:cNvSpPr/>
            <p:nvPr/>
          </p:nvSpPr>
          <p:spPr>
            <a:xfrm>
              <a:off x="36440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15E3AD-B354-4574-88AF-C3BD3665050E}"/>
                </a:ext>
              </a:extLst>
            </p:cNvPr>
            <p:cNvSpPr/>
            <p:nvPr/>
          </p:nvSpPr>
          <p:spPr>
            <a:xfrm>
              <a:off x="42536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4DB8B36-D33A-4C22-893C-72C5A6121D5E}"/>
                </a:ext>
              </a:extLst>
            </p:cNvPr>
            <p:cNvSpPr/>
            <p:nvPr/>
          </p:nvSpPr>
          <p:spPr>
            <a:xfrm>
              <a:off x="24248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4196A4-5814-44E5-9A1E-D7AE2A7679DA}"/>
                </a:ext>
              </a:extLst>
            </p:cNvPr>
            <p:cNvSpPr/>
            <p:nvPr/>
          </p:nvSpPr>
          <p:spPr>
            <a:xfrm>
              <a:off x="30344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677B29-41F9-4288-8F6F-9CF5AA21B05F}"/>
                </a:ext>
              </a:extLst>
            </p:cNvPr>
            <p:cNvSpPr/>
            <p:nvPr/>
          </p:nvSpPr>
          <p:spPr>
            <a:xfrm>
              <a:off x="36440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D59FB4-8B17-4280-ABA0-CF5808C703FE}"/>
                </a:ext>
              </a:extLst>
            </p:cNvPr>
            <p:cNvSpPr/>
            <p:nvPr/>
          </p:nvSpPr>
          <p:spPr>
            <a:xfrm>
              <a:off x="42536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8373C5-7149-495E-B528-84E34E60BC34}"/>
                </a:ext>
              </a:extLst>
            </p:cNvPr>
            <p:cNvSpPr/>
            <p:nvPr/>
          </p:nvSpPr>
          <p:spPr>
            <a:xfrm>
              <a:off x="18152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15070C3-34E6-4F3A-969B-CB49CA631C89}"/>
                </a:ext>
              </a:extLst>
            </p:cNvPr>
            <p:cNvSpPr/>
            <p:nvPr/>
          </p:nvSpPr>
          <p:spPr>
            <a:xfrm>
              <a:off x="18152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AC2485-F18A-4487-86A5-3FF49E82D00A}"/>
                </a:ext>
              </a:extLst>
            </p:cNvPr>
            <p:cNvSpPr/>
            <p:nvPr/>
          </p:nvSpPr>
          <p:spPr>
            <a:xfrm>
              <a:off x="18152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9FF07DC-EFE9-4563-A1B7-E4D546383A07}"/>
              </a:ext>
            </a:extLst>
          </p:cNvPr>
          <p:cNvSpPr/>
          <p:nvPr/>
        </p:nvSpPr>
        <p:spPr>
          <a:xfrm>
            <a:off x="11709400" y="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CA76D0-89F1-494D-8FFB-8C502050824A}"/>
              </a:ext>
            </a:extLst>
          </p:cNvPr>
          <p:cNvSpPr/>
          <p:nvPr/>
        </p:nvSpPr>
        <p:spPr>
          <a:xfrm>
            <a:off x="0" y="637540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4F98B0-9BD8-45EF-A8D5-0727CA54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8</a:t>
            </a:fld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3D90E5-4A79-4585-8BAE-BD5EE218E6B0}"/>
              </a:ext>
            </a:extLst>
          </p:cNvPr>
          <p:cNvCxnSpPr>
            <a:cxnSpLocks/>
          </p:cNvCxnSpPr>
          <p:nvPr/>
        </p:nvCxnSpPr>
        <p:spPr>
          <a:xfrm flipV="1">
            <a:off x="2635186" y="6324600"/>
            <a:ext cx="533400" cy="5334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CC7C302-370C-4B10-A395-9BF1524EBB61}"/>
              </a:ext>
            </a:extLst>
          </p:cNvPr>
          <p:cNvSpPr/>
          <p:nvPr/>
        </p:nvSpPr>
        <p:spPr>
          <a:xfrm>
            <a:off x="12453257" y="1028700"/>
            <a:ext cx="1161143" cy="529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ACB1F6-69DD-433F-861D-D2492684DE2B}"/>
              </a:ext>
            </a:extLst>
          </p:cNvPr>
          <p:cNvCxnSpPr>
            <a:cxnSpLocks/>
          </p:cNvCxnSpPr>
          <p:nvPr/>
        </p:nvCxnSpPr>
        <p:spPr>
          <a:xfrm flipV="1">
            <a:off x="8610600" y="0"/>
            <a:ext cx="657225" cy="65722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126859"/>
            <a:ext cx="11226799" cy="464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5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482601" y="241300"/>
            <a:ext cx="11226800" cy="6093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팀원 역할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D812F3-81D5-4972-B8E6-F8534FFB3573}"/>
              </a:ext>
            </a:extLst>
          </p:cNvPr>
          <p:cNvGrpSpPr/>
          <p:nvPr/>
        </p:nvGrpSpPr>
        <p:grpSpPr>
          <a:xfrm>
            <a:off x="9365440" y="5618130"/>
            <a:ext cx="2609914" cy="1066864"/>
            <a:chOff x="1815290" y="1862105"/>
            <a:chExt cx="2609914" cy="106686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7CEC4F9-A97D-495B-95CE-5CF85D9BC3B2}"/>
                </a:ext>
              </a:extLst>
            </p:cNvPr>
            <p:cNvSpPr/>
            <p:nvPr/>
          </p:nvSpPr>
          <p:spPr>
            <a:xfrm>
              <a:off x="24248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6C991DF-FD89-4A2B-B677-F56990A2A629}"/>
                </a:ext>
              </a:extLst>
            </p:cNvPr>
            <p:cNvSpPr/>
            <p:nvPr/>
          </p:nvSpPr>
          <p:spPr>
            <a:xfrm>
              <a:off x="30344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029DF62-C4E9-473E-A8CA-584A20A124F2}"/>
                </a:ext>
              </a:extLst>
            </p:cNvPr>
            <p:cNvSpPr/>
            <p:nvPr/>
          </p:nvSpPr>
          <p:spPr>
            <a:xfrm>
              <a:off x="36440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A2B2E1-4184-4630-8E80-38540FA71912}"/>
                </a:ext>
              </a:extLst>
            </p:cNvPr>
            <p:cNvSpPr/>
            <p:nvPr/>
          </p:nvSpPr>
          <p:spPr>
            <a:xfrm>
              <a:off x="42536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969DCA-7EFA-4BB4-B5A7-8BDC5D963A0F}"/>
                </a:ext>
              </a:extLst>
            </p:cNvPr>
            <p:cNvSpPr/>
            <p:nvPr/>
          </p:nvSpPr>
          <p:spPr>
            <a:xfrm>
              <a:off x="24248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BAC60E-0115-40E6-B711-F75EBDDC38A3}"/>
                </a:ext>
              </a:extLst>
            </p:cNvPr>
            <p:cNvSpPr/>
            <p:nvPr/>
          </p:nvSpPr>
          <p:spPr>
            <a:xfrm>
              <a:off x="30344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4E1703-3A4F-497E-BD1D-CBC2EB2FC13B}"/>
                </a:ext>
              </a:extLst>
            </p:cNvPr>
            <p:cNvSpPr/>
            <p:nvPr/>
          </p:nvSpPr>
          <p:spPr>
            <a:xfrm>
              <a:off x="36440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15E3AD-B354-4574-88AF-C3BD3665050E}"/>
                </a:ext>
              </a:extLst>
            </p:cNvPr>
            <p:cNvSpPr/>
            <p:nvPr/>
          </p:nvSpPr>
          <p:spPr>
            <a:xfrm>
              <a:off x="42536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4DB8B36-D33A-4C22-893C-72C5A6121D5E}"/>
                </a:ext>
              </a:extLst>
            </p:cNvPr>
            <p:cNvSpPr/>
            <p:nvPr/>
          </p:nvSpPr>
          <p:spPr>
            <a:xfrm>
              <a:off x="24248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4196A4-5814-44E5-9A1E-D7AE2A7679DA}"/>
                </a:ext>
              </a:extLst>
            </p:cNvPr>
            <p:cNvSpPr/>
            <p:nvPr/>
          </p:nvSpPr>
          <p:spPr>
            <a:xfrm>
              <a:off x="30344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677B29-41F9-4288-8F6F-9CF5AA21B05F}"/>
                </a:ext>
              </a:extLst>
            </p:cNvPr>
            <p:cNvSpPr/>
            <p:nvPr/>
          </p:nvSpPr>
          <p:spPr>
            <a:xfrm>
              <a:off x="36440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D59FB4-8B17-4280-ABA0-CF5808C703FE}"/>
                </a:ext>
              </a:extLst>
            </p:cNvPr>
            <p:cNvSpPr/>
            <p:nvPr/>
          </p:nvSpPr>
          <p:spPr>
            <a:xfrm>
              <a:off x="42536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8373C5-7149-495E-B528-84E34E60BC34}"/>
                </a:ext>
              </a:extLst>
            </p:cNvPr>
            <p:cNvSpPr/>
            <p:nvPr/>
          </p:nvSpPr>
          <p:spPr>
            <a:xfrm>
              <a:off x="18152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15070C3-34E6-4F3A-969B-CB49CA631C89}"/>
                </a:ext>
              </a:extLst>
            </p:cNvPr>
            <p:cNvSpPr/>
            <p:nvPr/>
          </p:nvSpPr>
          <p:spPr>
            <a:xfrm>
              <a:off x="18152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AC2485-F18A-4487-86A5-3FF49E82D00A}"/>
                </a:ext>
              </a:extLst>
            </p:cNvPr>
            <p:cNvSpPr/>
            <p:nvPr/>
          </p:nvSpPr>
          <p:spPr>
            <a:xfrm>
              <a:off x="18152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9FF07DC-EFE9-4563-A1B7-E4D546383A07}"/>
              </a:ext>
            </a:extLst>
          </p:cNvPr>
          <p:cNvSpPr/>
          <p:nvPr/>
        </p:nvSpPr>
        <p:spPr>
          <a:xfrm>
            <a:off x="11709400" y="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CA76D0-89F1-494D-8FFB-8C502050824A}"/>
              </a:ext>
            </a:extLst>
          </p:cNvPr>
          <p:cNvSpPr/>
          <p:nvPr/>
        </p:nvSpPr>
        <p:spPr>
          <a:xfrm>
            <a:off x="0" y="637540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4F98B0-9BD8-45EF-A8D5-0727CA54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9</a:t>
            </a:fld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3D90E5-4A79-4585-8BAE-BD5EE218E6B0}"/>
              </a:ext>
            </a:extLst>
          </p:cNvPr>
          <p:cNvCxnSpPr>
            <a:cxnSpLocks/>
          </p:cNvCxnSpPr>
          <p:nvPr/>
        </p:nvCxnSpPr>
        <p:spPr>
          <a:xfrm flipV="1">
            <a:off x="2635186" y="6324600"/>
            <a:ext cx="533400" cy="5334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CC7C302-370C-4B10-A395-9BF1524EBB61}"/>
              </a:ext>
            </a:extLst>
          </p:cNvPr>
          <p:cNvSpPr/>
          <p:nvPr/>
        </p:nvSpPr>
        <p:spPr>
          <a:xfrm>
            <a:off x="12453257" y="1028700"/>
            <a:ext cx="1161143" cy="529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ACB1F6-69DD-433F-861D-D2492684DE2B}"/>
              </a:ext>
            </a:extLst>
          </p:cNvPr>
          <p:cNvCxnSpPr>
            <a:cxnSpLocks/>
          </p:cNvCxnSpPr>
          <p:nvPr/>
        </p:nvCxnSpPr>
        <p:spPr>
          <a:xfrm flipV="1">
            <a:off x="8610600" y="0"/>
            <a:ext cx="657225" cy="65722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8E93AB05-39BD-4E24-9AC0-A63BF60F8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437" y="1312990"/>
            <a:ext cx="1622239" cy="162223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27BD674-EB7F-4B68-B0E7-2F9BE1ED3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605" y="1322636"/>
            <a:ext cx="1612593" cy="161259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E5EAEB5-35B7-440C-B635-B710E85FD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970" y="1332282"/>
            <a:ext cx="1612593" cy="161259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BB10D03-91A2-4540-A02D-62E9EA66DB04}"/>
              </a:ext>
            </a:extLst>
          </p:cNvPr>
          <p:cNvSpPr txBox="1"/>
          <p:nvPr/>
        </p:nvSpPr>
        <p:spPr>
          <a:xfrm>
            <a:off x="1257380" y="3453340"/>
            <a:ext cx="28383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배현우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Django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웹서버 구축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DF089A-46C0-444F-BF04-D2A08B45C57F}"/>
              </a:ext>
            </a:extLst>
          </p:cNvPr>
          <p:cNvSpPr txBox="1"/>
          <p:nvPr/>
        </p:nvSpPr>
        <p:spPr>
          <a:xfrm>
            <a:off x="4782878" y="3429000"/>
            <a:ext cx="28383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김중재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Django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웹서버 구축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사이트 제작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232261-36A6-43A7-93B7-92BEAB485249}"/>
              </a:ext>
            </a:extLst>
          </p:cNvPr>
          <p:cNvSpPr txBox="1"/>
          <p:nvPr/>
        </p:nvSpPr>
        <p:spPr>
          <a:xfrm>
            <a:off x="8359622" y="3365214"/>
            <a:ext cx="232128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송유헌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사이트 제작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3433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1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125</Words>
  <Application>Microsoft Office PowerPoint</Application>
  <PresentationFormat>와이드스크린</PresentationFormat>
  <Paragraphs>68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맑은 고딕</vt:lpstr>
      <vt:lpstr>Arial</vt:lpstr>
      <vt:lpstr>Bahnschrift</vt:lpstr>
      <vt:lpstr>Calibri</vt:lpstr>
      <vt:lpstr>Century Gothic</vt:lpstr>
      <vt:lpstr>Segoe UI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 </cp:lastModifiedBy>
  <cp:revision>93</cp:revision>
  <dcterms:created xsi:type="dcterms:W3CDTF">2019-08-12T03:41:56Z</dcterms:created>
  <dcterms:modified xsi:type="dcterms:W3CDTF">2019-12-10T02:24:57Z</dcterms:modified>
</cp:coreProperties>
</file>