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49d5657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49d5657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4aa37463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4aa37463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4aa3746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4aa3746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4aa37463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4aa37463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4aa374637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4aa374637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61650" y="0"/>
            <a:ext cx="9144000" cy="10173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00" y="61951"/>
            <a:ext cx="1037026" cy="8934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481300" y="254700"/>
            <a:ext cx="4181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Phoenix</a:t>
            </a:r>
            <a:r>
              <a:rPr lang="en" sz="2100">
                <a:solidFill>
                  <a:schemeClr val="lt1"/>
                </a:solidFill>
              </a:rPr>
              <a:t> training and solutions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67125" y="1345925"/>
            <a:ext cx="953100" cy="41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592500" y="1376725"/>
            <a:ext cx="1345800" cy="38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339100" y="1325375"/>
            <a:ext cx="1644000" cy="41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5219300" y="1274000"/>
            <a:ext cx="1644000" cy="41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379900" y="1366675"/>
            <a:ext cx="81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1808000" y="1366675"/>
            <a:ext cx="81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3821975" y="1366675"/>
            <a:ext cx="87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Reviews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5496650" y="1279400"/>
            <a:ext cx="12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us</a:t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401000" y="1849125"/>
            <a:ext cx="2260200" cy="24864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661200" y="1849125"/>
            <a:ext cx="2085600" cy="24864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4777700" y="1849125"/>
            <a:ext cx="2085600" cy="24864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6853500" y="1849125"/>
            <a:ext cx="2085600" cy="24864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595900" y="2024000"/>
            <a:ext cx="17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instructions</a:t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2830850" y="2044450"/>
            <a:ext cx="17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Mentored</a:t>
            </a:r>
            <a:r>
              <a:rPr lang="en"/>
              <a:t> exersize</a:t>
            </a:r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4783000" y="2044450"/>
            <a:ext cx="203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Realworld experience</a:t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7222775" y="2044450"/>
            <a:ext cx="12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going</a:t>
            </a:r>
            <a:endParaRPr/>
          </a:p>
        </p:txBody>
      </p:sp>
      <p:cxnSp>
        <p:nvCxnSpPr>
          <p:cNvPr id="73" name="Google Shape;73;p13"/>
          <p:cNvCxnSpPr/>
          <p:nvPr/>
        </p:nvCxnSpPr>
        <p:spPr>
          <a:xfrm>
            <a:off x="647275" y="2537725"/>
            <a:ext cx="1726200" cy="41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3"/>
          <p:cNvCxnSpPr/>
          <p:nvPr/>
        </p:nvCxnSpPr>
        <p:spPr>
          <a:xfrm>
            <a:off x="2989775" y="2548000"/>
            <a:ext cx="1428000" cy="20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/>
          <p:nvPr/>
        </p:nvCxnSpPr>
        <p:spPr>
          <a:xfrm>
            <a:off x="5147350" y="2527450"/>
            <a:ext cx="1407600" cy="41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3"/>
          <p:cNvCxnSpPr/>
          <p:nvPr/>
        </p:nvCxnSpPr>
        <p:spPr>
          <a:xfrm>
            <a:off x="7058350" y="2548000"/>
            <a:ext cx="1366500" cy="51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3"/>
          <p:cNvSpPr/>
          <p:nvPr/>
        </p:nvSpPr>
        <p:spPr>
          <a:xfrm>
            <a:off x="0" y="4469150"/>
            <a:ext cx="9144000" cy="935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 txBox="1"/>
          <p:nvPr/>
        </p:nvSpPr>
        <p:spPr>
          <a:xfrm>
            <a:off x="2568875" y="4880225"/>
            <a:ext cx="59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 txBox="1"/>
          <p:nvPr/>
        </p:nvSpPr>
        <p:spPr>
          <a:xfrm>
            <a:off x="3536400" y="4736600"/>
            <a:ext cx="24609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Copyright Phoenix solutions</a:t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283850" y="1360550"/>
            <a:ext cx="1111800" cy="33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Stuff</a:t>
            </a:r>
            <a:endParaRPr/>
          </a:p>
        </p:txBody>
      </p:sp>
      <p:sp>
        <p:nvSpPr>
          <p:cNvPr id="81" name="Google Shape;81;p13"/>
          <p:cNvSpPr txBox="1"/>
          <p:nvPr/>
        </p:nvSpPr>
        <p:spPr>
          <a:xfrm>
            <a:off x="379900" y="1366675"/>
            <a:ext cx="81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>
            <a:off x="-61650" y="0"/>
            <a:ext cx="9144000" cy="10173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00" y="61951"/>
            <a:ext cx="1037026" cy="8934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 txBox="1"/>
          <p:nvPr/>
        </p:nvSpPr>
        <p:spPr>
          <a:xfrm>
            <a:off x="2481300" y="254700"/>
            <a:ext cx="4181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Phoenix training and solutions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267125" y="1345925"/>
            <a:ext cx="953100" cy="41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1592500" y="1376725"/>
            <a:ext cx="1345800" cy="38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3339100" y="1325375"/>
            <a:ext cx="1644000" cy="41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5219300" y="1274000"/>
            <a:ext cx="1644000" cy="41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379900" y="1366675"/>
            <a:ext cx="81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1808000" y="1366675"/>
            <a:ext cx="81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3821975" y="1366675"/>
            <a:ext cx="87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Reviews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5496650" y="1279400"/>
            <a:ext cx="12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us</a:t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77200" y="2116250"/>
            <a:ext cx="1726200" cy="21474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2019150" y="2101174"/>
            <a:ext cx="1626900" cy="2291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3869752" y="2038250"/>
            <a:ext cx="1626900" cy="23397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661250" y="2065250"/>
            <a:ext cx="1493100" cy="2291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241950" y="2044450"/>
            <a:ext cx="17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2830850" y="2044450"/>
            <a:ext cx="17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4783000" y="2044450"/>
            <a:ext cx="203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7222775" y="2044450"/>
            <a:ext cx="12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Google Shape;105;p14"/>
          <p:cNvCxnSpPr/>
          <p:nvPr/>
        </p:nvCxnSpPr>
        <p:spPr>
          <a:xfrm>
            <a:off x="183200" y="2553100"/>
            <a:ext cx="1726200" cy="41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4"/>
          <p:cNvCxnSpPr/>
          <p:nvPr/>
        </p:nvCxnSpPr>
        <p:spPr>
          <a:xfrm>
            <a:off x="2989775" y="2548000"/>
            <a:ext cx="1428000" cy="20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4"/>
          <p:cNvCxnSpPr/>
          <p:nvPr/>
        </p:nvCxnSpPr>
        <p:spPr>
          <a:xfrm>
            <a:off x="5147350" y="2527450"/>
            <a:ext cx="1407600" cy="41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7058350" y="2548000"/>
            <a:ext cx="1366500" cy="51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4"/>
          <p:cNvSpPr/>
          <p:nvPr/>
        </p:nvSpPr>
        <p:spPr>
          <a:xfrm>
            <a:off x="0" y="4469150"/>
            <a:ext cx="9144000" cy="935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2568875" y="4880225"/>
            <a:ext cx="59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 txBox="1"/>
          <p:nvPr/>
        </p:nvSpPr>
        <p:spPr>
          <a:xfrm>
            <a:off x="3536400" y="4736600"/>
            <a:ext cx="24609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Copyright Phoenix solutions</a:t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433750" y="1972474"/>
            <a:ext cx="1626900" cy="2291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361825" y="1885825"/>
            <a:ext cx="63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7367825" y="1392425"/>
            <a:ext cx="631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7449775" y="1144850"/>
            <a:ext cx="1211100" cy="3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Stuff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/>
          <p:nvPr/>
        </p:nvSpPr>
        <p:spPr>
          <a:xfrm>
            <a:off x="-61650" y="0"/>
            <a:ext cx="9144000" cy="10173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00" y="61951"/>
            <a:ext cx="1037026" cy="893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 txBox="1"/>
          <p:nvPr/>
        </p:nvSpPr>
        <p:spPr>
          <a:xfrm>
            <a:off x="2481300" y="254700"/>
            <a:ext cx="4181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Phoenix training and solutions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267125" y="1345925"/>
            <a:ext cx="953100" cy="41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1592500" y="1376725"/>
            <a:ext cx="1345800" cy="38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3339100" y="1325375"/>
            <a:ext cx="1644000" cy="41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5219300" y="1274000"/>
            <a:ext cx="1644000" cy="41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379900" y="1366675"/>
            <a:ext cx="81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</a:t>
            </a: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1808000" y="1366675"/>
            <a:ext cx="81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</a:t>
            </a:r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3821975" y="1366675"/>
            <a:ext cx="87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Reviews</a:t>
            </a:r>
            <a:endParaRPr/>
          </a:p>
        </p:txBody>
      </p:sp>
      <p:sp>
        <p:nvSpPr>
          <p:cNvPr id="130" name="Google Shape;130;p15"/>
          <p:cNvSpPr txBox="1"/>
          <p:nvPr/>
        </p:nvSpPr>
        <p:spPr>
          <a:xfrm>
            <a:off x="5496650" y="1279400"/>
            <a:ext cx="12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us</a:t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433150" y="2013550"/>
            <a:ext cx="2510400" cy="19899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3487888" y="2044450"/>
            <a:ext cx="2460900" cy="1928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6236600" y="1848075"/>
            <a:ext cx="2510400" cy="22014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 txBox="1"/>
          <p:nvPr/>
        </p:nvSpPr>
        <p:spPr>
          <a:xfrm>
            <a:off x="912125" y="2044450"/>
            <a:ext cx="17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programming</a:t>
            </a:r>
            <a:endParaRPr/>
          </a:p>
        </p:txBody>
      </p:sp>
      <p:sp>
        <p:nvSpPr>
          <p:cNvPr id="135" name="Google Shape;135;p15"/>
          <p:cNvSpPr txBox="1"/>
          <p:nvPr/>
        </p:nvSpPr>
        <p:spPr>
          <a:xfrm>
            <a:off x="3749700" y="2044450"/>
            <a:ext cx="203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Programming</a:t>
            </a:r>
            <a:endParaRPr/>
          </a:p>
        </p:txBody>
      </p:sp>
      <p:sp>
        <p:nvSpPr>
          <p:cNvPr id="136" name="Google Shape;136;p15"/>
          <p:cNvSpPr txBox="1"/>
          <p:nvPr/>
        </p:nvSpPr>
        <p:spPr>
          <a:xfrm>
            <a:off x="6662700" y="2044450"/>
            <a:ext cx="22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computing</a:t>
            </a:r>
            <a:endParaRPr/>
          </a:p>
        </p:txBody>
      </p:sp>
      <p:cxnSp>
        <p:nvCxnSpPr>
          <p:cNvPr id="137" name="Google Shape;137;p15"/>
          <p:cNvCxnSpPr/>
          <p:nvPr/>
        </p:nvCxnSpPr>
        <p:spPr>
          <a:xfrm>
            <a:off x="647275" y="2537725"/>
            <a:ext cx="1726200" cy="41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5"/>
          <p:cNvCxnSpPr/>
          <p:nvPr/>
        </p:nvCxnSpPr>
        <p:spPr>
          <a:xfrm>
            <a:off x="3656250" y="2537725"/>
            <a:ext cx="1891500" cy="60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5"/>
          <p:cNvCxnSpPr/>
          <p:nvPr/>
        </p:nvCxnSpPr>
        <p:spPr>
          <a:xfrm>
            <a:off x="6260450" y="2543650"/>
            <a:ext cx="2164500" cy="55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5"/>
          <p:cNvSpPr/>
          <p:nvPr/>
        </p:nvSpPr>
        <p:spPr>
          <a:xfrm>
            <a:off x="0" y="4469150"/>
            <a:ext cx="9144000" cy="935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 txBox="1"/>
          <p:nvPr/>
        </p:nvSpPr>
        <p:spPr>
          <a:xfrm>
            <a:off x="2568875" y="4880225"/>
            <a:ext cx="59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 txBox="1"/>
          <p:nvPr/>
        </p:nvSpPr>
        <p:spPr>
          <a:xfrm>
            <a:off x="3536400" y="4736600"/>
            <a:ext cx="24609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Copyright Phoenix solutions</a:t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555400" y="3318488"/>
            <a:ext cx="1037100" cy="41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</a:t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1674500" y="3333950"/>
            <a:ext cx="1099500" cy="38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Faculties</a:t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4754300" y="3477563"/>
            <a:ext cx="1099500" cy="38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Faculties</a:t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549025" y="3549788"/>
            <a:ext cx="1099500" cy="38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Faculties</a:t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3642550" y="3462100"/>
            <a:ext cx="1037100" cy="41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</a:t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6440900" y="3534325"/>
            <a:ext cx="1037100" cy="41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</a:t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7416600" y="1260975"/>
            <a:ext cx="1161300" cy="3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Stuff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/>
          <p:nvPr/>
        </p:nvSpPr>
        <p:spPr>
          <a:xfrm>
            <a:off x="-61650" y="0"/>
            <a:ext cx="9144000" cy="10173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00" y="61951"/>
            <a:ext cx="1037026" cy="89340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/>
        </p:nvSpPr>
        <p:spPr>
          <a:xfrm>
            <a:off x="2481300" y="254700"/>
            <a:ext cx="4181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Phoenix training and solutions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238600" y="1145575"/>
            <a:ext cx="953100" cy="41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1479750" y="1161025"/>
            <a:ext cx="1345800" cy="38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3200425" y="1145575"/>
            <a:ext cx="1644000" cy="41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5140700" y="1145575"/>
            <a:ext cx="1644000" cy="41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 txBox="1"/>
          <p:nvPr/>
        </p:nvSpPr>
        <p:spPr>
          <a:xfrm>
            <a:off x="379900" y="1150975"/>
            <a:ext cx="81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</a:t>
            </a:r>
            <a:endParaRPr/>
          </a:p>
        </p:txBody>
      </p:sp>
      <p:sp>
        <p:nvSpPr>
          <p:cNvPr id="162" name="Google Shape;162;p16"/>
          <p:cNvSpPr txBox="1"/>
          <p:nvPr/>
        </p:nvSpPr>
        <p:spPr>
          <a:xfrm>
            <a:off x="1746750" y="1150975"/>
            <a:ext cx="81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</a:t>
            </a:r>
            <a:endParaRPr/>
          </a:p>
        </p:txBody>
      </p:sp>
      <p:sp>
        <p:nvSpPr>
          <p:cNvPr id="163" name="Google Shape;163;p16"/>
          <p:cNvSpPr txBox="1"/>
          <p:nvPr/>
        </p:nvSpPr>
        <p:spPr>
          <a:xfrm>
            <a:off x="3585775" y="1150975"/>
            <a:ext cx="87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Reviews</a:t>
            </a:r>
            <a:endParaRPr/>
          </a:p>
        </p:txBody>
      </p:sp>
      <p:sp>
        <p:nvSpPr>
          <p:cNvPr id="164" name="Google Shape;164;p16"/>
          <p:cNvSpPr txBox="1"/>
          <p:nvPr/>
        </p:nvSpPr>
        <p:spPr>
          <a:xfrm>
            <a:off x="5330750" y="1150975"/>
            <a:ext cx="12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us</a:t>
            </a:r>
            <a:endParaRPr/>
          </a:p>
        </p:txBody>
      </p:sp>
      <p:sp>
        <p:nvSpPr>
          <p:cNvPr id="165" name="Google Shape;165;p16"/>
          <p:cNvSpPr txBox="1"/>
          <p:nvPr/>
        </p:nvSpPr>
        <p:spPr>
          <a:xfrm>
            <a:off x="7222775" y="2044450"/>
            <a:ext cx="12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" name="Google Shape;166;p16"/>
          <p:cNvCxnSpPr/>
          <p:nvPr/>
        </p:nvCxnSpPr>
        <p:spPr>
          <a:xfrm>
            <a:off x="647275" y="2537725"/>
            <a:ext cx="1726200" cy="41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6"/>
          <p:cNvCxnSpPr/>
          <p:nvPr/>
        </p:nvCxnSpPr>
        <p:spPr>
          <a:xfrm>
            <a:off x="2989775" y="2548000"/>
            <a:ext cx="1428000" cy="20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6"/>
          <p:cNvCxnSpPr/>
          <p:nvPr/>
        </p:nvCxnSpPr>
        <p:spPr>
          <a:xfrm>
            <a:off x="7058350" y="2548000"/>
            <a:ext cx="1366500" cy="51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16"/>
          <p:cNvSpPr/>
          <p:nvPr/>
        </p:nvSpPr>
        <p:spPr>
          <a:xfrm>
            <a:off x="0" y="4469150"/>
            <a:ext cx="9144000" cy="935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 txBox="1"/>
          <p:nvPr/>
        </p:nvSpPr>
        <p:spPr>
          <a:xfrm>
            <a:off x="2568875" y="4880225"/>
            <a:ext cx="59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 txBox="1"/>
          <p:nvPr/>
        </p:nvSpPr>
        <p:spPr>
          <a:xfrm>
            <a:off x="3536400" y="4736600"/>
            <a:ext cx="24609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Copyright Phoenix solutions</a:t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331850" y="1609425"/>
            <a:ext cx="1644000" cy="50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 txBox="1"/>
          <p:nvPr/>
        </p:nvSpPr>
        <p:spPr>
          <a:xfrm>
            <a:off x="447975" y="1659200"/>
            <a:ext cx="12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us</a:t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1758750" y="2289675"/>
            <a:ext cx="1263900" cy="15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 txBox="1"/>
          <p:nvPr/>
        </p:nvSpPr>
        <p:spPr>
          <a:xfrm>
            <a:off x="561375" y="2170175"/>
            <a:ext cx="10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Firstname</a:t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1758750" y="2538325"/>
            <a:ext cx="1263900" cy="15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1758750" y="2743863"/>
            <a:ext cx="1263900" cy="15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1711875" y="2949425"/>
            <a:ext cx="1263900" cy="15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1758750" y="3318375"/>
            <a:ext cx="14280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1294175" y="3932300"/>
            <a:ext cx="873300" cy="2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 txBox="1"/>
          <p:nvPr/>
        </p:nvSpPr>
        <p:spPr>
          <a:xfrm>
            <a:off x="1377125" y="3945421"/>
            <a:ext cx="811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btn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 txBox="1"/>
          <p:nvPr/>
        </p:nvSpPr>
        <p:spPr>
          <a:xfrm>
            <a:off x="635300" y="2333275"/>
            <a:ext cx="10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</a:t>
            </a:r>
            <a:r>
              <a:rPr lang="en"/>
              <a:t>name</a:t>
            </a:r>
            <a:endParaRPr/>
          </a:p>
        </p:txBody>
      </p:sp>
      <p:sp>
        <p:nvSpPr>
          <p:cNvPr id="183" name="Google Shape;183;p16"/>
          <p:cNvSpPr txBox="1"/>
          <p:nvPr/>
        </p:nvSpPr>
        <p:spPr>
          <a:xfrm>
            <a:off x="635300" y="2623225"/>
            <a:ext cx="10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</a:t>
            </a:r>
            <a:endParaRPr/>
          </a:p>
        </p:txBody>
      </p:sp>
      <p:sp>
        <p:nvSpPr>
          <p:cNvPr id="184" name="Google Shape;184;p16"/>
          <p:cNvSpPr txBox="1"/>
          <p:nvPr/>
        </p:nvSpPr>
        <p:spPr>
          <a:xfrm>
            <a:off x="635300" y="2949425"/>
            <a:ext cx="10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</a:t>
            </a:r>
            <a:endParaRPr/>
          </a:p>
        </p:txBody>
      </p:sp>
      <p:sp>
        <p:nvSpPr>
          <p:cNvPr id="185" name="Google Shape;185;p16"/>
          <p:cNvSpPr/>
          <p:nvPr/>
        </p:nvSpPr>
        <p:spPr>
          <a:xfrm>
            <a:off x="7267275" y="1178025"/>
            <a:ext cx="9291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Stuff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/>
          <p:nvPr/>
        </p:nvSpPr>
        <p:spPr>
          <a:xfrm>
            <a:off x="-61650" y="0"/>
            <a:ext cx="9144000" cy="10173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00" y="61951"/>
            <a:ext cx="1037026" cy="89340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7"/>
          <p:cNvSpPr txBox="1"/>
          <p:nvPr/>
        </p:nvSpPr>
        <p:spPr>
          <a:xfrm>
            <a:off x="2481300" y="254700"/>
            <a:ext cx="4181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Phoenix training and solutions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193" name="Google Shape;193;p17"/>
          <p:cNvSpPr/>
          <p:nvPr/>
        </p:nvSpPr>
        <p:spPr>
          <a:xfrm>
            <a:off x="267125" y="1345925"/>
            <a:ext cx="953100" cy="41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1592500" y="1376725"/>
            <a:ext cx="1345800" cy="38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3339100" y="1325375"/>
            <a:ext cx="1644000" cy="41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5219300" y="1274000"/>
            <a:ext cx="1644000" cy="41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 txBox="1"/>
          <p:nvPr/>
        </p:nvSpPr>
        <p:spPr>
          <a:xfrm>
            <a:off x="379900" y="1366675"/>
            <a:ext cx="81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</a:t>
            </a:r>
            <a:endParaRPr/>
          </a:p>
        </p:txBody>
      </p:sp>
      <p:sp>
        <p:nvSpPr>
          <p:cNvPr id="198" name="Google Shape;198;p17"/>
          <p:cNvSpPr txBox="1"/>
          <p:nvPr/>
        </p:nvSpPr>
        <p:spPr>
          <a:xfrm>
            <a:off x="1808000" y="1366675"/>
            <a:ext cx="81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</a:t>
            </a:r>
            <a:endParaRPr/>
          </a:p>
        </p:txBody>
      </p:sp>
      <p:sp>
        <p:nvSpPr>
          <p:cNvPr id="199" name="Google Shape;199;p17"/>
          <p:cNvSpPr txBox="1"/>
          <p:nvPr/>
        </p:nvSpPr>
        <p:spPr>
          <a:xfrm>
            <a:off x="3821975" y="1366675"/>
            <a:ext cx="87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Reviews</a:t>
            </a:r>
            <a:endParaRPr/>
          </a:p>
        </p:txBody>
      </p:sp>
      <p:sp>
        <p:nvSpPr>
          <p:cNvPr id="200" name="Google Shape;200;p17"/>
          <p:cNvSpPr txBox="1"/>
          <p:nvPr/>
        </p:nvSpPr>
        <p:spPr>
          <a:xfrm>
            <a:off x="5496650" y="1279400"/>
            <a:ext cx="12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us</a:t>
            </a:r>
            <a:endParaRPr/>
          </a:p>
        </p:txBody>
      </p:sp>
      <p:cxnSp>
        <p:nvCxnSpPr>
          <p:cNvPr id="201" name="Google Shape;201;p17"/>
          <p:cNvCxnSpPr/>
          <p:nvPr/>
        </p:nvCxnSpPr>
        <p:spPr>
          <a:xfrm>
            <a:off x="647275" y="2537725"/>
            <a:ext cx="1726200" cy="41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17"/>
          <p:cNvCxnSpPr/>
          <p:nvPr/>
        </p:nvCxnSpPr>
        <p:spPr>
          <a:xfrm>
            <a:off x="2989775" y="2548000"/>
            <a:ext cx="1428000" cy="20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17"/>
          <p:cNvCxnSpPr/>
          <p:nvPr/>
        </p:nvCxnSpPr>
        <p:spPr>
          <a:xfrm>
            <a:off x="5147350" y="2527450"/>
            <a:ext cx="1407600" cy="41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17"/>
          <p:cNvCxnSpPr/>
          <p:nvPr/>
        </p:nvCxnSpPr>
        <p:spPr>
          <a:xfrm>
            <a:off x="7058350" y="2548000"/>
            <a:ext cx="1366500" cy="51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17"/>
          <p:cNvSpPr/>
          <p:nvPr/>
        </p:nvSpPr>
        <p:spPr>
          <a:xfrm>
            <a:off x="0" y="4469150"/>
            <a:ext cx="9144000" cy="935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 txBox="1"/>
          <p:nvPr/>
        </p:nvSpPr>
        <p:spPr>
          <a:xfrm>
            <a:off x="2568875" y="4880225"/>
            <a:ext cx="59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 txBox="1"/>
          <p:nvPr/>
        </p:nvSpPr>
        <p:spPr>
          <a:xfrm>
            <a:off x="3536400" y="4736600"/>
            <a:ext cx="24609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Copyright Phoenix solutions</a:t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547525" y="1908075"/>
            <a:ext cx="1263900" cy="50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 txBox="1"/>
          <p:nvPr/>
        </p:nvSpPr>
        <p:spPr>
          <a:xfrm>
            <a:off x="547525" y="1952200"/>
            <a:ext cx="95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me btn</a:t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1144850" y="2654700"/>
            <a:ext cx="2194200" cy="153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 txBox="1"/>
          <p:nvPr/>
        </p:nvSpPr>
        <p:spPr>
          <a:xfrm>
            <a:off x="1443500" y="3152475"/>
            <a:ext cx="81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</a:t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7466375" y="1277575"/>
            <a:ext cx="1037100" cy="38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 txBox="1"/>
          <p:nvPr/>
        </p:nvSpPr>
        <p:spPr>
          <a:xfrm>
            <a:off x="7561925" y="1257475"/>
            <a:ext cx="9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Stuff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