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1"/>
  </p:sldMasterIdLst>
  <p:notesMasterIdLst>
    <p:notesMasterId r:id="rId10"/>
  </p:notesMasterIdLst>
  <p:sldIdLst>
    <p:sldId id="256" r:id="rId2"/>
    <p:sldId id="260" r:id="rId3"/>
    <p:sldId id="261" r:id="rId4"/>
    <p:sldId id="264" r:id="rId5"/>
    <p:sldId id="265" r:id="rId6"/>
    <p:sldId id="262" r:id="rId7"/>
    <p:sldId id="263" r:id="rId8"/>
    <p:sldId id="266" r:id="rId9"/>
  </p:sldIdLst>
  <p:sldSz cx="12192000" cy="6858000"/>
  <p:notesSz cx="6858000" cy="9144000"/>
  <p:defaultText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86"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448EDA-FD35-47BA-80BB-9CB966712B83}" type="datetimeFigureOut">
              <a:rPr lang="zh-TW" altLang="en-US" smtClean="0"/>
              <a:t>2022/12/19</a:t>
            </a:fld>
            <a:endParaRPr lang="zh-TW"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1A079C-B6FD-4DC9-91A9-29DF0AC710C9}" type="slidenum">
              <a:rPr lang="zh-TW" altLang="en-US" smtClean="0"/>
              <a:t>‹#›</a:t>
            </a:fld>
            <a:endParaRPr lang="zh-TW" altLang="en-US"/>
          </a:p>
        </p:txBody>
      </p:sp>
    </p:spTree>
    <p:extLst>
      <p:ext uri="{BB962C8B-B14F-4D97-AF65-F5344CB8AC3E}">
        <p14:creationId xmlns:p14="http://schemas.microsoft.com/office/powerpoint/2010/main" val="1008717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image" Target="../media/image4.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3.svg"/></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vmlDrawing" Target="../drawings/vmlDrawing4.vml"/><Relationship Id="rId6" Type="http://schemas.openxmlformats.org/officeDocument/2006/relationships/image" Target="../media/image4.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vmlDrawing" Target="../drawings/vmlDrawing5.vml"/><Relationship Id="rId6" Type="http://schemas.openxmlformats.org/officeDocument/2006/relationships/image" Target="../media/image4.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2.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3.svg"/></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6.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7.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vmlDrawing" Target="../drawings/vmlDrawing6.vml"/><Relationship Id="rId6" Type="http://schemas.openxmlformats.org/officeDocument/2006/relationships/image" Target="../media/image4.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vmlDrawing" Target="../drawings/vmlDrawing7.vml"/><Relationship Id="rId6" Type="http://schemas.openxmlformats.org/officeDocument/2006/relationships/image" Target="../media/image4.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3.svg"/></Relationships>
</file>

<file path=ppt/slideLayouts/_rels/slideLayout4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8.xml"/></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9.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3.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svg"/></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01 w/image">
    <p:spTree>
      <p:nvGrpSpPr>
        <p:cNvPr id="1" name=""/>
        <p:cNvGrpSpPr/>
        <p:nvPr/>
      </p:nvGrpSpPr>
      <p:grpSpPr>
        <a:xfrm>
          <a:off x="0" y="0"/>
          <a:ext cx="0" cy="0"/>
          <a:chOff x="0" y="0"/>
          <a:chExt cx="0" cy="0"/>
        </a:xfrm>
      </p:grpSpPr>
      <p:pic>
        <p:nvPicPr>
          <p:cNvPr id="7" name="Logo">
            <a:extLst>
              <a:ext uri="{FF2B5EF4-FFF2-40B4-BE49-F238E27FC236}">
                <a16:creationId xmlns:a16="http://schemas.microsoft.com/office/drawing/2014/main" id="{484C9887-7684-4FB6-9A9C-EB3371F456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8000" y="405000"/>
            <a:ext cx="2160000" cy="509021"/>
          </a:xfrm>
          <a:prstGeom prst="rect">
            <a:avLst/>
          </a:prstGeom>
        </p:spPr>
      </p:pic>
      <p:sp>
        <p:nvSpPr>
          <p:cNvPr id="10" name="Bildplatzhalter 9"/>
          <p:cNvSpPr>
            <a:spLocks noGrp="1"/>
          </p:cNvSpPr>
          <p:nvPr>
            <p:ph type="pic" sz="quarter" idx="13" hasCustomPrompt="1"/>
          </p:nvPr>
        </p:nvSpPr>
        <p:spPr>
          <a:xfrm>
            <a:off x="2151646" y="-1285"/>
            <a:ext cx="10040355" cy="6862460"/>
          </a:xfrm>
          <a:custGeom>
            <a:avLst/>
            <a:gdLst>
              <a:gd name="connsiteX0" fmla="*/ 2963031 w 7530266"/>
              <a:gd name="connsiteY0" fmla="*/ 0 h 5145881"/>
              <a:gd name="connsiteX1" fmla="*/ 7530266 w 7530266"/>
              <a:gd name="connsiteY1" fmla="*/ 0 h 5145881"/>
              <a:gd name="connsiteX2" fmla="*/ 7530266 w 7530266"/>
              <a:gd name="connsiteY2" fmla="*/ 5143500 h 5145881"/>
              <a:gd name="connsiteX3" fmla="*/ 0 w 7530266"/>
              <a:gd name="connsiteY3" fmla="*/ 5145881 h 5145881"/>
              <a:gd name="connsiteX4" fmla="*/ 2963031 w 7530266"/>
              <a:gd name="connsiteY4" fmla="*/ 0 h 5145881"/>
              <a:gd name="connsiteX0" fmla="*/ 2970175 w 7530266"/>
              <a:gd name="connsiteY0" fmla="*/ 2381 h 5145881"/>
              <a:gd name="connsiteX1" fmla="*/ 7530266 w 7530266"/>
              <a:gd name="connsiteY1" fmla="*/ 0 h 5145881"/>
              <a:gd name="connsiteX2" fmla="*/ 7530266 w 7530266"/>
              <a:gd name="connsiteY2" fmla="*/ 5143500 h 5145881"/>
              <a:gd name="connsiteX3" fmla="*/ 0 w 7530266"/>
              <a:gd name="connsiteY3" fmla="*/ 5145881 h 5145881"/>
              <a:gd name="connsiteX4" fmla="*/ 2970175 w 7530266"/>
              <a:gd name="connsiteY4" fmla="*/ 2381 h 5145881"/>
              <a:gd name="connsiteX0" fmla="*/ 2973520 w 7530266"/>
              <a:gd name="connsiteY0" fmla="*/ 0 h 5146845"/>
              <a:gd name="connsiteX1" fmla="*/ 7530266 w 7530266"/>
              <a:gd name="connsiteY1" fmla="*/ 964 h 5146845"/>
              <a:gd name="connsiteX2" fmla="*/ 7530266 w 7530266"/>
              <a:gd name="connsiteY2" fmla="*/ 5144464 h 5146845"/>
              <a:gd name="connsiteX3" fmla="*/ 0 w 7530266"/>
              <a:gd name="connsiteY3" fmla="*/ 5146845 h 5146845"/>
              <a:gd name="connsiteX4" fmla="*/ 2973520 w 7530266"/>
              <a:gd name="connsiteY4" fmla="*/ 0 h 5146845"/>
              <a:gd name="connsiteX0" fmla="*/ 2968758 w 7530266"/>
              <a:gd name="connsiteY0" fmla="*/ 0 h 5146845"/>
              <a:gd name="connsiteX1" fmla="*/ 7530266 w 7530266"/>
              <a:gd name="connsiteY1" fmla="*/ 964 h 5146845"/>
              <a:gd name="connsiteX2" fmla="*/ 7530266 w 7530266"/>
              <a:gd name="connsiteY2" fmla="*/ 5144464 h 5146845"/>
              <a:gd name="connsiteX3" fmla="*/ 0 w 7530266"/>
              <a:gd name="connsiteY3" fmla="*/ 5146845 h 5146845"/>
              <a:gd name="connsiteX4" fmla="*/ 2968758 w 7530266"/>
              <a:gd name="connsiteY4" fmla="*/ 0 h 5146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266" h="5146845">
                <a:moveTo>
                  <a:pt x="2968758" y="0"/>
                </a:moveTo>
                <a:lnTo>
                  <a:pt x="7530266" y="964"/>
                </a:lnTo>
                <a:lnTo>
                  <a:pt x="7530266" y="5144464"/>
                </a:lnTo>
                <a:lnTo>
                  <a:pt x="0" y="5146845"/>
                </a:lnTo>
                <a:cubicBezTo>
                  <a:pt x="996408" y="3432345"/>
                  <a:pt x="1972350" y="1714500"/>
                  <a:pt x="2968758" y="0"/>
                </a:cubicBezTo>
                <a:close/>
              </a:path>
            </a:pathLst>
          </a:custGeom>
          <a:solidFill>
            <a:schemeClr val="bg1">
              <a:lumMod val="95000"/>
            </a:schemeClr>
          </a:solidFill>
        </p:spPr>
        <p:txBody>
          <a:bodyPr vert="horz" lIns="90000" tIns="46800" rIns="90000" bIns="46800" rtlCol="0">
            <a:noAutofit/>
          </a:bodyPr>
          <a:lstStyle>
            <a:lvl1pPr marL="239994" indent="-239994" algn="r">
              <a:buNone/>
              <a:defRPr lang="de-DE" dirty="0"/>
            </a:lvl1pPr>
          </a:lstStyle>
          <a:p>
            <a:pPr marL="0" lvl="0" indent="0"/>
            <a:r>
              <a:rPr lang="en-US" noProof="0" dirty="0"/>
              <a:t> </a:t>
            </a:r>
          </a:p>
        </p:txBody>
      </p:sp>
      <p:sp>
        <p:nvSpPr>
          <p:cNvPr id="2" name="Titel 1"/>
          <p:cNvSpPr>
            <a:spLocks noGrp="1"/>
          </p:cNvSpPr>
          <p:nvPr>
            <p:ph type="ctrTitle"/>
          </p:nvPr>
        </p:nvSpPr>
        <p:spPr>
          <a:xfrm>
            <a:off x="407988" y="1460940"/>
            <a:ext cx="3887787" cy="1139967"/>
          </a:xfrm>
        </p:spPr>
        <p:txBody>
          <a:bodyPr lIns="0" tIns="0" rIns="0" bIns="0" anchor="t" anchorCtr="0">
            <a:noAutofit/>
          </a:bodyPr>
          <a:lstStyle>
            <a:lvl1pPr algn="l">
              <a:lnSpc>
                <a:spcPct val="85000"/>
              </a:lnSpc>
              <a:defRPr sz="4000" cap="all" baseline="0">
                <a:solidFill>
                  <a:schemeClr val="accent1"/>
                </a:solidFill>
              </a:defRPr>
            </a:lvl1pPr>
          </a:lstStyle>
          <a:p>
            <a:r>
              <a:rPr lang="en-US" altLang="zh-TW" noProof="0"/>
              <a:t>Click to edit Master title style</a:t>
            </a:r>
            <a:endParaRPr lang="en-US" noProof="0" dirty="0"/>
          </a:p>
        </p:txBody>
      </p:sp>
      <p:sp>
        <p:nvSpPr>
          <p:cNvPr id="3" name="Untertitel 2"/>
          <p:cNvSpPr>
            <a:spLocks noGrp="1"/>
          </p:cNvSpPr>
          <p:nvPr>
            <p:ph type="subTitle" idx="1"/>
          </p:nvPr>
        </p:nvSpPr>
        <p:spPr>
          <a:xfrm>
            <a:off x="407988" y="3140969"/>
            <a:ext cx="3335750" cy="874044"/>
          </a:xfrm>
        </p:spPr>
        <p:txBody>
          <a:bodyPr lIns="0" tIns="0" rIns="0" bIns="0">
            <a:noAutofit/>
          </a:bodyPr>
          <a:lstStyle>
            <a:lvl1pPr marL="0" indent="0" algn="l">
              <a:lnSpc>
                <a:spcPct val="107000"/>
              </a:lnSpc>
              <a:spcBef>
                <a:spcPts val="0"/>
              </a:spcBef>
              <a:buNone/>
              <a:defRPr sz="1800" b="1">
                <a:solidFill>
                  <a:srgbClr val="671C3E"/>
                </a:solidFill>
              </a:defRPr>
            </a:lvl1pPr>
            <a:lvl2pPr marL="0" indent="0" algn="l">
              <a:lnSpc>
                <a:spcPct val="107000"/>
              </a:lnSpc>
              <a:spcBef>
                <a:spcPts val="0"/>
              </a:spcBef>
              <a:buNone/>
              <a:defRPr sz="1800" b="1">
                <a:solidFill>
                  <a:srgbClr val="671C3E"/>
                </a:solidFill>
              </a:defRPr>
            </a:lvl2pPr>
            <a:lvl3pPr marL="0" indent="0" algn="l">
              <a:lnSpc>
                <a:spcPct val="107000"/>
              </a:lnSpc>
              <a:spcBef>
                <a:spcPts val="0"/>
              </a:spcBef>
              <a:buNone/>
              <a:defRPr sz="1800" b="1">
                <a:solidFill>
                  <a:srgbClr val="671C3E"/>
                </a:solidFill>
              </a:defRPr>
            </a:lvl3pPr>
            <a:lvl4pPr marL="0" indent="0" algn="l">
              <a:lnSpc>
                <a:spcPct val="107000"/>
              </a:lnSpc>
              <a:spcBef>
                <a:spcPts val="0"/>
              </a:spcBef>
              <a:buNone/>
              <a:defRPr sz="1800" b="1">
                <a:solidFill>
                  <a:srgbClr val="671C3E"/>
                </a:solidFill>
              </a:defRPr>
            </a:lvl4pPr>
            <a:lvl5pPr marL="0" indent="0" algn="l">
              <a:lnSpc>
                <a:spcPct val="107000"/>
              </a:lnSpc>
              <a:spcBef>
                <a:spcPts val="0"/>
              </a:spcBef>
              <a:buNone/>
              <a:defRPr sz="1800" b="1">
                <a:solidFill>
                  <a:srgbClr val="671C3E"/>
                </a:solidFill>
              </a:defRPr>
            </a:lvl5pPr>
            <a:lvl6pPr marL="0" indent="0" algn="l">
              <a:lnSpc>
                <a:spcPct val="107000"/>
              </a:lnSpc>
              <a:spcBef>
                <a:spcPts val="0"/>
              </a:spcBef>
              <a:buNone/>
              <a:defRPr sz="1800" b="1">
                <a:solidFill>
                  <a:srgbClr val="671C3E"/>
                </a:solidFill>
              </a:defRPr>
            </a:lvl6pPr>
            <a:lvl7pPr marL="0" indent="0" algn="l">
              <a:lnSpc>
                <a:spcPct val="107000"/>
              </a:lnSpc>
              <a:spcBef>
                <a:spcPts val="0"/>
              </a:spcBef>
              <a:buNone/>
              <a:defRPr sz="1800" b="1">
                <a:solidFill>
                  <a:srgbClr val="671C3E"/>
                </a:solidFill>
              </a:defRPr>
            </a:lvl7pPr>
            <a:lvl8pPr marL="0" indent="0" algn="l">
              <a:lnSpc>
                <a:spcPct val="107000"/>
              </a:lnSpc>
              <a:spcBef>
                <a:spcPts val="0"/>
              </a:spcBef>
              <a:buNone/>
              <a:defRPr sz="1800" b="1">
                <a:solidFill>
                  <a:srgbClr val="671C3E"/>
                </a:solidFill>
              </a:defRPr>
            </a:lvl8pPr>
            <a:lvl9pPr marL="0" indent="0" algn="l">
              <a:lnSpc>
                <a:spcPct val="107000"/>
              </a:lnSpc>
              <a:spcBef>
                <a:spcPts val="0"/>
              </a:spcBef>
              <a:buNone/>
              <a:defRPr sz="1800" b="1">
                <a:solidFill>
                  <a:srgbClr val="671C3E"/>
                </a:solidFill>
              </a:defRPr>
            </a:lvl9pPr>
          </a:lstStyle>
          <a:p>
            <a:r>
              <a:rPr lang="en-US" altLang="zh-TW" noProof="0"/>
              <a:t>Click to edit Master subtitle style</a:t>
            </a:r>
            <a:endParaRPr lang="en-US" noProof="0" dirty="0"/>
          </a:p>
        </p:txBody>
      </p:sp>
    </p:spTree>
    <p:custDataLst>
      <p:tags r:id="rId1"/>
    </p:custDataLst>
    <p:extLst>
      <p:ext uri="{BB962C8B-B14F-4D97-AF65-F5344CB8AC3E}">
        <p14:creationId xmlns:p14="http://schemas.microsoft.com/office/powerpoint/2010/main" val="3513668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and colored area 01">
    <p:spTree>
      <p:nvGrpSpPr>
        <p:cNvPr id="1" name=""/>
        <p:cNvGrpSpPr/>
        <p:nvPr/>
      </p:nvGrpSpPr>
      <p:grpSpPr>
        <a:xfrm>
          <a:off x="0" y="0"/>
          <a:ext cx="0" cy="0"/>
          <a:chOff x="0" y="0"/>
          <a:chExt cx="0" cy="0"/>
        </a:xfrm>
      </p:grpSpPr>
      <p:sp>
        <p:nvSpPr>
          <p:cNvPr id="7" name="Rechteck 3">
            <a:extLst>
              <a:ext uri="{FF2B5EF4-FFF2-40B4-BE49-F238E27FC236}">
                <a16:creationId xmlns:a16="http://schemas.microsoft.com/office/drawing/2014/main" id="{4432CC70-9ECB-4BF8-80FE-3140A6E49078}"/>
              </a:ext>
            </a:extLst>
          </p:cNvPr>
          <p:cNvSpPr/>
          <p:nvPr/>
        </p:nvSpPr>
        <p:spPr>
          <a:xfrm>
            <a:off x="0" y="-1"/>
            <a:ext cx="12192000" cy="6310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solidFill>
                <a:schemeClr val="tx1"/>
              </a:solidFill>
            </a:endParaRPr>
          </a:p>
        </p:txBody>
      </p:sp>
      <p:sp>
        <p:nvSpPr>
          <p:cNvPr id="3" name="Inhaltsplatzhalter 2"/>
          <p:cNvSpPr>
            <a:spLocks noGrp="1"/>
          </p:cNvSpPr>
          <p:nvPr>
            <p:ph idx="1" hasCustomPrompt="1"/>
          </p:nvPr>
        </p:nvSpPr>
        <p:spPr/>
        <p:txBody>
          <a:bodyPr/>
          <a:lstStyle>
            <a:lvl1pPr marL="266700" indent="-266700">
              <a:spcBef>
                <a:spcPts val="1000"/>
              </a:spcBef>
              <a:buClr>
                <a:schemeClr val="accent4">
                  <a:lumMod val="60000"/>
                  <a:lumOff val="40000"/>
                </a:schemeClr>
              </a:buClr>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noProof="0" dirty="0"/>
              <a:t>To switch between the set up text levels, use the "Increase list level" and "Decrease list level" functions on the Start tab.</a:t>
            </a:r>
          </a:p>
          <a:p>
            <a:pPr lvl="1"/>
            <a:r>
              <a:rPr lang="en-US" noProof="0" dirty="0"/>
              <a:t>Headline 20pt, bold</a:t>
            </a:r>
          </a:p>
          <a:p>
            <a:pPr lvl="2"/>
            <a:r>
              <a:rPr lang="en-US" noProof="0" dirty="0"/>
              <a:t>3</a:t>
            </a:r>
          </a:p>
          <a:p>
            <a:pPr lvl="3"/>
            <a:r>
              <a:rPr lang="en-US" noProof="0" dirty="0"/>
              <a:t>4</a:t>
            </a:r>
          </a:p>
          <a:p>
            <a:pPr lvl="4"/>
            <a:r>
              <a:rPr lang="en-US" noProof="0" dirty="0"/>
              <a:t>5</a:t>
            </a:r>
          </a:p>
          <a:p>
            <a:pPr lvl="5"/>
            <a:r>
              <a:rPr lang="en-US" noProof="0" dirty="0"/>
              <a:t>6</a:t>
            </a:r>
          </a:p>
          <a:p>
            <a:pPr lvl="6"/>
            <a:r>
              <a:rPr lang="en-US" noProof="0" dirty="0"/>
              <a:t>7</a:t>
            </a:r>
          </a:p>
          <a:p>
            <a:pPr lvl="7"/>
            <a:r>
              <a:rPr lang="en-US" noProof="0" dirty="0"/>
              <a:t>8</a:t>
            </a:r>
          </a:p>
          <a:p>
            <a:pPr lvl="8"/>
            <a:r>
              <a:rPr lang="en-US" noProof="0" dirty="0"/>
              <a:t>9</a:t>
            </a:r>
          </a:p>
        </p:txBody>
      </p:sp>
      <p:sp>
        <p:nvSpPr>
          <p:cNvPr id="5" name="Fußzeilenplatzhalter 4"/>
          <p:cNvSpPr>
            <a:spLocks noGrp="1"/>
          </p:cNvSpPr>
          <p:nvPr>
            <p:ph type="ftr" sz="quarter" idx="11"/>
          </p:nvPr>
        </p:nvSpPr>
        <p:spPr/>
        <p:txBody>
          <a:bodyPr/>
          <a:lstStyle/>
          <a:p>
            <a:endParaRPr lang="zh-TW" altLang="en-US"/>
          </a:p>
        </p:txBody>
      </p:sp>
      <p:sp>
        <p:nvSpPr>
          <p:cNvPr id="6" name="Foliennummernplatzhalter 5"/>
          <p:cNvSpPr>
            <a:spLocks noGrp="1"/>
          </p:cNvSpPr>
          <p:nvPr>
            <p:ph type="sldNum" sz="quarter" idx="12"/>
          </p:nvPr>
        </p:nvSpPr>
        <p:spPr/>
        <p:txBody>
          <a:bodyPr/>
          <a:lstStyle/>
          <a:p>
            <a:fld id="{ED53A714-CADE-4367-996E-560165165341}" type="slidenum">
              <a:rPr lang="zh-TW" altLang="en-US" smtClean="0"/>
              <a:t>‹#›</a:t>
            </a:fld>
            <a:endParaRPr lang="zh-TW" altLang="en-US"/>
          </a:p>
        </p:txBody>
      </p:sp>
      <p:sp>
        <p:nvSpPr>
          <p:cNvPr id="4" name="Titel 3">
            <a:extLst>
              <a:ext uri="{FF2B5EF4-FFF2-40B4-BE49-F238E27FC236}">
                <a16:creationId xmlns:a16="http://schemas.microsoft.com/office/drawing/2014/main" id="{DED1AA2E-EBD3-4EC3-A0BB-E5AAF80F9E4E}"/>
              </a:ext>
            </a:extLst>
          </p:cNvPr>
          <p:cNvSpPr>
            <a:spLocks noGrp="1"/>
          </p:cNvSpPr>
          <p:nvPr>
            <p:ph type="title"/>
          </p:nvPr>
        </p:nvSpPr>
        <p:spPr/>
        <p:txBody>
          <a:bodyPr/>
          <a:lstStyle/>
          <a:p>
            <a:r>
              <a:rPr lang="en-US" altLang="zh-TW" noProof="0"/>
              <a:t>Click to edit Master title style</a:t>
            </a:r>
            <a:endParaRPr lang="en-US" dirty="0"/>
          </a:p>
        </p:txBody>
      </p:sp>
    </p:spTree>
    <p:custDataLst>
      <p:tags r:id="rId1"/>
    </p:custDataLst>
    <p:extLst>
      <p:ext uri="{BB962C8B-B14F-4D97-AF65-F5344CB8AC3E}">
        <p14:creationId xmlns:p14="http://schemas.microsoft.com/office/powerpoint/2010/main" val="889934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and colored area 02">
    <p:spTree>
      <p:nvGrpSpPr>
        <p:cNvPr id="1" name=""/>
        <p:cNvGrpSpPr/>
        <p:nvPr/>
      </p:nvGrpSpPr>
      <p:grpSpPr>
        <a:xfrm>
          <a:off x="0" y="0"/>
          <a:ext cx="0" cy="0"/>
          <a:chOff x="0" y="0"/>
          <a:chExt cx="0" cy="0"/>
        </a:xfrm>
      </p:grpSpPr>
      <p:sp>
        <p:nvSpPr>
          <p:cNvPr id="8" name="Rechteck 6">
            <a:extLst>
              <a:ext uri="{FF2B5EF4-FFF2-40B4-BE49-F238E27FC236}">
                <a16:creationId xmlns:a16="http://schemas.microsoft.com/office/drawing/2014/main" id="{EDF3D851-1756-4790-A355-7547456FFD38}"/>
              </a:ext>
            </a:extLst>
          </p:cNvPr>
          <p:cNvSpPr/>
          <p:nvPr/>
        </p:nvSpPr>
        <p:spPr>
          <a:xfrm>
            <a:off x="0" y="0"/>
            <a:ext cx="12192000" cy="6309613"/>
          </a:xfrm>
          <a:prstGeom prst="rect">
            <a:avLst/>
          </a:prstGeom>
          <a:solidFill>
            <a:srgbClr val="7A7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solidFill>
                <a:schemeClr val="tx1"/>
              </a:solidFill>
            </a:endParaRPr>
          </a:p>
        </p:txBody>
      </p:sp>
      <p:sp>
        <p:nvSpPr>
          <p:cNvPr id="3" name="Inhaltsplatzhalter 2"/>
          <p:cNvSpPr>
            <a:spLocks noGrp="1"/>
          </p:cNvSpPr>
          <p:nvPr>
            <p:ph idx="1" hasCustomPrompt="1"/>
          </p:nvPr>
        </p:nvSpPr>
        <p:spPr/>
        <p:txBody>
          <a:bodyPr/>
          <a:lstStyle>
            <a:lvl1pPr marL="266700" indent="-266700">
              <a:spcBef>
                <a:spcPts val="1000"/>
              </a:spcBef>
              <a:buClr>
                <a:schemeClr val="bg1"/>
              </a:buClr>
              <a:defRPr>
                <a:solidFill>
                  <a:schemeClr val="bg1"/>
                </a:solidFill>
              </a:defRPr>
            </a:lvl1pPr>
            <a:lvl2pPr>
              <a:spcBef>
                <a:spcPts val="600"/>
              </a:spcBef>
              <a:defRPr>
                <a:solidFill>
                  <a:schemeClr val="bg1"/>
                </a:solidFill>
              </a:defRPr>
            </a:lvl2pPr>
            <a:lvl3pPr>
              <a:spcBef>
                <a:spcPts val="600"/>
              </a:spcBef>
              <a:buClr>
                <a:schemeClr val="bg1"/>
              </a:buClr>
              <a:defRPr>
                <a:solidFill>
                  <a:schemeClr val="bg1"/>
                </a:solidFill>
              </a:defRPr>
            </a:lvl3pPr>
            <a:lvl4pPr>
              <a:spcBef>
                <a:spcPts val="600"/>
              </a:spcBef>
              <a:buClr>
                <a:schemeClr val="bg1"/>
              </a:buClr>
              <a:defRPr>
                <a:solidFill>
                  <a:schemeClr val="bg1"/>
                </a:solidFill>
              </a:defRPr>
            </a:lvl4pPr>
            <a:lvl5pPr>
              <a:spcBef>
                <a:spcPts val="600"/>
              </a:spcBef>
              <a:buClr>
                <a:schemeClr val="bg1"/>
              </a:buClr>
              <a:defRPr>
                <a:solidFill>
                  <a:schemeClr val="bg1"/>
                </a:solidFill>
              </a:defRPr>
            </a:lvl5pPr>
            <a:lvl6pPr>
              <a:buClr>
                <a:schemeClr val="bg1"/>
              </a:buClr>
              <a:defRPr>
                <a:solidFill>
                  <a:schemeClr val="bg1"/>
                </a:solidFill>
              </a:defRPr>
            </a:lvl6pPr>
            <a:lvl7pPr>
              <a:buClr>
                <a:schemeClr val="bg1"/>
              </a:buClr>
              <a:defRPr>
                <a:solidFill>
                  <a:schemeClr val="bg1"/>
                </a:solidFill>
              </a:defRPr>
            </a:lvl7pPr>
            <a:lvl8pPr>
              <a:buClr>
                <a:schemeClr val="bg1"/>
              </a:buClr>
              <a:defRPr>
                <a:solidFill>
                  <a:schemeClr val="bg1"/>
                </a:solidFill>
              </a:defRPr>
            </a:lvl8pPr>
            <a:lvl9pPr>
              <a:buClr>
                <a:schemeClr val="bg1"/>
              </a:buClr>
              <a:defRPr>
                <a:solidFill>
                  <a:schemeClr val="bg1"/>
                </a:solidFill>
              </a:defRPr>
            </a:lvl9pPr>
          </a:lstStyle>
          <a:p>
            <a:pPr lvl="0"/>
            <a:r>
              <a:rPr lang="en-US" noProof="0" dirty="0"/>
              <a:t>To switch between the set up text levels, use the "Increase list level" and "Decrease list level" functions on the Start tab.</a:t>
            </a:r>
          </a:p>
          <a:p>
            <a:pPr lvl="1"/>
            <a:r>
              <a:rPr lang="en-US" noProof="0" dirty="0"/>
              <a:t>Headline 20pt, bold</a:t>
            </a:r>
          </a:p>
          <a:p>
            <a:pPr lvl="2"/>
            <a:r>
              <a:rPr lang="en-US" noProof="0" dirty="0"/>
              <a:t>3</a:t>
            </a:r>
          </a:p>
          <a:p>
            <a:pPr lvl="3"/>
            <a:r>
              <a:rPr lang="en-US" noProof="0" dirty="0"/>
              <a:t>4</a:t>
            </a:r>
          </a:p>
          <a:p>
            <a:pPr lvl="4"/>
            <a:r>
              <a:rPr lang="en-US" noProof="0" dirty="0"/>
              <a:t>5</a:t>
            </a:r>
          </a:p>
          <a:p>
            <a:pPr lvl="5"/>
            <a:r>
              <a:rPr lang="en-US" noProof="0" dirty="0"/>
              <a:t>6</a:t>
            </a:r>
          </a:p>
          <a:p>
            <a:pPr lvl="6"/>
            <a:r>
              <a:rPr lang="en-US" noProof="0" dirty="0"/>
              <a:t>7</a:t>
            </a:r>
          </a:p>
          <a:p>
            <a:pPr lvl="7"/>
            <a:r>
              <a:rPr lang="en-US" noProof="0" dirty="0"/>
              <a:t>8</a:t>
            </a:r>
          </a:p>
          <a:p>
            <a:pPr lvl="8"/>
            <a:r>
              <a:rPr lang="en-US" noProof="0" dirty="0"/>
              <a:t>9</a:t>
            </a:r>
          </a:p>
        </p:txBody>
      </p:sp>
      <p:sp>
        <p:nvSpPr>
          <p:cNvPr id="5" name="Fußzeilenplatzhalter 4"/>
          <p:cNvSpPr>
            <a:spLocks noGrp="1"/>
          </p:cNvSpPr>
          <p:nvPr>
            <p:ph type="ftr" sz="quarter" idx="11"/>
          </p:nvPr>
        </p:nvSpPr>
        <p:spPr/>
        <p:txBody>
          <a:bodyPr/>
          <a:lstStyle/>
          <a:p>
            <a:endParaRPr lang="zh-TW" altLang="en-US"/>
          </a:p>
        </p:txBody>
      </p:sp>
      <p:sp>
        <p:nvSpPr>
          <p:cNvPr id="6" name="Foliennummernplatzhalter 5"/>
          <p:cNvSpPr>
            <a:spLocks noGrp="1"/>
          </p:cNvSpPr>
          <p:nvPr>
            <p:ph type="sldNum" sz="quarter" idx="12"/>
          </p:nvPr>
        </p:nvSpPr>
        <p:spPr/>
        <p:txBody>
          <a:bodyPr/>
          <a:lstStyle/>
          <a:p>
            <a:fld id="{ED53A714-CADE-4367-996E-560165165341}" type="slidenum">
              <a:rPr lang="zh-TW" altLang="en-US" smtClean="0"/>
              <a:t>‹#›</a:t>
            </a:fld>
            <a:endParaRPr lang="zh-TW" altLang="en-US"/>
          </a:p>
        </p:txBody>
      </p:sp>
      <p:sp>
        <p:nvSpPr>
          <p:cNvPr id="4" name="Titel 3">
            <a:extLst>
              <a:ext uri="{FF2B5EF4-FFF2-40B4-BE49-F238E27FC236}">
                <a16:creationId xmlns:a16="http://schemas.microsoft.com/office/drawing/2014/main" id="{DED1AA2E-EBD3-4EC3-A0BB-E5AAF80F9E4E}"/>
              </a:ext>
            </a:extLst>
          </p:cNvPr>
          <p:cNvSpPr>
            <a:spLocks noGrp="1"/>
          </p:cNvSpPr>
          <p:nvPr>
            <p:ph type="title"/>
          </p:nvPr>
        </p:nvSpPr>
        <p:spPr/>
        <p:txBody>
          <a:bodyPr/>
          <a:lstStyle>
            <a:lvl1pPr>
              <a:defRPr>
                <a:solidFill>
                  <a:schemeClr val="bg1"/>
                </a:solidFill>
              </a:defRPr>
            </a:lvl1pPr>
          </a:lstStyle>
          <a:p>
            <a:r>
              <a:rPr lang="en-US" altLang="zh-TW" noProof="0"/>
              <a:t>Click to edit Master title style</a:t>
            </a:r>
            <a:endParaRPr lang="en-US" dirty="0"/>
          </a:p>
        </p:txBody>
      </p:sp>
    </p:spTree>
    <p:custDataLst>
      <p:tags r:id="rId1"/>
    </p:custDataLst>
    <p:extLst>
      <p:ext uri="{BB962C8B-B14F-4D97-AF65-F5344CB8AC3E}">
        <p14:creationId xmlns:p14="http://schemas.microsoft.com/office/powerpoint/2010/main" val="1443123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w/Subtitle 01">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56D89568-D22C-460F-8015-1A42C75A0328}"/>
              </a:ext>
            </a:extLst>
          </p:cNvPr>
          <p:cNvSpPr>
            <a:spLocks noGrp="1"/>
          </p:cNvSpPr>
          <p:nvPr>
            <p:ph type="title"/>
          </p:nvPr>
        </p:nvSpPr>
        <p:spPr/>
        <p:txBody>
          <a:bodyPr/>
          <a:lstStyle>
            <a:lvl1pPr>
              <a:defRPr/>
            </a:lvl1pPr>
          </a:lstStyle>
          <a:p>
            <a:r>
              <a:rPr lang="en-US" altLang="zh-TW" noProof="0"/>
              <a:t>Click to edit Master title style</a:t>
            </a:r>
            <a:endParaRPr lang="en-US" dirty="0"/>
          </a:p>
        </p:txBody>
      </p:sp>
      <p:graphicFrame>
        <p:nvGraphicFramePr>
          <p:cNvPr id="3" name="Object 2" hidden="1"/>
          <p:cNvGraphicFramePr>
            <a:graphicFrameLocks noChangeAspect="1"/>
          </p:cNvGraphicFramePr>
          <p:nvPr>
            <p:custDataLst>
              <p:tags r:id="rId3"/>
            </p:custDataLst>
            <p:extLst>
              <p:ext uri="{D42A27DB-BD31-4B8C-83A1-F6EECF244321}">
                <p14:modId xmlns:p14="http://schemas.microsoft.com/office/powerpoint/2010/main" val="19879798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80" name="think-cell Folie" r:id="rId5" imgW="415" imgH="414" progId="TCLayout.ActiveDocument.1">
                  <p:embed/>
                </p:oleObj>
              </mc:Choice>
              <mc:Fallback>
                <p:oleObj name="think-cell Folie" r:id="rId5" imgW="415" imgH="414"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Fußzeilenplatzhalter 3"/>
          <p:cNvSpPr>
            <a:spLocks noGrp="1"/>
          </p:cNvSpPr>
          <p:nvPr>
            <p:ph type="ftr" sz="quarter" idx="11"/>
          </p:nvPr>
        </p:nvSpPr>
        <p:spPr/>
        <p:txBody>
          <a:bodyPr/>
          <a:lstStyle/>
          <a:p>
            <a:endParaRPr lang="zh-TW" altLang="en-US"/>
          </a:p>
        </p:txBody>
      </p:sp>
      <p:sp>
        <p:nvSpPr>
          <p:cNvPr id="5" name="Foliennummernplatzhalter 4"/>
          <p:cNvSpPr>
            <a:spLocks noGrp="1"/>
          </p:cNvSpPr>
          <p:nvPr>
            <p:ph type="sldNum" sz="quarter" idx="12"/>
          </p:nvPr>
        </p:nvSpPr>
        <p:spPr/>
        <p:txBody>
          <a:bodyPr/>
          <a:lstStyle/>
          <a:p>
            <a:fld id="{ED53A714-CADE-4367-996E-560165165341}" type="slidenum">
              <a:rPr lang="zh-TW" altLang="en-US" smtClean="0"/>
              <a:t>‹#›</a:t>
            </a:fld>
            <a:endParaRPr lang="zh-TW" altLang="en-US"/>
          </a:p>
        </p:txBody>
      </p:sp>
      <p:sp>
        <p:nvSpPr>
          <p:cNvPr id="12" name="Text Placeholder 11">
            <a:extLst>
              <a:ext uri="{FF2B5EF4-FFF2-40B4-BE49-F238E27FC236}">
                <a16:creationId xmlns:a16="http://schemas.microsoft.com/office/drawing/2014/main" id="{05C59004-476F-4FD2-8481-2B6532130C18}"/>
              </a:ext>
            </a:extLst>
          </p:cNvPr>
          <p:cNvSpPr>
            <a:spLocks noGrp="1"/>
          </p:cNvSpPr>
          <p:nvPr>
            <p:ph type="body" sz="quarter" idx="13" hasCustomPrompt="1"/>
          </p:nvPr>
        </p:nvSpPr>
        <p:spPr>
          <a:xfrm>
            <a:off x="407988" y="837000"/>
            <a:ext cx="11376025" cy="288538"/>
          </a:xfrm>
        </p:spPr>
        <p:txBody>
          <a:bodyPr tIns="28800"/>
          <a:lstStyle>
            <a:lvl1pPr marL="0" indent="0">
              <a:lnSpc>
                <a:spcPct val="107000"/>
              </a:lnSpc>
              <a:spcBef>
                <a:spcPts val="0"/>
              </a:spcBef>
              <a:buFont typeface="Arial" panose="020B0604020202020204" pitchFamily="34" charset="0"/>
              <a:buNone/>
              <a:defRPr sz="1800" b="1">
                <a:solidFill>
                  <a:srgbClr val="671C3E"/>
                </a:solidFill>
              </a:defRPr>
            </a:lvl1pPr>
            <a:lvl2pPr marL="0" indent="0">
              <a:lnSpc>
                <a:spcPct val="107000"/>
              </a:lnSpc>
              <a:spcBef>
                <a:spcPts val="0"/>
              </a:spcBef>
              <a:buFont typeface="Arial" panose="020B0604020202020204" pitchFamily="34" charset="0"/>
              <a:buNone/>
              <a:defRPr sz="1800" b="1">
                <a:solidFill>
                  <a:srgbClr val="671C3E"/>
                </a:solidFill>
              </a:defRPr>
            </a:lvl2pPr>
            <a:lvl3pPr marL="0" indent="0">
              <a:lnSpc>
                <a:spcPct val="107000"/>
              </a:lnSpc>
              <a:spcBef>
                <a:spcPts val="0"/>
              </a:spcBef>
              <a:buFont typeface="Arial" panose="020B0604020202020204" pitchFamily="34" charset="0"/>
              <a:buNone/>
              <a:defRPr sz="1800" b="1">
                <a:solidFill>
                  <a:srgbClr val="671C3E"/>
                </a:solidFill>
              </a:defRPr>
            </a:lvl3pPr>
            <a:lvl4pPr marL="0" indent="0">
              <a:lnSpc>
                <a:spcPct val="107000"/>
              </a:lnSpc>
              <a:spcBef>
                <a:spcPts val="0"/>
              </a:spcBef>
              <a:buFont typeface="Arial" panose="020B0604020202020204" pitchFamily="34" charset="0"/>
              <a:buNone/>
              <a:defRPr sz="1800" b="1">
                <a:solidFill>
                  <a:srgbClr val="671C3E"/>
                </a:solidFill>
              </a:defRPr>
            </a:lvl4pPr>
            <a:lvl5pPr marL="0" indent="0">
              <a:lnSpc>
                <a:spcPct val="107000"/>
              </a:lnSpc>
              <a:spcBef>
                <a:spcPts val="0"/>
              </a:spcBef>
              <a:buFont typeface="Arial" panose="020B0604020202020204" pitchFamily="34" charset="0"/>
              <a:buNone/>
              <a:defRPr sz="1800" b="1">
                <a:solidFill>
                  <a:srgbClr val="671C3E"/>
                </a:solidFill>
              </a:defRPr>
            </a:lvl5pPr>
            <a:lvl6pPr marL="0" indent="0">
              <a:lnSpc>
                <a:spcPct val="107000"/>
              </a:lnSpc>
              <a:spcBef>
                <a:spcPts val="0"/>
              </a:spcBef>
              <a:buNone/>
              <a:defRPr sz="1800" b="1">
                <a:solidFill>
                  <a:srgbClr val="671C3E"/>
                </a:solidFill>
              </a:defRPr>
            </a:lvl6pPr>
            <a:lvl7pPr marL="0" indent="0">
              <a:lnSpc>
                <a:spcPct val="107000"/>
              </a:lnSpc>
              <a:spcBef>
                <a:spcPts val="0"/>
              </a:spcBef>
              <a:buNone/>
              <a:defRPr sz="1800" b="1">
                <a:solidFill>
                  <a:srgbClr val="671C3E"/>
                </a:solidFill>
              </a:defRPr>
            </a:lvl7pPr>
            <a:lvl8pPr marL="0" indent="0">
              <a:lnSpc>
                <a:spcPct val="107000"/>
              </a:lnSpc>
              <a:spcBef>
                <a:spcPts val="0"/>
              </a:spcBef>
              <a:buNone/>
              <a:defRPr sz="1800" b="1">
                <a:solidFill>
                  <a:srgbClr val="671C3E"/>
                </a:solidFill>
              </a:defRPr>
            </a:lvl8pPr>
            <a:lvl9pPr marL="0" indent="0">
              <a:lnSpc>
                <a:spcPct val="107000"/>
              </a:lnSpc>
              <a:spcBef>
                <a:spcPts val="0"/>
              </a:spcBef>
              <a:buNone/>
              <a:defRPr sz="1800" b="1">
                <a:solidFill>
                  <a:srgbClr val="671C3E"/>
                </a:solidFill>
              </a:defRPr>
            </a:lvl9pPr>
          </a:lstStyle>
          <a:p>
            <a:pPr lvl="0"/>
            <a:r>
              <a:rPr lang="en-US" dirty="0"/>
              <a:t>Click to edit subtitle</a:t>
            </a:r>
          </a:p>
        </p:txBody>
      </p:sp>
    </p:spTree>
    <p:custDataLst>
      <p:tags r:id="rId2"/>
    </p:custDataLst>
    <p:extLst>
      <p:ext uri="{BB962C8B-B14F-4D97-AF65-F5344CB8AC3E}">
        <p14:creationId xmlns:p14="http://schemas.microsoft.com/office/powerpoint/2010/main" val="4178411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w/Subtitle 01">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B7545B-5D67-4767-88F6-0D90429B67D5}"/>
              </a:ext>
            </a:extLst>
          </p:cNvPr>
          <p:cNvSpPr>
            <a:spLocks noGrp="1"/>
          </p:cNvSpPr>
          <p:nvPr>
            <p:ph type="title"/>
          </p:nvPr>
        </p:nvSpPr>
        <p:spPr/>
        <p:txBody>
          <a:bodyPr/>
          <a:lstStyle>
            <a:lvl1pPr>
              <a:defRPr/>
            </a:lvl1pPr>
          </a:lstStyle>
          <a:p>
            <a:r>
              <a:rPr lang="en-US" altLang="zh-TW" noProof="0"/>
              <a:t>Click to edit Master title style</a:t>
            </a:r>
            <a:endParaRPr lang="en-US" dirty="0"/>
          </a:p>
        </p:txBody>
      </p:sp>
      <p:sp>
        <p:nvSpPr>
          <p:cNvPr id="3" name="Inhaltsplatzhalter 2"/>
          <p:cNvSpPr>
            <a:spLocks noGrp="1"/>
          </p:cNvSpPr>
          <p:nvPr>
            <p:ph idx="1" hasCustomPrompt="1"/>
          </p:nvPr>
        </p:nvSpPr>
        <p:spPr/>
        <p:txBody>
          <a:bodyPr/>
          <a:lstStyle>
            <a:lvl1pPr>
              <a:spcBef>
                <a:spcPts val="1000"/>
              </a:spcBef>
              <a:buClr>
                <a:schemeClr val="accent4">
                  <a:lumMod val="60000"/>
                  <a:lumOff val="40000"/>
                </a:schemeClr>
              </a:buClr>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noProof="0" dirty="0"/>
              <a:t>To switch between the set up text levels, use the "Increase list level" and "Decrease list level" functions on the Start tab.</a:t>
            </a:r>
          </a:p>
          <a:p>
            <a:pPr lvl="1"/>
            <a:r>
              <a:rPr lang="en-US" noProof="0" dirty="0"/>
              <a:t>Headline 20pt, bold</a:t>
            </a:r>
          </a:p>
          <a:p>
            <a:pPr lvl="2"/>
            <a:r>
              <a:rPr lang="en-US" noProof="0" dirty="0"/>
              <a:t>3</a:t>
            </a:r>
          </a:p>
          <a:p>
            <a:pPr lvl="3"/>
            <a:r>
              <a:rPr lang="en-US" noProof="0" dirty="0"/>
              <a:t>4</a:t>
            </a:r>
          </a:p>
          <a:p>
            <a:pPr lvl="4"/>
            <a:r>
              <a:rPr lang="en-US" noProof="0" dirty="0"/>
              <a:t>5</a:t>
            </a:r>
          </a:p>
          <a:p>
            <a:pPr lvl="5"/>
            <a:r>
              <a:rPr lang="en-US" noProof="0" dirty="0"/>
              <a:t>6</a:t>
            </a:r>
          </a:p>
          <a:p>
            <a:pPr lvl="6"/>
            <a:r>
              <a:rPr lang="en-US" noProof="0" dirty="0"/>
              <a:t>7</a:t>
            </a:r>
          </a:p>
          <a:p>
            <a:pPr lvl="7"/>
            <a:r>
              <a:rPr lang="en-US" noProof="0" dirty="0"/>
              <a:t>8</a:t>
            </a:r>
          </a:p>
          <a:p>
            <a:pPr lvl="8"/>
            <a:r>
              <a:rPr lang="en-US" noProof="0" dirty="0"/>
              <a:t>9</a:t>
            </a:r>
          </a:p>
        </p:txBody>
      </p:sp>
      <p:sp>
        <p:nvSpPr>
          <p:cNvPr id="5" name="Fußzeilenplatzhalter 4"/>
          <p:cNvSpPr>
            <a:spLocks noGrp="1"/>
          </p:cNvSpPr>
          <p:nvPr>
            <p:ph type="ftr" sz="quarter" idx="11"/>
          </p:nvPr>
        </p:nvSpPr>
        <p:spPr/>
        <p:txBody>
          <a:bodyPr/>
          <a:lstStyle/>
          <a:p>
            <a:endParaRPr lang="zh-TW" altLang="en-US"/>
          </a:p>
        </p:txBody>
      </p:sp>
      <p:sp>
        <p:nvSpPr>
          <p:cNvPr id="6" name="Foliennummernplatzhalter 5"/>
          <p:cNvSpPr>
            <a:spLocks noGrp="1"/>
          </p:cNvSpPr>
          <p:nvPr>
            <p:ph type="sldNum" sz="quarter" idx="12"/>
          </p:nvPr>
        </p:nvSpPr>
        <p:spPr/>
        <p:txBody>
          <a:bodyPr/>
          <a:lstStyle/>
          <a:p>
            <a:fld id="{ED53A714-CADE-4367-996E-560165165341}" type="slidenum">
              <a:rPr lang="zh-TW" altLang="en-US" smtClean="0"/>
              <a:t>‹#›</a:t>
            </a:fld>
            <a:endParaRPr lang="zh-TW" altLang="en-US"/>
          </a:p>
        </p:txBody>
      </p:sp>
      <p:sp>
        <p:nvSpPr>
          <p:cNvPr id="19" name="Text Placeholder 11">
            <a:extLst>
              <a:ext uri="{FF2B5EF4-FFF2-40B4-BE49-F238E27FC236}">
                <a16:creationId xmlns:a16="http://schemas.microsoft.com/office/drawing/2014/main" id="{2EE9D1FB-F7BF-4BF0-ACEB-7FC700415BA1}"/>
              </a:ext>
            </a:extLst>
          </p:cNvPr>
          <p:cNvSpPr>
            <a:spLocks noGrp="1"/>
          </p:cNvSpPr>
          <p:nvPr>
            <p:ph type="body" sz="quarter" idx="13" hasCustomPrompt="1"/>
          </p:nvPr>
        </p:nvSpPr>
        <p:spPr>
          <a:xfrm>
            <a:off x="407988" y="837000"/>
            <a:ext cx="11376025" cy="288538"/>
          </a:xfrm>
        </p:spPr>
        <p:txBody>
          <a:bodyPr tIns="28800"/>
          <a:lstStyle>
            <a:lvl1pPr marL="0" indent="0">
              <a:lnSpc>
                <a:spcPct val="107000"/>
              </a:lnSpc>
              <a:spcBef>
                <a:spcPts val="0"/>
              </a:spcBef>
              <a:buFont typeface="Arial" panose="020B0604020202020204" pitchFamily="34" charset="0"/>
              <a:buNone/>
              <a:defRPr sz="1800" b="1">
                <a:solidFill>
                  <a:srgbClr val="671C3E"/>
                </a:solidFill>
              </a:defRPr>
            </a:lvl1pPr>
            <a:lvl2pPr marL="0" indent="0">
              <a:lnSpc>
                <a:spcPct val="107000"/>
              </a:lnSpc>
              <a:spcBef>
                <a:spcPts val="0"/>
              </a:spcBef>
              <a:buFont typeface="Arial" panose="020B0604020202020204" pitchFamily="34" charset="0"/>
              <a:buNone/>
              <a:defRPr sz="1800" b="1">
                <a:solidFill>
                  <a:srgbClr val="671C3E"/>
                </a:solidFill>
              </a:defRPr>
            </a:lvl2pPr>
            <a:lvl3pPr marL="0" indent="0">
              <a:lnSpc>
                <a:spcPct val="107000"/>
              </a:lnSpc>
              <a:spcBef>
                <a:spcPts val="0"/>
              </a:spcBef>
              <a:buFont typeface="Arial" panose="020B0604020202020204" pitchFamily="34" charset="0"/>
              <a:buNone/>
              <a:defRPr sz="1800" b="1">
                <a:solidFill>
                  <a:srgbClr val="671C3E"/>
                </a:solidFill>
              </a:defRPr>
            </a:lvl3pPr>
            <a:lvl4pPr marL="0" indent="0">
              <a:lnSpc>
                <a:spcPct val="107000"/>
              </a:lnSpc>
              <a:spcBef>
                <a:spcPts val="0"/>
              </a:spcBef>
              <a:buFont typeface="Arial" panose="020B0604020202020204" pitchFamily="34" charset="0"/>
              <a:buNone/>
              <a:defRPr sz="1800" b="1">
                <a:solidFill>
                  <a:srgbClr val="671C3E"/>
                </a:solidFill>
              </a:defRPr>
            </a:lvl4pPr>
            <a:lvl5pPr marL="0" indent="0">
              <a:lnSpc>
                <a:spcPct val="107000"/>
              </a:lnSpc>
              <a:spcBef>
                <a:spcPts val="0"/>
              </a:spcBef>
              <a:buFont typeface="Arial" panose="020B0604020202020204" pitchFamily="34" charset="0"/>
              <a:buNone/>
              <a:defRPr sz="1800" b="1">
                <a:solidFill>
                  <a:srgbClr val="671C3E"/>
                </a:solidFill>
              </a:defRPr>
            </a:lvl5pPr>
            <a:lvl6pPr marL="0" indent="0">
              <a:lnSpc>
                <a:spcPct val="107000"/>
              </a:lnSpc>
              <a:spcBef>
                <a:spcPts val="0"/>
              </a:spcBef>
              <a:buNone/>
              <a:defRPr sz="1800" b="1">
                <a:solidFill>
                  <a:srgbClr val="671C3E"/>
                </a:solidFill>
              </a:defRPr>
            </a:lvl6pPr>
            <a:lvl7pPr marL="0" indent="0">
              <a:lnSpc>
                <a:spcPct val="107000"/>
              </a:lnSpc>
              <a:spcBef>
                <a:spcPts val="0"/>
              </a:spcBef>
              <a:buNone/>
              <a:defRPr sz="1800" b="1">
                <a:solidFill>
                  <a:srgbClr val="671C3E"/>
                </a:solidFill>
              </a:defRPr>
            </a:lvl7pPr>
            <a:lvl8pPr marL="0" indent="0">
              <a:lnSpc>
                <a:spcPct val="107000"/>
              </a:lnSpc>
              <a:spcBef>
                <a:spcPts val="0"/>
              </a:spcBef>
              <a:buNone/>
              <a:defRPr sz="1800" b="1">
                <a:solidFill>
                  <a:srgbClr val="671C3E"/>
                </a:solidFill>
              </a:defRPr>
            </a:lvl8pPr>
            <a:lvl9pPr marL="0" indent="0">
              <a:lnSpc>
                <a:spcPct val="107000"/>
              </a:lnSpc>
              <a:spcBef>
                <a:spcPts val="0"/>
              </a:spcBef>
              <a:buNone/>
              <a:defRPr sz="1800" b="1">
                <a:solidFill>
                  <a:srgbClr val="671C3E"/>
                </a:solidFill>
              </a:defRPr>
            </a:lvl9pPr>
          </a:lstStyle>
          <a:p>
            <a:pPr lvl="0"/>
            <a:r>
              <a:rPr lang="en-US" dirty="0"/>
              <a:t>Click to edit subtitle</a:t>
            </a:r>
          </a:p>
        </p:txBody>
      </p:sp>
    </p:spTree>
    <p:custDataLst>
      <p:tags r:id="rId1"/>
    </p:custDataLst>
    <p:extLst>
      <p:ext uri="{BB962C8B-B14F-4D97-AF65-F5344CB8AC3E}">
        <p14:creationId xmlns:p14="http://schemas.microsoft.com/office/powerpoint/2010/main" val="71044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ext w/Subtitle 0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BFCA13-A8B0-4DA3-BD23-E74C07F45738}"/>
              </a:ext>
            </a:extLst>
          </p:cNvPr>
          <p:cNvSpPr>
            <a:spLocks noGrp="1"/>
          </p:cNvSpPr>
          <p:nvPr>
            <p:ph type="title"/>
          </p:nvPr>
        </p:nvSpPr>
        <p:spPr/>
        <p:txBody>
          <a:bodyPr/>
          <a:lstStyle/>
          <a:p>
            <a:r>
              <a:rPr lang="en-US" altLang="zh-TW" noProof="0"/>
              <a:t>Click to edit Master title style</a:t>
            </a:r>
            <a:endParaRPr lang="en-US" dirty="0"/>
          </a:p>
        </p:txBody>
      </p:sp>
      <p:sp>
        <p:nvSpPr>
          <p:cNvPr id="7" name="Rechteck 7"/>
          <p:cNvSpPr/>
          <p:nvPr/>
        </p:nvSpPr>
        <p:spPr>
          <a:xfrm>
            <a:off x="8211670" y="0"/>
            <a:ext cx="3980329" cy="6858000"/>
          </a:xfrm>
          <a:custGeom>
            <a:avLst/>
            <a:gdLst>
              <a:gd name="connsiteX0" fmla="*/ 3629319 w 5724128"/>
              <a:gd name="connsiteY0" fmla="*/ 45244 h 5143500"/>
              <a:gd name="connsiteX1" fmla="*/ 5724128 w 5724128"/>
              <a:gd name="connsiteY1" fmla="*/ 0 h 5143500"/>
              <a:gd name="connsiteX2" fmla="*/ 5724128 w 5724128"/>
              <a:gd name="connsiteY2" fmla="*/ 5143500 h 5143500"/>
              <a:gd name="connsiteX3" fmla="*/ 0 w 5724128"/>
              <a:gd name="connsiteY3" fmla="*/ 5143500 h 5143500"/>
              <a:gd name="connsiteX4" fmla="*/ 3629319 w 5724128"/>
              <a:gd name="connsiteY4" fmla="*/ 45244 h 5143500"/>
              <a:gd name="connsiteX0" fmla="*/ 4342866 w 5724128"/>
              <a:gd name="connsiteY0" fmla="*/ 0 h 5143500"/>
              <a:gd name="connsiteX1" fmla="*/ 5724128 w 5724128"/>
              <a:gd name="connsiteY1" fmla="*/ 0 h 5143500"/>
              <a:gd name="connsiteX2" fmla="*/ 5724128 w 5724128"/>
              <a:gd name="connsiteY2" fmla="*/ 5143500 h 5143500"/>
              <a:gd name="connsiteX3" fmla="*/ 0 w 5724128"/>
              <a:gd name="connsiteY3" fmla="*/ 5143500 h 5143500"/>
              <a:gd name="connsiteX4" fmla="*/ 4342866 w 5724128"/>
              <a:gd name="connsiteY4" fmla="*/ 0 h 5143500"/>
              <a:gd name="connsiteX0" fmla="*/ 4342866 w 5724128"/>
              <a:gd name="connsiteY0" fmla="*/ 0 h 5143500"/>
              <a:gd name="connsiteX1" fmla="*/ 5724128 w 5724128"/>
              <a:gd name="connsiteY1" fmla="*/ 0 h 5143500"/>
              <a:gd name="connsiteX2" fmla="*/ 5724128 w 5724128"/>
              <a:gd name="connsiteY2" fmla="*/ 5143500 h 5143500"/>
              <a:gd name="connsiteX3" fmla="*/ 0 w 5724128"/>
              <a:gd name="connsiteY3" fmla="*/ 5143500 h 5143500"/>
              <a:gd name="connsiteX4" fmla="*/ 4342866 w 5724128"/>
              <a:gd name="connsiteY4" fmla="*/ 0 h 5143500"/>
              <a:gd name="connsiteX0" fmla="*/ 4342866 w 5724128"/>
              <a:gd name="connsiteY0" fmla="*/ 0 h 5143500"/>
              <a:gd name="connsiteX1" fmla="*/ 5724128 w 5724128"/>
              <a:gd name="connsiteY1" fmla="*/ 0 h 5143500"/>
              <a:gd name="connsiteX2" fmla="*/ 5724128 w 5724128"/>
              <a:gd name="connsiteY2" fmla="*/ 5143500 h 5143500"/>
              <a:gd name="connsiteX3" fmla="*/ 0 w 5724128"/>
              <a:gd name="connsiteY3" fmla="*/ 5143500 h 5143500"/>
              <a:gd name="connsiteX4" fmla="*/ 4342866 w 5724128"/>
              <a:gd name="connsiteY4" fmla="*/ 0 h 5143500"/>
              <a:gd name="connsiteX0" fmla="*/ 0 w 5724128"/>
              <a:gd name="connsiteY0" fmla="*/ 5143500 h 5143500"/>
              <a:gd name="connsiteX1" fmla="*/ 5724128 w 5724128"/>
              <a:gd name="connsiteY1" fmla="*/ 0 h 5143500"/>
              <a:gd name="connsiteX2" fmla="*/ 5724128 w 5724128"/>
              <a:gd name="connsiteY2" fmla="*/ 5143500 h 5143500"/>
              <a:gd name="connsiteX3" fmla="*/ 0 w 5724128"/>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5724128" h="5143500">
                <a:moveTo>
                  <a:pt x="0" y="5143500"/>
                </a:moveTo>
                <a:lnTo>
                  <a:pt x="5724128" y="0"/>
                </a:lnTo>
                <a:lnTo>
                  <a:pt x="5724128" y="5143500"/>
                </a:lnTo>
                <a:lnTo>
                  <a:pt x="0" y="514350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noProof="0" dirty="0"/>
          </a:p>
        </p:txBody>
      </p:sp>
      <p:sp>
        <p:nvSpPr>
          <p:cNvPr id="3" name="Inhaltsplatzhalter 2"/>
          <p:cNvSpPr>
            <a:spLocks noGrp="1"/>
          </p:cNvSpPr>
          <p:nvPr>
            <p:ph idx="1" hasCustomPrompt="1"/>
          </p:nvPr>
        </p:nvSpPr>
        <p:spPr>
          <a:xfrm>
            <a:off x="407988" y="1628775"/>
            <a:ext cx="8711438" cy="4392613"/>
          </a:xfrm>
        </p:spPr>
        <p:txBody>
          <a:bodyPr/>
          <a:lstStyle>
            <a:lvl1pPr>
              <a:spcBef>
                <a:spcPts val="10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noProof="0" dirty="0"/>
              <a:t>To switch between the set up text levels, use the "Increase list level" and "Decrease list level" functions on the Start tab.</a:t>
            </a:r>
          </a:p>
          <a:p>
            <a:pPr lvl="1"/>
            <a:r>
              <a:rPr lang="en-US" noProof="0" dirty="0"/>
              <a:t>Headline 20pt, bold</a:t>
            </a:r>
          </a:p>
          <a:p>
            <a:pPr lvl="2"/>
            <a:r>
              <a:rPr lang="en-US" noProof="0" dirty="0"/>
              <a:t>3</a:t>
            </a:r>
          </a:p>
          <a:p>
            <a:pPr lvl="3"/>
            <a:r>
              <a:rPr lang="en-US" noProof="0" dirty="0"/>
              <a:t>4</a:t>
            </a:r>
          </a:p>
          <a:p>
            <a:pPr lvl="4"/>
            <a:r>
              <a:rPr lang="en-US" noProof="0" dirty="0"/>
              <a:t>5</a:t>
            </a:r>
          </a:p>
          <a:p>
            <a:pPr lvl="5"/>
            <a:r>
              <a:rPr lang="en-US" noProof="0" dirty="0"/>
              <a:t>6</a:t>
            </a:r>
          </a:p>
          <a:p>
            <a:pPr lvl="6"/>
            <a:r>
              <a:rPr lang="en-US" noProof="0" dirty="0"/>
              <a:t>7</a:t>
            </a:r>
          </a:p>
          <a:p>
            <a:pPr lvl="7"/>
            <a:r>
              <a:rPr lang="en-US" noProof="0" dirty="0"/>
              <a:t>8</a:t>
            </a:r>
          </a:p>
          <a:p>
            <a:pPr lvl="8"/>
            <a:r>
              <a:rPr lang="en-US" noProof="0" dirty="0"/>
              <a:t>9</a:t>
            </a:r>
          </a:p>
        </p:txBody>
      </p:sp>
      <p:sp>
        <p:nvSpPr>
          <p:cNvPr id="5" name="Fußzeilenplatzhalter 4"/>
          <p:cNvSpPr>
            <a:spLocks noGrp="1"/>
          </p:cNvSpPr>
          <p:nvPr>
            <p:ph type="ftr" sz="quarter" idx="11"/>
          </p:nvPr>
        </p:nvSpPr>
        <p:spPr/>
        <p:txBody>
          <a:bodyPr/>
          <a:lstStyle/>
          <a:p>
            <a:endParaRPr lang="zh-TW" altLang="en-US"/>
          </a:p>
        </p:txBody>
      </p:sp>
      <p:sp>
        <p:nvSpPr>
          <p:cNvPr id="6" name="Foliennummernplatzhalter 5"/>
          <p:cNvSpPr>
            <a:spLocks noGrp="1"/>
          </p:cNvSpPr>
          <p:nvPr>
            <p:ph type="sldNum" sz="quarter" idx="12"/>
          </p:nvPr>
        </p:nvSpPr>
        <p:spPr/>
        <p:txBody>
          <a:bodyPr/>
          <a:lstStyle/>
          <a:p>
            <a:fld id="{ED53A714-CADE-4367-996E-560165165341}" type="slidenum">
              <a:rPr lang="zh-TW" altLang="en-US" smtClean="0"/>
              <a:t>‹#›</a:t>
            </a:fld>
            <a:endParaRPr lang="zh-TW" altLang="en-US"/>
          </a:p>
        </p:txBody>
      </p:sp>
      <p:sp>
        <p:nvSpPr>
          <p:cNvPr id="9" name="Freeform 5">
            <a:extLst>
              <a:ext uri="{FF2B5EF4-FFF2-40B4-BE49-F238E27FC236}">
                <a16:creationId xmlns:a16="http://schemas.microsoft.com/office/drawing/2014/main" id="{54B3EEEF-A498-4F04-AC6E-655D805C5B0A}"/>
              </a:ext>
            </a:extLst>
          </p:cNvPr>
          <p:cNvSpPr>
            <a:spLocks noChangeAspect="1"/>
          </p:cNvSpPr>
          <p:nvPr/>
        </p:nvSpPr>
        <p:spPr bwMode="auto">
          <a:xfrm>
            <a:off x="11228917" y="6462248"/>
            <a:ext cx="127259" cy="216000"/>
          </a:xfrm>
          <a:custGeom>
            <a:avLst/>
            <a:gdLst>
              <a:gd name="T0" fmla="*/ 1544 w 1570"/>
              <a:gd name="T1" fmla="*/ 0 h 2675"/>
              <a:gd name="T2" fmla="*/ 1544 w 1570"/>
              <a:gd name="T3" fmla="*/ 0 h 2675"/>
              <a:gd name="T4" fmla="*/ 0 w 1570"/>
              <a:gd name="T5" fmla="*/ 2675 h 2675"/>
              <a:gd name="T6" fmla="*/ 26 w 1570"/>
              <a:gd name="T7" fmla="*/ 2675 h 2675"/>
              <a:gd name="T8" fmla="*/ 1570 w 1570"/>
              <a:gd name="T9" fmla="*/ 0 h 2675"/>
              <a:gd name="T10" fmla="*/ 1544 w 1570"/>
              <a:gd name="T11" fmla="*/ 0 h 2675"/>
            </a:gdLst>
            <a:ahLst/>
            <a:cxnLst>
              <a:cxn ang="0">
                <a:pos x="T0" y="T1"/>
              </a:cxn>
              <a:cxn ang="0">
                <a:pos x="T2" y="T3"/>
              </a:cxn>
              <a:cxn ang="0">
                <a:pos x="T4" y="T5"/>
              </a:cxn>
              <a:cxn ang="0">
                <a:pos x="T6" y="T7"/>
              </a:cxn>
              <a:cxn ang="0">
                <a:pos x="T8" y="T9"/>
              </a:cxn>
              <a:cxn ang="0">
                <a:pos x="T10" y="T11"/>
              </a:cxn>
            </a:cxnLst>
            <a:rect l="0" t="0" r="r" b="b"/>
            <a:pathLst>
              <a:path w="1570" h="2675">
                <a:moveTo>
                  <a:pt x="1544" y="0"/>
                </a:moveTo>
                <a:lnTo>
                  <a:pt x="1544" y="0"/>
                </a:lnTo>
                <a:lnTo>
                  <a:pt x="0" y="2675"/>
                </a:lnTo>
                <a:lnTo>
                  <a:pt x="26" y="2675"/>
                </a:lnTo>
                <a:lnTo>
                  <a:pt x="1570" y="0"/>
                </a:lnTo>
                <a:lnTo>
                  <a:pt x="1544" y="0"/>
                </a:lnTo>
                <a:close/>
              </a:path>
            </a:pathLst>
          </a:custGeom>
          <a:solidFill>
            <a:schemeClr val="accent1"/>
          </a:solidFill>
          <a:ln w="1270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Rechteck 9">
            <a:extLst>
              <a:ext uri="{FF2B5EF4-FFF2-40B4-BE49-F238E27FC236}">
                <a16:creationId xmlns:a16="http://schemas.microsoft.com/office/drawing/2014/main" id="{CB733DCD-D0ED-471A-8EE4-20DA9415D183}"/>
              </a:ext>
            </a:extLst>
          </p:cNvPr>
          <p:cNvSpPr/>
          <p:nvPr/>
        </p:nvSpPr>
        <p:spPr>
          <a:xfrm>
            <a:off x="11288510" y="6430004"/>
            <a:ext cx="152079" cy="36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solidFill>
                <a:schemeClr val="tx1"/>
              </a:solidFill>
            </a:endParaRPr>
          </a:p>
        </p:txBody>
      </p:sp>
      <p:sp>
        <p:nvSpPr>
          <p:cNvPr id="11" name="Rechteck 10">
            <a:extLst>
              <a:ext uri="{FF2B5EF4-FFF2-40B4-BE49-F238E27FC236}">
                <a16:creationId xmlns:a16="http://schemas.microsoft.com/office/drawing/2014/main" id="{ABB86EED-8D84-4E9A-BAC4-43E32953B56B}"/>
              </a:ext>
            </a:extLst>
          </p:cNvPr>
          <p:cNvSpPr/>
          <p:nvPr/>
        </p:nvSpPr>
        <p:spPr>
          <a:xfrm>
            <a:off x="11172124" y="6678007"/>
            <a:ext cx="152079" cy="36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solidFill>
                <a:schemeClr val="tx1"/>
              </a:solidFill>
            </a:endParaRPr>
          </a:p>
        </p:txBody>
      </p:sp>
      <p:sp>
        <p:nvSpPr>
          <p:cNvPr id="18" name="Text Placeholder 11">
            <a:extLst>
              <a:ext uri="{FF2B5EF4-FFF2-40B4-BE49-F238E27FC236}">
                <a16:creationId xmlns:a16="http://schemas.microsoft.com/office/drawing/2014/main" id="{8F882618-E717-4461-9DA4-7269B0C408FF}"/>
              </a:ext>
            </a:extLst>
          </p:cNvPr>
          <p:cNvSpPr>
            <a:spLocks noGrp="1"/>
          </p:cNvSpPr>
          <p:nvPr>
            <p:ph type="body" sz="quarter" idx="13" hasCustomPrompt="1"/>
          </p:nvPr>
        </p:nvSpPr>
        <p:spPr>
          <a:xfrm>
            <a:off x="407988" y="837000"/>
            <a:ext cx="11376025" cy="288538"/>
          </a:xfrm>
        </p:spPr>
        <p:txBody>
          <a:bodyPr tIns="28800"/>
          <a:lstStyle>
            <a:lvl1pPr marL="0" indent="0">
              <a:lnSpc>
                <a:spcPct val="107000"/>
              </a:lnSpc>
              <a:spcBef>
                <a:spcPts val="0"/>
              </a:spcBef>
              <a:buFont typeface="Arial" panose="020B0604020202020204" pitchFamily="34" charset="0"/>
              <a:buNone/>
              <a:defRPr sz="1800" b="1">
                <a:solidFill>
                  <a:srgbClr val="671C3E"/>
                </a:solidFill>
              </a:defRPr>
            </a:lvl1pPr>
            <a:lvl2pPr marL="0" indent="0">
              <a:lnSpc>
                <a:spcPct val="107000"/>
              </a:lnSpc>
              <a:spcBef>
                <a:spcPts val="0"/>
              </a:spcBef>
              <a:buFont typeface="Arial" panose="020B0604020202020204" pitchFamily="34" charset="0"/>
              <a:buNone/>
              <a:defRPr sz="1800" b="1">
                <a:solidFill>
                  <a:srgbClr val="671C3E"/>
                </a:solidFill>
              </a:defRPr>
            </a:lvl2pPr>
            <a:lvl3pPr marL="0" indent="0">
              <a:lnSpc>
                <a:spcPct val="107000"/>
              </a:lnSpc>
              <a:spcBef>
                <a:spcPts val="0"/>
              </a:spcBef>
              <a:buFont typeface="Arial" panose="020B0604020202020204" pitchFamily="34" charset="0"/>
              <a:buNone/>
              <a:defRPr sz="1800" b="1">
                <a:solidFill>
                  <a:srgbClr val="671C3E"/>
                </a:solidFill>
              </a:defRPr>
            </a:lvl3pPr>
            <a:lvl4pPr marL="0" indent="0">
              <a:lnSpc>
                <a:spcPct val="107000"/>
              </a:lnSpc>
              <a:spcBef>
                <a:spcPts val="0"/>
              </a:spcBef>
              <a:buFont typeface="Arial" panose="020B0604020202020204" pitchFamily="34" charset="0"/>
              <a:buNone/>
              <a:defRPr sz="1800" b="1">
                <a:solidFill>
                  <a:srgbClr val="671C3E"/>
                </a:solidFill>
              </a:defRPr>
            </a:lvl4pPr>
            <a:lvl5pPr marL="0" indent="0">
              <a:lnSpc>
                <a:spcPct val="107000"/>
              </a:lnSpc>
              <a:spcBef>
                <a:spcPts val="0"/>
              </a:spcBef>
              <a:buFont typeface="Arial" panose="020B0604020202020204" pitchFamily="34" charset="0"/>
              <a:buNone/>
              <a:defRPr sz="1800" b="1">
                <a:solidFill>
                  <a:srgbClr val="671C3E"/>
                </a:solidFill>
              </a:defRPr>
            </a:lvl5pPr>
            <a:lvl6pPr marL="0" indent="0">
              <a:lnSpc>
                <a:spcPct val="107000"/>
              </a:lnSpc>
              <a:spcBef>
                <a:spcPts val="0"/>
              </a:spcBef>
              <a:buNone/>
              <a:defRPr sz="1800" b="1">
                <a:solidFill>
                  <a:srgbClr val="671C3E"/>
                </a:solidFill>
              </a:defRPr>
            </a:lvl6pPr>
            <a:lvl7pPr marL="0" indent="0">
              <a:lnSpc>
                <a:spcPct val="107000"/>
              </a:lnSpc>
              <a:spcBef>
                <a:spcPts val="0"/>
              </a:spcBef>
              <a:buNone/>
              <a:defRPr sz="1800" b="1">
                <a:solidFill>
                  <a:srgbClr val="671C3E"/>
                </a:solidFill>
              </a:defRPr>
            </a:lvl7pPr>
            <a:lvl8pPr marL="0" indent="0">
              <a:lnSpc>
                <a:spcPct val="107000"/>
              </a:lnSpc>
              <a:spcBef>
                <a:spcPts val="0"/>
              </a:spcBef>
              <a:buNone/>
              <a:defRPr sz="1800" b="1">
                <a:solidFill>
                  <a:srgbClr val="671C3E"/>
                </a:solidFill>
              </a:defRPr>
            </a:lvl8pPr>
            <a:lvl9pPr marL="0" indent="0">
              <a:lnSpc>
                <a:spcPct val="107000"/>
              </a:lnSpc>
              <a:spcBef>
                <a:spcPts val="0"/>
              </a:spcBef>
              <a:buNone/>
              <a:defRPr sz="1800" b="1">
                <a:solidFill>
                  <a:srgbClr val="671C3E"/>
                </a:solidFill>
              </a:defRPr>
            </a:lvl9pPr>
          </a:lstStyle>
          <a:p>
            <a:pPr lvl="0"/>
            <a:r>
              <a:rPr lang="en-US" dirty="0"/>
              <a:t>Click to edit subtitle</a:t>
            </a:r>
          </a:p>
        </p:txBody>
      </p:sp>
    </p:spTree>
    <p:custDataLst>
      <p:tags r:id="rId1"/>
    </p:custDataLst>
    <p:extLst>
      <p:ext uri="{BB962C8B-B14F-4D97-AF65-F5344CB8AC3E}">
        <p14:creationId xmlns:p14="http://schemas.microsoft.com/office/powerpoint/2010/main" val="4107818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xt w/Subtitle 03">
    <p:spTree>
      <p:nvGrpSpPr>
        <p:cNvPr id="1" name=""/>
        <p:cNvGrpSpPr/>
        <p:nvPr/>
      </p:nvGrpSpPr>
      <p:grpSpPr>
        <a:xfrm>
          <a:off x="0" y="0"/>
          <a:ext cx="0" cy="0"/>
          <a:chOff x="0" y="0"/>
          <a:chExt cx="0" cy="0"/>
        </a:xfrm>
      </p:grpSpPr>
      <p:sp>
        <p:nvSpPr>
          <p:cNvPr id="4" name="Rechteck 3"/>
          <p:cNvSpPr/>
          <p:nvPr/>
        </p:nvSpPr>
        <p:spPr>
          <a:xfrm>
            <a:off x="0" y="-1"/>
            <a:ext cx="12192000" cy="6310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solidFill>
                <a:schemeClr val="tx1"/>
              </a:solidFill>
            </a:endParaRPr>
          </a:p>
        </p:txBody>
      </p:sp>
      <p:sp>
        <p:nvSpPr>
          <p:cNvPr id="2" name="Titel 1">
            <a:extLst>
              <a:ext uri="{FF2B5EF4-FFF2-40B4-BE49-F238E27FC236}">
                <a16:creationId xmlns:a16="http://schemas.microsoft.com/office/drawing/2014/main" id="{06E14674-A8B8-486E-A33B-2026846C7507}"/>
              </a:ext>
            </a:extLst>
          </p:cNvPr>
          <p:cNvSpPr>
            <a:spLocks noGrp="1"/>
          </p:cNvSpPr>
          <p:nvPr>
            <p:ph type="title"/>
          </p:nvPr>
        </p:nvSpPr>
        <p:spPr/>
        <p:txBody>
          <a:bodyPr/>
          <a:lstStyle/>
          <a:p>
            <a:r>
              <a:rPr lang="en-US" altLang="zh-TW" noProof="0"/>
              <a:t>Click to edit Master title style</a:t>
            </a:r>
            <a:endParaRPr lang="en-US" dirty="0"/>
          </a:p>
        </p:txBody>
      </p:sp>
      <p:sp>
        <p:nvSpPr>
          <p:cNvPr id="3" name="Inhaltsplatzhalter 2"/>
          <p:cNvSpPr>
            <a:spLocks noGrp="1"/>
          </p:cNvSpPr>
          <p:nvPr>
            <p:ph idx="1" hasCustomPrompt="1"/>
          </p:nvPr>
        </p:nvSpPr>
        <p:spPr/>
        <p:txBody>
          <a:bodyPr/>
          <a:lstStyle>
            <a:lvl1pPr>
              <a:spcBef>
                <a:spcPts val="1000"/>
              </a:spcBef>
              <a:buClr>
                <a:schemeClr val="tx1"/>
              </a:buClr>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noProof="0" dirty="0"/>
              <a:t>To switch between the set up text levels, use the "Increase list level" and "Decrease list level" functions on the Start tab.</a:t>
            </a:r>
          </a:p>
          <a:p>
            <a:pPr lvl="1"/>
            <a:r>
              <a:rPr lang="en-US" noProof="0" dirty="0"/>
              <a:t>Headline 20pt, bold</a:t>
            </a:r>
          </a:p>
          <a:p>
            <a:pPr lvl="2"/>
            <a:r>
              <a:rPr lang="en-US" noProof="0" dirty="0"/>
              <a:t>3</a:t>
            </a:r>
          </a:p>
          <a:p>
            <a:pPr lvl="3"/>
            <a:r>
              <a:rPr lang="en-US" noProof="0" dirty="0"/>
              <a:t>4</a:t>
            </a:r>
          </a:p>
          <a:p>
            <a:pPr lvl="4"/>
            <a:r>
              <a:rPr lang="en-US" noProof="0" dirty="0"/>
              <a:t>5</a:t>
            </a:r>
          </a:p>
          <a:p>
            <a:pPr lvl="5"/>
            <a:r>
              <a:rPr lang="en-US" noProof="0" dirty="0"/>
              <a:t>6</a:t>
            </a:r>
          </a:p>
          <a:p>
            <a:pPr lvl="6"/>
            <a:r>
              <a:rPr lang="en-US" noProof="0" dirty="0"/>
              <a:t>7</a:t>
            </a:r>
          </a:p>
          <a:p>
            <a:pPr lvl="7"/>
            <a:r>
              <a:rPr lang="en-US" noProof="0" dirty="0"/>
              <a:t>8</a:t>
            </a:r>
          </a:p>
          <a:p>
            <a:pPr lvl="8"/>
            <a:r>
              <a:rPr lang="en-US" noProof="0" dirty="0"/>
              <a:t>9</a:t>
            </a:r>
          </a:p>
        </p:txBody>
      </p:sp>
      <p:sp>
        <p:nvSpPr>
          <p:cNvPr id="5" name="Fußzeilenplatzhalter 4"/>
          <p:cNvSpPr>
            <a:spLocks noGrp="1"/>
          </p:cNvSpPr>
          <p:nvPr>
            <p:ph type="ftr" sz="quarter" idx="11"/>
          </p:nvPr>
        </p:nvSpPr>
        <p:spPr/>
        <p:txBody>
          <a:bodyPr/>
          <a:lstStyle/>
          <a:p>
            <a:endParaRPr lang="zh-TW" altLang="en-US"/>
          </a:p>
        </p:txBody>
      </p:sp>
      <p:sp>
        <p:nvSpPr>
          <p:cNvPr id="6" name="Foliennummernplatzhalter 5"/>
          <p:cNvSpPr>
            <a:spLocks noGrp="1"/>
          </p:cNvSpPr>
          <p:nvPr>
            <p:ph type="sldNum" sz="quarter" idx="12"/>
          </p:nvPr>
        </p:nvSpPr>
        <p:spPr/>
        <p:txBody>
          <a:bodyPr/>
          <a:lstStyle/>
          <a:p>
            <a:fld id="{ED53A714-CADE-4367-996E-560165165341}" type="slidenum">
              <a:rPr lang="zh-TW" altLang="en-US" smtClean="0"/>
              <a:t>‹#›</a:t>
            </a:fld>
            <a:endParaRPr lang="zh-TW" altLang="en-US"/>
          </a:p>
        </p:txBody>
      </p:sp>
      <p:sp>
        <p:nvSpPr>
          <p:cNvPr id="12" name="Text Placeholder 11">
            <a:extLst>
              <a:ext uri="{FF2B5EF4-FFF2-40B4-BE49-F238E27FC236}">
                <a16:creationId xmlns:a16="http://schemas.microsoft.com/office/drawing/2014/main" id="{67E8EDBE-101B-4CEF-B0FE-0FB2A8C46F2E}"/>
              </a:ext>
            </a:extLst>
          </p:cNvPr>
          <p:cNvSpPr>
            <a:spLocks noGrp="1"/>
          </p:cNvSpPr>
          <p:nvPr>
            <p:ph type="body" sz="quarter" idx="13" hasCustomPrompt="1"/>
          </p:nvPr>
        </p:nvSpPr>
        <p:spPr>
          <a:xfrm>
            <a:off x="407988" y="837000"/>
            <a:ext cx="11376025" cy="288538"/>
          </a:xfrm>
        </p:spPr>
        <p:txBody>
          <a:bodyPr tIns="28800"/>
          <a:lstStyle>
            <a:lvl1pPr marL="0" indent="0">
              <a:lnSpc>
                <a:spcPct val="107000"/>
              </a:lnSpc>
              <a:spcBef>
                <a:spcPts val="0"/>
              </a:spcBef>
              <a:buFont typeface="Arial" panose="020B0604020202020204" pitchFamily="34" charset="0"/>
              <a:buNone/>
              <a:defRPr sz="1800" b="1">
                <a:solidFill>
                  <a:srgbClr val="671C3E"/>
                </a:solidFill>
              </a:defRPr>
            </a:lvl1pPr>
            <a:lvl2pPr marL="0" indent="0">
              <a:lnSpc>
                <a:spcPct val="107000"/>
              </a:lnSpc>
              <a:spcBef>
                <a:spcPts val="0"/>
              </a:spcBef>
              <a:buFont typeface="Arial" panose="020B0604020202020204" pitchFamily="34" charset="0"/>
              <a:buNone/>
              <a:defRPr sz="1800" b="1">
                <a:solidFill>
                  <a:srgbClr val="671C3E"/>
                </a:solidFill>
              </a:defRPr>
            </a:lvl2pPr>
            <a:lvl3pPr marL="0" indent="0">
              <a:lnSpc>
                <a:spcPct val="107000"/>
              </a:lnSpc>
              <a:spcBef>
                <a:spcPts val="0"/>
              </a:spcBef>
              <a:buFont typeface="Arial" panose="020B0604020202020204" pitchFamily="34" charset="0"/>
              <a:buNone/>
              <a:defRPr sz="1800" b="1">
                <a:solidFill>
                  <a:srgbClr val="671C3E"/>
                </a:solidFill>
              </a:defRPr>
            </a:lvl3pPr>
            <a:lvl4pPr marL="0" indent="0">
              <a:lnSpc>
                <a:spcPct val="107000"/>
              </a:lnSpc>
              <a:spcBef>
                <a:spcPts val="0"/>
              </a:spcBef>
              <a:buFont typeface="Arial" panose="020B0604020202020204" pitchFamily="34" charset="0"/>
              <a:buNone/>
              <a:defRPr sz="1800" b="1">
                <a:solidFill>
                  <a:srgbClr val="671C3E"/>
                </a:solidFill>
              </a:defRPr>
            </a:lvl4pPr>
            <a:lvl5pPr marL="0" indent="0">
              <a:lnSpc>
                <a:spcPct val="107000"/>
              </a:lnSpc>
              <a:spcBef>
                <a:spcPts val="0"/>
              </a:spcBef>
              <a:buFont typeface="Arial" panose="020B0604020202020204" pitchFamily="34" charset="0"/>
              <a:buNone/>
              <a:defRPr sz="1800" b="1">
                <a:solidFill>
                  <a:srgbClr val="671C3E"/>
                </a:solidFill>
              </a:defRPr>
            </a:lvl5pPr>
            <a:lvl6pPr marL="0" indent="0">
              <a:lnSpc>
                <a:spcPct val="107000"/>
              </a:lnSpc>
              <a:spcBef>
                <a:spcPts val="0"/>
              </a:spcBef>
              <a:buNone/>
              <a:defRPr sz="1800" b="1">
                <a:solidFill>
                  <a:srgbClr val="671C3E"/>
                </a:solidFill>
              </a:defRPr>
            </a:lvl6pPr>
            <a:lvl7pPr marL="0" indent="0">
              <a:lnSpc>
                <a:spcPct val="107000"/>
              </a:lnSpc>
              <a:spcBef>
                <a:spcPts val="0"/>
              </a:spcBef>
              <a:buNone/>
              <a:defRPr sz="1800" b="1">
                <a:solidFill>
                  <a:srgbClr val="671C3E"/>
                </a:solidFill>
              </a:defRPr>
            </a:lvl7pPr>
            <a:lvl8pPr marL="0" indent="0">
              <a:lnSpc>
                <a:spcPct val="107000"/>
              </a:lnSpc>
              <a:spcBef>
                <a:spcPts val="0"/>
              </a:spcBef>
              <a:buNone/>
              <a:defRPr sz="1800" b="1">
                <a:solidFill>
                  <a:srgbClr val="671C3E"/>
                </a:solidFill>
              </a:defRPr>
            </a:lvl8pPr>
            <a:lvl9pPr marL="0" indent="0">
              <a:lnSpc>
                <a:spcPct val="107000"/>
              </a:lnSpc>
              <a:spcBef>
                <a:spcPts val="0"/>
              </a:spcBef>
              <a:buNone/>
              <a:defRPr sz="1800" b="1">
                <a:solidFill>
                  <a:srgbClr val="671C3E"/>
                </a:solidFill>
              </a:defRPr>
            </a:lvl9pPr>
          </a:lstStyle>
          <a:p>
            <a:pPr lvl="0"/>
            <a:r>
              <a:rPr lang="en-US" dirty="0"/>
              <a:t>Click to edit subtitle</a:t>
            </a:r>
          </a:p>
        </p:txBody>
      </p:sp>
    </p:spTree>
    <p:custDataLst>
      <p:tags r:id="rId1"/>
    </p:custDataLst>
    <p:extLst>
      <p:ext uri="{BB962C8B-B14F-4D97-AF65-F5344CB8AC3E}">
        <p14:creationId xmlns:p14="http://schemas.microsoft.com/office/powerpoint/2010/main" val="36937081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 w/Subtitle 04">
    <p:spTree>
      <p:nvGrpSpPr>
        <p:cNvPr id="1" name=""/>
        <p:cNvGrpSpPr/>
        <p:nvPr/>
      </p:nvGrpSpPr>
      <p:grpSpPr>
        <a:xfrm>
          <a:off x="0" y="0"/>
          <a:ext cx="0" cy="0"/>
          <a:chOff x="0" y="0"/>
          <a:chExt cx="0" cy="0"/>
        </a:xfrm>
      </p:grpSpPr>
      <p:sp>
        <p:nvSpPr>
          <p:cNvPr id="7" name="Rechteck 6"/>
          <p:cNvSpPr/>
          <p:nvPr/>
        </p:nvSpPr>
        <p:spPr>
          <a:xfrm>
            <a:off x="0" y="0"/>
            <a:ext cx="12192000" cy="6309613"/>
          </a:xfrm>
          <a:prstGeom prst="rect">
            <a:avLst/>
          </a:prstGeom>
          <a:solidFill>
            <a:srgbClr val="7A7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solidFill>
                <a:schemeClr val="tx1"/>
              </a:solidFill>
            </a:endParaRPr>
          </a:p>
        </p:txBody>
      </p:sp>
      <p:sp>
        <p:nvSpPr>
          <p:cNvPr id="2" name="Titel 1">
            <a:extLst>
              <a:ext uri="{FF2B5EF4-FFF2-40B4-BE49-F238E27FC236}">
                <a16:creationId xmlns:a16="http://schemas.microsoft.com/office/drawing/2014/main" id="{CD185E6F-5A43-4221-A518-7ACE31E21E70}"/>
              </a:ext>
            </a:extLst>
          </p:cNvPr>
          <p:cNvSpPr>
            <a:spLocks noGrp="1"/>
          </p:cNvSpPr>
          <p:nvPr>
            <p:ph type="title"/>
          </p:nvPr>
        </p:nvSpPr>
        <p:spPr/>
        <p:txBody>
          <a:bodyPr/>
          <a:lstStyle>
            <a:lvl1pPr>
              <a:defRPr>
                <a:solidFill>
                  <a:schemeClr val="bg1"/>
                </a:solidFill>
              </a:defRPr>
            </a:lvl1pPr>
          </a:lstStyle>
          <a:p>
            <a:r>
              <a:rPr lang="en-US" altLang="zh-TW" noProof="0"/>
              <a:t>Click to edit Master title style</a:t>
            </a:r>
            <a:endParaRPr lang="en-US" dirty="0"/>
          </a:p>
        </p:txBody>
      </p:sp>
      <p:sp>
        <p:nvSpPr>
          <p:cNvPr id="3" name="Inhaltsplatzhalter 2"/>
          <p:cNvSpPr>
            <a:spLocks noGrp="1"/>
          </p:cNvSpPr>
          <p:nvPr>
            <p:ph idx="1" hasCustomPrompt="1"/>
          </p:nvPr>
        </p:nvSpPr>
        <p:spPr/>
        <p:txBody>
          <a:bodyPr/>
          <a:lstStyle>
            <a:lvl1pPr>
              <a:spcBef>
                <a:spcPts val="1000"/>
              </a:spcBef>
              <a:buClr>
                <a:schemeClr val="bg1"/>
              </a:buClr>
              <a:defRPr>
                <a:solidFill>
                  <a:schemeClr val="bg1"/>
                </a:solidFill>
              </a:defRPr>
            </a:lvl1pPr>
            <a:lvl2pPr>
              <a:spcBef>
                <a:spcPts val="600"/>
              </a:spcBef>
              <a:defRPr>
                <a:solidFill>
                  <a:schemeClr val="bg1"/>
                </a:solidFill>
              </a:defRPr>
            </a:lvl2pPr>
            <a:lvl3pPr>
              <a:spcBef>
                <a:spcPts val="600"/>
              </a:spcBef>
              <a:defRPr>
                <a:solidFill>
                  <a:schemeClr val="bg1"/>
                </a:solidFill>
              </a:defRPr>
            </a:lvl3pPr>
            <a:lvl4pPr>
              <a:spcBef>
                <a:spcPts val="600"/>
              </a:spcBef>
              <a:defRPr>
                <a:solidFill>
                  <a:schemeClr val="bg1"/>
                </a:solidFill>
              </a:defRPr>
            </a:lvl4pPr>
            <a:lvl5pPr>
              <a:spcBef>
                <a:spcPts val="600"/>
              </a:spcBef>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noProof="0" dirty="0"/>
              <a:t>To switch between the set up text levels, use the "Increase list level" and "Decrease list level" functions on the Start tab.</a:t>
            </a:r>
          </a:p>
          <a:p>
            <a:pPr lvl="1"/>
            <a:r>
              <a:rPr lang="en-US" noProof="0" dirty="0"/>
              <a:t>Headline 20pt, bold</a:t>
            </a:r>
          </a:p>
          <a:p>
            <a:pPr lvl="2"/>
            <a:r>
              <a:rPr lang="en-US" noProof="0" dirty="0"/>
              <a:t>3</a:t>
            </a:r>
          </a:p>
          <a:p>
            <a:pPr lvl="3"/>
            <a:r>
              <a:rPr lang="en-US" noProof="0" dirty="0"/>
              <a:t>4</a:t>
            </a:r>
          </a:p>
          <a:p>
            <a:pPr lvl="4"/>
            <a:r>
              <a:rPr lang="en-US" noProof="0" dirty="0"/>
              <a:t>5</a:t>
            </a:r>
          </a:p>
          <a:p>
            <a:pPr lvl="5"/>
            <a:r>
              <a:rPr lang="en-US" noProof="0" dirty="0"/>
              <a:t>6</a:t>
            </a:r>
          </a:p>
          <a:p>
            <a:pPr lvl="6"/>
            <a:r>
              <a:rPr lang="en-US" noProof="0" dirty="0"/>
              <a:t>7</a:t>
            </a:r>
          </a:p>
          <a:p>
            <a:pPr lvl="7"/>
            <a:r>
              <a:rPr lang="en-US" noProof="0" dirty="0"/>
              <a:t>8</a:t>
            </a:r>
          </a:p>
          <a:p>
            <a:pPr lvl="8"/>
            <a:r>
              <a:rPr lang="en-US" noProof="0" dirty="0"/>
              <a:t>9</a:t>
            </a:r>
          </a:p>
          <a:p>
            <a:pPr lvl="0"/>
            <a:endParaRPr lang="en-US" noProof="0" dirty="0"/>
          </a:p>
        </p:txBody>
      </p:sp>
      <p:sp>
        <p:nvSpPr>
          <p:cNvPr id="5" name="Fußzeilenplatzhalter 4"/>
          <p:cNvSpPr>
            <a:spLocks noGrp="1"/>
          </p:cNvSpPr>
          <p:nvPr>
            <p:ph type="ftr" sz="quarter" idx="11"/>
          </p:nvPr>
        </p:nvSpPr>
        <p:spPr/>
        <p:txBody>
          <a:bodyPr/>
          <a:lstStyle/>
          <a:p>
            <a:endParaRPr lang="zh-TW" altLang="en-US"/>
          </a:p>
        </p:txBody>
      </p:sp>
      <p:sp>
        <p:nvSpPr>
          <p:cNvPr id="6" name="Foliennummernplatzhalter 5"/>
          <p:cNvSpPr>
            <a:spLocks noGrp="1"/>
          </p:cNvSpPr>
          <p:nvPr>
            <p:ph type="sldNum" sz="quarter" idx="12"/>
          </p:nvPr>
        </p:nvSpPr>
        <p:spPr/>
        <p:txBody>
          <a:bodyPr/>
          <a:lstStyle/>
          <a:p>
            <a:fld id="{ED53A714-CADE-4367-996E-560165165341}" type="slidenum">
              <a:rPr lang="zh-TW" altLang="en-US" smtClean="0"/>
              <a:t>‹#›</a:t>
            </a:fld>
            <a:endParaRPr lang="zh-TW" altLang="en-US"/>
          </a:p>
        </p:txBody>
      </p:sp>
      <p:sp>
        <p:nvSpPr>
          <p:cNvPr id="13" name="Text Placeholder 11">
            <a:extLst>
              <a:ext uri="{FF2B5EF4-FFF2-40B4-BE49-F238E27FC236}">
                <a16:creationId xmlns:a16="http://schemas.microsoft.com/office/drawing/2014/main" id="{01297EAC-57A1-4653-A0D5-30F5A986A3F0}"/>
              </a:ext>
            </a:extLst>
          </p:cNvPr>
          <p:cNvSpPr>
            <a:spLocks noGrp="1"/>
          </p:cNvSpPr>
          <p:nvPr>
            <p:ph type="body" sz="quarter" idx="13" hasCustomPrompt="1"/>
          </p:nvPr>
        </p:nvSpPr>
        <p:spPr>
          <a:xfrm>
            <a:off x="407988" y="837000"/>
            <a:ext cx="11376025" cy="288538"/>
          </a:xfrm>
        </p:spPr>
        <p:txBody>
          <a:bodyPr tIns="28800"/>
          <a:lstStyle>
            <a:lvl1pPr marL="0" indent="0">
              <a:lnSpc>
                <a:spcPct val="107000"/>
              </a:lnSpc>
              <a:spcBef>
                <a:spcPts val="0"/>
              </a:spcBef>
              <a:buFont typeface="Arial" panose="020B0604020202020204" pitchFamily="34" charset="0"/>
              <a:buNone/>
              <a:defRPr sz="1800" b="1">
                <a:solidFill>
                  <a:schemeClr val="bg1"/>
                </a:solidFill>
              </a:defRPr>
            </a:lvl1pPr>
            <a:lvl2pPr marL="0" indent="0">
              <a:lnSpc>
                <a:spcPct val="107000"/>
              </a:lnSpc>
              <a:spcBef>
                <a:spcPts val="0"/>
              </a:spcBef>
              <a:buFont typeface="Arial" panose="020B0604020202020204" pitchFamily="34" charset="0"/>
              <a:buNone/>
              <a:defRPr sz="1800" b="1">
                <a:solidFill>
                  <a:schemeClr val="bg1"/>
                </a:solidFill>
              </a:defRPr>
            </a:lvl2pPr>
            <a:lvl3pPr marL="0" indent="0">
              <a:lnSpc>
                <a:spcPct val="107000"/>
              </a:lnSpc>
              <a:spcBef>
                <a:spcPts val="0"/>
              </a:spcBef>
              <a:buFont typeface="Arial" panose="020B0604020202020204" pitchFamily="34" charset="0"/>
              <a:buNone/>
              <a:defRPr sz="1800" b="1">
                <a:solidFill>
                  <a:schemeClr val="bg1"/>
                </a:solidFill>
              </a:defRPr>
            </a:lvl3pPr>
            <a:lvl4pPr marL="0" indent="0">
              <a:lnSpc>
                <a:spcPct val="107000"/>
              </a:lnSpc>
              <a:spcBef>
                <a:spcPts val="0"/>
              </a:spcBef>
              <a:buFont typeface="Arial" panose="020B0604020202020204" pitchFamily="34" charset="0"/>
              <a:buNone/>
              <a:defRPr sz="1800" b="1">
                <a:solidFill>
                  <a:schemeClr val="bg1"/>
                </a:solidFill>
              </a:defRPr>
            </a:lvl4pPr>
            <a:lvl5pPr marL="0" indent="0">
              <a:lnSpc>
                <a:spcPct val="107000"/>
              </a:lnSpc>
              <a:spcBef>
                <a:spcPts val="0"/>
              </a:spcBef>
              <a:buFont typeface="Arial" panose="020B0604020202020204" pitchFamily="34" charset="0"/>
              <a:buNone/>
              <a:defRPr sz="1800" b="1">
                <a:solidFill>
                  <a:schemeClr val="bg1"/>
                </a:solidFill>
              </a:defRPr>
            </a:lvl5pPr>
            <a:lvl6pPr marL="0" indent="0">
              <a:lnSpc>
                <a:spcPct val="107000"/>
              </a:lnSpc>
              <a:spcBef>
                <a:spcPts val="0"/>
              </a:spcBef>
              <a:buNone/>
              <a:defRPr sz="1800" b="1">
                <a:solidFill>
                  <a:schemeClr val="bg1"/>
                </a:solidFill>
              </a:defRPr>
            </a:lvl6pPr>
            <a:lvl7pPr marL="0" indent="0">
              <a:lnSpc>
                <a:spcPct val="107000"/>
              </a:lnSpc>
              <a:spcBef>
                <a:spcPts val="0"/>
              </a:spcBef>
              <a:buNone/>
              <a:defRPr sz="1800" b="1">
                <a:solidFill>
                  <a:schemeClr val="bg1"/>
                </a:solidFill>
              </a:defRPr>
            </a:lvl7pPr>
            <a:lvl8pPr marL="0" indent="0">
              <a:lnSpc>
                <a:spcPct val="107000"/>
              </a:lnSpc>
              <a:spcBef>
                <a:spcPts val="0"/>
              </a:spcBef>
              <a:buNone/>
              <a:defRPr sz="1800" b="1">
                <a:solidFill>
                  <a:schemeClr val="bg1"/>
                </a:solidFill>
              </a:defRPr>
            </a:lvl8pPr>
            <a:lvl9pPr marL="0" indent="0">
              <a:lnSpc>
                <a:spcPct val="107000"/>
              </a:lnSpc>
              <a:spcBef>
                <a:spcPts val="0"/>
              </a:spcBef>
              <a:buNone/>
              <a:defRPr sz="1800" b="1">
                <a:solidFill>
                  <a:schemeClr val="bg1"/>
                </a:solidFill>
              </a:defRPr>
            </a:lvl9pPr>
          </a:lstStyle>
          <a:p>
            <a:pPr lvl="0"/>
            <a:r>
              <a:rPr lang="en-US" dirty="0"/>
              <a:t>Click to edit subtitle</a:t>
            </a:r>
          </a:p>
        </p:txBody>
      </p:sp>
    </p:spTree>
    <p:custDataLst>
      <p:tags r:id="rId1"/>
    </p:custDataLst>
    <p:extLst>
      <p:ext uri="{BB962C8B-B14F-4D97-AF65-F5344CB8AC3E}">
        <p14:creationId xmlns:p14="http://schemas.microsoft.com/office/powerpoint/2010/main" val="6325173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Divider 01">
    <p:spTree>
      <p:nvGrpSpPr>
        <p:cNvPr id="1" name=""/>
        <p:cNvGrpSpPr/>
        <p:nvPr/>
      </p:nvGrpSpPr>
      <p:grpSpPr>
        <a:xfrm>
          <a:off x="0" y="0"/>
          <a:ext cx="0" cy="0"/>
          <a:chOff x="0" y="0"/>
          <a:chExt cx="0" cy="0"/>
        </a:xfrm>
      </p:grpSpPr>
      <p:sp>
        <p:nvSpPr>
          <p:cNvPr id="13" name="Rechteck 12"/>
          <p:cNvSpPr/>
          <p:nvPr/>
        </p:nvSpPr>
        <p:spPr>
          <a:xfrm>
            <a:off x="478366" y="6261315"/>
            <a:ext cx="11330268"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noProof="0" dirty="0"/>
          </a:p>
        </p:txBody>
      </p:sp>
      <p:sp>
        <p:nvSpPr>
          <p:cNvPr id="9" name="object 3"/>
          <p:cNvSpPr/>
          <p:nvPr/>
        </p:nvSpPr>
        <p:spPr>
          <a:xfrm>
            <a:off x="0" y="0"/>
            <a:ext cx="12192000" cy="6309613"/>
          </a:xfrm>
          <a:custGeom>
            <a:avLst/>
            <a:gdLst/>
            <a:ahLst/>
            <a:cxnLst/>
            <a:rect l="l" t="t" r="r" b="b"/>
            <a:pathLst>
              <a:path w="9144000" h="4743894">
                <a:moveTo>
                  <a:pt x="0" y="4743907"/>
                </a:moveTo>
                <a:lnTo>
                  <a:pt x="9144000" y="4743907"/>
                </a:lnTo>
                <a:lnTo>
                  <a:pt x="9144000" y="12"/>
                </a:lnTo>
                <a:lnTo>
                  <a:pt x="0" y="12"/>
                </a:lnTo>
                <a:lnTo>
                  <a:pt x="0" y="4743907"/>
                </a:lnTo>
              </a:path>
            </a:pathLst>
          </a:custGeom>
          <a:solidFill>
            <a:schemeClr val="accent2"/>
          </a:solidFill>
        </p:spPr>
        <p:txBody>
          <a:bodyPr wrap="square" lIns="0" tIns="0" rIns="0" bIns="0" rtlCol="0">
            <a:noAutofit/>
          </a:bodyPr>
          <a:lstStyle/>
          <a:p>
            <a:endParaRPr lang="en-US" sz="3200" noProof="0" dirty="0"/>
          </a:p>
        </p:txBody>
      </p:sp>
      <p:sp>
        <p:nvSpPr>
          <p:cNvPr id="2" name="Titel 1"/>
          <p:cNvSpPr>
            <a:spLocks noGrp="1"/>
          </p:cNvSpPr>
          <p:nvPr>
            <p:ph type="ctrTitle" hasCustomPrompt="1"/>
          </p:nvPr>
        </p:nvSpPr>
        <p:spPr>
          <a:xfrm>
            <a:off x="407989" y="1629000"/>
            <a:ext cx="8712348" cy="1512000"/>
          </a:xfrm>
        </p:spPr>
        <p:txBody>
          <a:bodyPr lIns="0" tIns="0" rIns="0" bIns="0" anchor="t" anchorCtr="0">
            <a:noAutofit/>
          </a:bodyPr>
          <a:lstStyle>
            <a:lvl1pPr algn="l">
              <a:lnSpc>
                <a:spcPct val="85000"/>
              </a:lnSpc>
              <a:defRPr sz="4000" cap="all" baseline="0">
                <a:solidFill>
                  <a:schemeClr val="accent1"/>
                </a:solidFill>
              </a:defRPr>
            </a:lvl1pPr>
          </a:lstStyle>
          <a:p>
            <a:r>
              <a:rPr lang="en-US" noProof="0" dirty="0"/>
              <a:t>Click to edit Master </a:t>
            </a:r>
            <a:r>
              <a:rPr lang="en-US" noProof="0" dirty="0" err="1"/>
              <a:t>titlE</a:t>
            </a:r>
            <a:endParaRPr lang="en-US" noProof="0" dirty="0"/>
          </a:p>
        </p:txBody>
      </p:sp>
      <p:sp>
        <p:nvSpPr>
          <p:cNvPr id="3" name="Fußzeilenplatzhalter 2">
            <a:extLst>
              <a:ext uri="{FF2B5EF4-FFF2-40B4-BE49-F238E27FC236}">
                <a16:creationId xmlns:a16="http://schemas.microsoft.com/office/drawing/2014/main" id="{55BCA23B-AFB3-4B91-8CB9-C84FE5D584A6}"/>
              </a:ext>
            </a:extLst>
          </p:cNvPr>
          <p:cNvSpPr>
            <a:spLocks noGrp="1"/>
          </p:cNvSpPr>
          <p:nvPr>
            <p:ph type="ftr" sz="quarter" idx="10"/>
          </p:nvPr>
        </p:nvSpPr>
        <p:spPr/>
        <p:txBody>
          <a:bodyPr/>
          <a:lstStyle/>
          <a:p>
            <a:endParaRPr lang="zh-TW" altLang="en-US"/>
          </a:p>
        </p:txBody>
      </p:sp>
      <p:sp>
        <p:nvSpPr>
          <p:cNvPr id="4" name="Foliennummernplatzhalter 3">
            <a:extLst>
              <a:ext uri="{FF2B5EF4-FFF2-40B4-BE49-F238E27FC236}">
                <a16:creationId xmlns:a16="http://schemas.microsoft.com/office/drawing/2014/main" id="{C9BB3E24-4476-46A5-8CFD-EF46BE9795F7}"/>
              </a:ext>
            </a:extLst>
          </p:cNvPr>
          <p:cNvSpPr>
            <a:spLocks noGrp="1"/>
          </p:cNvSpPr>
          <p:nvPr>
            <p:ph type="sldNum" sz="quarter" idx="11"/>
          </p:nvPr>
        </p:nvSpPr>
        <p:spPr/>
        <p:txBody>
          <a:bodyPr/>
          <a:lstStyle/>
          <a:p>
            <a:fld id="{ED53A714-CADE-4367-996E-560165165341}" type="slidenum">
              <a:rPr lang="zh-TW" altLang="en-US" smtClean="0"/>
              <a:t>‹#›</a:t>
            </a:fld>
            <a:endParaRPr lang="zh-TW" altLang="en-US"/>
          </a:p>
        </p:txBody>
      </p:sp>
    </p:spTree>
    <p:custDataLst>
      <p:tags r:id="rId1"/>
    </p:custDataLst>
    <p:extLst>
      <p:ext uri="{BB962C8B-B14F-4D97-AF65-F5344CB8AC3E}">
        <p14:creationId xmlns:p14="http://schemas.microsoft.com/office/powerpoint/2010/main" val="31470959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Divider 02">
    <p:spTree>
      <p:nvGrpSpPr>
        <p:cNvPr id="1" name=""/>
        <p:cNvGrpSpPr/>
        <p:nvPr/>
      </p:nvGrpSpPr>
      <p:grpSpPr>
        <a:xfrm>
          <a:off x="0" y="0"/>
          <a:ext cx="0" cy="0"/>
          <a:chOff x="0" y="0"/>
          <a:chExt cx="0" cy="0"/>
        </a:xfrm>
      </p:grpSpPr>
      <p:sp>
        <p:nvSpPr>
          <p:cNvPr id="12" name="Rechteck 11"/>
          <p:cNvSpPr/>
          <p:nvPr/>
        </p:nvSpPr>
        <p:spPr>
          <a:xfrm>
            <a:off x="0" y="0"/>
            <a:ext cx="12192000" cy="6309613"/>
          </a:xfrm>
          <a:prstGeom prst="rect">
            <a:avLst/>
          </a:prstGeom>
          <a:solidFill>
            <a:srgbClr val="7A7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solidFill>
                <a:schemeClr val="tx1"/>
              </a:solidFill>
            </a:endParaRPr>
          </a:p>
        </p:txBody>
      </p:sp>
      <p:sp>
        <p:nvSpPr>
          <p:cNvPr id="2" name="Titel 1"/>
          <p:cNvSpPr>
            <a:spLocks noGrp="1"/>
          </p:cNvSpPr>
          <p:nvPr>
            <p:ph type="ctrTitle"/>
          </p:nvPr>
        </p:nvSpPr>
        <p:spPr>
          <a:xfrm>
            <a:off x="407989" y="1629000"/>
            <a:ext cx="8712348" cy="1512000"/>
          </a:xfrm>
        </p:spPr>
        <p:txBody>
          <a:bodyPr lIns="0" tIns="0" rIns="0" bIns="0" anchor="t" anchorCtr="0">
            <a:noAutofit/>
          </a:bodyPr>
          <a:lstStyle>
            <a:lvl1pPr algn="l">
              <a:lnSpc>
                <a:spcPct val="85000"/>
              </a:lnSpc>
              <a:defRPr sz="4000" cap="all" baseline="0">
                <a:solidFill>
                  <a:schemeClr val="bg1"/>
                </a:solidFill>
              </a:defRPr>
            </a:lvl1pPr>
          </a:lstStyle>
          <a:p>
            <a:r>
              <a:rPr lang="en-US" altLang="zh-TW" noProof="0"/>
              <a:t>Click to edit Master title style</a:t>
            </a:r>
            <a:endParaRPr lang="en-US" noProof="0" dirty="0"/>
          </a:p>
        </p:txBody>
      </p:sp>
      <p:sp>
        <p:nvSpPr>
          <p:cNvPr id="3" name="Fußzeilenplatzhalter 2">
            <a:extLst>
              <a:ext uri="{FF2B5EF4-FFF2-40B4-BE49-F238E27FC236}">
                <a16:creationId xmlns:a16="http://schemas.microsoft.com/office/drawing/2014/main" id="{76A12BC1-0647-4853-8416-5A5D6DF8A9E5}"/>
              </a:ext>
            </a:extLst>
          </p:cNvPr>
          <p:cNvSpPr>
            <a:spLocks noGrp="1"/>
          </p:cNvSpPr>
          <p:nvPr>
            <p:ph type="ftr" sz="quarter" idx="10"/>
          </p:nvPr>
        </p:nvSpPr>
        <p:spPr/>
        <p:txBody>
          <a:bodyPr/>
          <a:lstStyle/>
          <a:p>
            <a:endParaRPr lang="zh-TW" altLang="en-US"/>
          </a:p>
        </p:txBody>
      </p:sp>
      <p:sp>
        <p:nvSpPr>
          <p:cNvPr id="4" name="Foliennummernplatzhalter 3">
            <a:extLst>
              <a:ext uri="{FF2B5EF4-FFF2-40B4-BE49-F238E27FC236}">
                <a16:creationId xmlns:a16="http://schemas.microsoft.com/office/drawing/2014/main" id="{75610E1E-EAAA-4BDC-B026-5CF7A0B1A293}"/>
              </a:ext>
            </a:extLst>
          </p:cNvPr>
          <p:cNvSpPr>
            <a:spLocks noGrp="1"/>
          </p:cNvSpPr>
          <p:nvPr>
            <p:ph type="sldNum" sz="quarter" idx="11"/>
          </p:nvPr>
        </p:nvSpPr>
        <p:spPr/>
        <p:txBody>
          <a:bodyPr/>
          <a:lstStyle/>
          <a:p>
            <a:fld id="{ED53A714-CADE-4367-996E-560165165341}" type="slidenum">
              <a:rPr lang="zh-TW" altLang="en-US" smtClean="0"/>
              <a:t>‹#›</a:t>
            </a:fld>
            <a:endParaRPr lang="zh-TW" altLang="en-US"/>
          </a:p>
        </p:txBody>
      </p:sp>
    </p:spTree>
    <p:custDataLst>
      <p:tags r:id="rId1"/>
    </p:custDataLst>
    <p:extLst>
      <p:ext uri="{BB962C8B-B14F-4D97-AF65-F5344CB8AC3E}">
        <p14:creationId xmlns:p14="http://schemas.microsoft.com/office/powerpoint/2010/main" val="37599161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Divider 03">
    <p:spTree>
      <p:nvGrpSpPr>
        <p:cNvPr id="1" name=""/>
        <p:cNvGrpSpPr/>
        <p:nvPr/>
      </p:nvGrpSpPr>
      <p:grpSpPr>
        <a:xfrm>
          <a:off x="0" y="0"/>
          <a:ext cx="0" cy="0"/>
          <a:chOff x="0" y="0"/>
          <a:chExt cx="0" cy="0"/>
        </a:xfrm>
      </p:grpSpPr>
      <p:sp>
        <p:nvSpPr>
          <p:cNvPr id="9" name="object 3"/>
          <p:cNvSpPr/>
          <p:nvPr/>
        </p:nvSpPr>
        <p:spPr>
          <a:xfrm>
            <a:off x="0" y="0"/>
            <a:ext cx="12192000" cy="6309613"/>
          </a:xfrm>
          <a:custGeom>
            <a:avLst/>
            <a:gdLst/>
            <a:ahLst/>
            <a:cxnLst/>
            <a:rect l="l" t="t" r="r" b="b"/>
            <a:pathLst>
              <a:path w="9144000" h="4743894">
                <a:moveTo>
                  <a:pt x="0" y="4743907"/>
                </a:moveTo>
                <a:lnTo>
                  <a:pt x="9144000" y="4743907"/>
                </a:lnTo>
                <a:lnTo>
                  <a:pt x="9144000" y="12"/>
                </a:lnTo>
                <a:lnTo>
                  <a:pt x="0" y="12"/>
                </a:lnTo>
                <a:lnTo>
                  <a:pt x="0" y="4743907"/>
                </a:lnTo>
              </a:path>
            </a:pathLst>
          </a:custGeom>
          <a:solidFill>
            <a:schemeClr val="accent2"/>
          </a:solidFill>
        </p:spPr>
        <p:txBody>
          <a:bodyPr wrap="square" lIns="0" tIns="0" rIns="0" bIns="0" rtlCol="0">
            <a:noAutofit/>
          </a:bodyPr>
          <a:lstStyle/>
          <a:p>
            <a:endParaRPr lang="en-US" sz="3200" noProof="0" dirty="0"/>
          </a:p>
        </p:txBody>
      </p:sp>
      <p:sp>
        <p:nvSpPr>
          <p:cNvPr id="2" name="Titel 1"/>
          <p:cNvSpPr>
            <a:spLocks noGrp="1"/>
          </p:cNvSpPr>
          <p:nvPr>
            <p:ph type="ctrTitle" hasCustomPrompt="1"/>
          </p:nvPr>
        </p:nvSpPr>
        <p:spPr>
          <a:xfrm>
            <a:off x="407989" y="1629000"/>
            <a:ext cx="7200011" cy="1512000"/>
          </a:xfrm>
        </p:spPr>
        <p:txBody>
          <a:bodyPr lIns="0" tIns="0" rIns="0" bIns="0" anchor="t" anchorCtr="0">
            <a:noAutofit/>
          </a:bodyPr>
          <a:lstStyle>
            <a:lvl1pPr algn="l">
              <a:lnSpc>
                <a:spcPct val="85000"/>
              </a:lnSpc>
              <a:defRPr sz="4000" cap="all" baseline="0">
                <a:solidFill>
                  <a:schemeClr val="accent1"/>
                </a:solidFill>
              </a:defRPr>
            </a:lvl1pPr>
          </a:lstStyle>
          <a:p>
            <a:r>
              <a:rPr lang="en-US" noProof="0" dirty="0"/>
              <a:t>Click to edit </a:t>
            </a:r>
            <a:br>
              <a:rPr lang="en-US" noProof="0" dirty="0"/>
            </a:br>
            <a:r>
              <a:rPr lang="en-US" noProof="0" dirty="0"/>
              <a:t>Master </a:t>
            </a:r>
            <a:r>
              <a:rPr lang="en-US" noProof="0" dirty="0" err="1"/>
              <a:t>titlE</a:t>
            </a:r>
            <a:endParaRPr lang="en-US" noProof="0" dirty="0"/>
          </a:p>
        </p:txBody>
      </p:sp>
      <p:sp>
        <p:nvSpPr>
          <p:cNvPr id="3" name="Fußzeilenplatzhalter 2">
            <a:extLst>
              <a:ext uri="{FF2B5EF4-FFF2-40B4-BE49-F238E27FC236}">
                <a16:creationId xmlns:a16="http://schemas.microsoft.com/office/drawing/2014/main" id="{55BCA23B-AFB3-4B91-8CB9-C84FE5D584A6}"/>
              </a:ext>
            </a:extLst>
          </p:cNvPr>
          <p:cNvSpPr>
            <a:spLocks noGrp="1"/>
          </p:cNvSpPr>
          <p:nvPr>
            <p:ph type="ftr" sz="quarter" idx="10"/>
          </p:nvPr>
        </p:nvSpPr>
        <p:spPr/>
        <p:txBody>
          <a:bodyPr/>
          <a:lstStyle/>
          <a:p>
            <a:endParaRPr lang="zh-TW" altLang="en-US"/>
          </a:p>
        </p:txBody>
      </p:sp>
      <p:sp>
        <p:nvSpPr>
          <p:cNvPr id="4" name="Foliennummernplatzhalter 3">
            <a:extLst>
              <a:ext uri="{FF2B5EF4-FFF2-40B4-BE49-F238E27FC236}">
                <a16:creationId xmlns:a16="http://schemas.microsoft.com/office/drawing/2014/main" id="{C9BB3E24-4476-46A5-8CFD-EF46BE9795F7}"/>
              </a:ext>
            </a:extLst>
          </p:cNvPr>
          <p:cNvSpPr>
            <a:spLocks noGrp="1"/>
          </p:cNvSpPr>
          <p:nvPr>
            <p:ph type="sldNum" sz="quarter" idx="11"/>
          </p:nvPr>
        </p:nvSpPr>
        <p:spPr/>
        <p:txBody>
          <a:bodyPr/>
          <a:lstStyle/>
          <a:p>
            <a:fld id="{ED53A714-CADE-4367-996E-560165165341}" type="slidenum">
              <a:rPr lang="zh-TW" altLang="en-US" smtClean="0"/>
              <a:t>‹#›</a:t>
            </a:fld>
            <a:endParaRPr lang="zh-TW" altLang="en-US"/>
          </a:p>
        </p:txBody>
      </p:sp>
      <p:sp>
        <p:nvSpPr>
          <p:cNvPr id="7" name="Parallelogram 6">
            <a:extLst>
              <a:ext uri="{FF2B5EF4-FFF2-40B4-BE49-F238E27FC236}">
                <a16:creationId xmlns:a16="http://schemas.microsoft.com/office/drawing/2014/main" id="{50CA8D7C-B784-4BCA-9D80-C3388554E119}"/>
              </a:ext>
            </a:extLst>
          </p:cNvPr>
          <p:cNvSpPr/>
          <p:nvPr/>
        </p:nvSpPr>
        <p:spPr>
          <a:xfrm>
            <a:off x="7624055" y="1200987"/>
            <a:ext cx="2046995" cy="3427412"/>
          </a:xfrm>
          <a:prstGeom prst="parallelogram">
            <a:avLst>
              <a:gd name="adj" fmla="val 9714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solidFill>
                <a:schemeClr val="tx1"/>
              </a:solidFill>
            </a:endParaRPr>
          </a:p>
        </p:txBody>
      </p:sp>
    </p:spTree>
    <p:custDataLst>
      <p:tags r:id="rId1"/>
    </p:custDataLst>
    <p:extLst>
      <p:ext uri="{BB962C8B-B14F-4D97-AF65-F5344CB8AC3E}">
        <p14:creationId xmlns:p14="http://schemas.microsoft.com/office/powerpoint/2010/main" val="1358801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02 w/image">
    <p:spTree>
      <p:nvGrpSpPr>
        <p:cNvPr id="1" name=""/>
        <p:cNvGrpSpPr/>
        <p:nvPr/>
      </p:nvGrpSpPr>
      <p:grpSpPr>
        <a:xfrm>
          <a:off x="0" y="0"/>
          <a:ext cx="0" cy="0"/>
          <a:chOff x="0" y="0"/>
          <a:chExt cx="0" cy="0"/>
        </a:xfrm>
      </p:grpSpPr>
      <p:sp>
        <p:nvSpPr>
          <p:cNvPr id="10" name="Bildplatzhalter 9"/>
          <p:cNvSpPr>
            <a:spLocks noGrp="1"/>
          </p:cNvSpPr>
          <p:nvPr>
            <p:ph type="pic" sz="quarter" idx="13" hasCustomPrompt="1"/>
          </p:nvPr>
        </p:nvSpPr>
        <p:spPr>
          <a:xfrm>
            <a:off x="4582837" y="-3960"/>
            <a:ext cx="7609164" cy="6861959"/>
          </a:xfrm>
          <a:custGeom>
            <a:avLst/>
            <a:gdLst>
              <a:gd name="connsiteX0" fmla="*/ 2979700 w 5724128"/>
              <a:gd name="connsiteY0" fmla="*/ 2381 h 5143500"/>
              <a:gd name="connsiteX1" fmla="*/ 5724128 w 5724128"/>
              <a:gd name="connsiteY1" fmla="*/ 0 h 5143500"/>
              <a:gd name="connsiteX2" fmla="*/ 5724128 w 5724128"/>
              <a:gd name="connsiteY2" fmla="*/ 5143500 h 5143500"/>
              <a:gd name="connsiteX3" fmla="*/ 0 w 5724128"/>
              <a:gd name="connsiteY3" fmla="*/ 5143500 h 5143500"/>
              <a:gd name="connsiteX4" fmla="*/ 2979700 w 5724128"/>
              <a:gd name="connsiteY4" fmla="*/ 2381 h 5143500"/>
              <a:gd name="connsiteX0" fmla="*/ 2970175 w 5714603"/>
              <a:gd name="connsiteY0" fmla="*/ 2381 h 5145881"/>
              <a:gd name="connsiteX1" fmla="*/ 5714603 w 5714603"/>
              <a:gd name="connsiteY1" fmla="*/ 0 h 5145881"/>
              <a:gd name="connsiteX2" fmla="*/ 5714603 w 5714603"/>
              <a:gd name="connsiteY2" fmla="*/ 5143500 h 5145881"/>
              <a:gd name="connsiteX3" fmla="*/ 0 w 5714603"/>
              <a:gd name="connsiteY3" fmla="*/ 5145881 h 5145881"/>
              <a:gd name="connsiteX4" fmla="*/ 2970175 w 5714603"/>
              <a:gd name="connsiteY4" fmla="*/ 2381 h 5145881"/>
              <a:gd name="connsiteX0" fmla="*/ 2967207 w 5711635"/>
              <a:gd name="connsiteY0" fmla="*/ 2381 h 5143500"/>
              <a:gd name="connsiteX1" fmla="*/ 5711635 w 5711635"/>
              <a:gd name="connsiteY1" fmla="*/ 0 h 5143500"/>
              <a:gd name="connsiteX2" fmla="*/ 5711635 w 5711635"/>
              <a:gd name="connsiteY2" fmla="*/ 5143500 h 5143500"/>
              <a:gd name="connsiteX3" fmla="*/ 0 w 5711635"/>
              <a:gd name="connsiteY3" fmla="*/ 5142912 h 5143500"/>
              <a:gd name="connsiteX4" fmla="*/ 2967207 w 5711635"/>
              <a:gd name="connsiteY4" fmla="*/ 2381 h 5143500"/>
              <a:gd name="connsiteX0" fmla="*/ 2967207 w 5711635"/>
              <a:gd name="connsiteY0" fmla="*/ 0 h 5144087"/>
              <a:gd name="connsiteX1" fmla="*/ 5711635 w 5711635"/>
              <a:gd name="connsiteY1" fmla="*/ 587 h 5144087"/>
              <a:gd name="connsiteX2" fmla="*/ 5711635 w 5711635"/>
              <a:gd name="connsiteY2" fmla="*/ 5144087 h 5144087"/>
              <a:gd name="connsiteX3" fmla="*/ 0 w 5711635"/>
              <a:gd name="connsiteY3" fmla="*/ 5143499 h 5144087"/>
              <a:gd name="connsiteX4" fmla="*/ 2967207 w 5711635"/>
              <a:gd name="connsiteY4" fmla="*/ 0 h 5144087"/>
              <a:gd name="connsiteX0" fmla="*/ 2960063 w 5704491"/>
              <a:gd name="connsiteY0" fmla="*/ 0 h 5144087"/>
              <a:gd name="connsiteX1" fmla="*/ 5704491 w 5704491"/>
              <a:gd name="connsiteY1" fmla="*/ 587 h 5144087"/>
              <a:gd name="connsiteX2" fmla="*/ 5704491 w 5704491"/>
              <a:gd name="connsiteY2" fmla="*/ 5144087 h 5144087"/>
              <a:gd name="connsiteX3" fmla="*/ 0 w 5704491"/>
              <a:gd name="connsiteY3" fmla="*/ 5141118 h 5144087"/>
              <a:gd name="connsiteX4" fmla="*/ 2960063 w 5704491"/>
              <a:gd name="connsiteY4" fmla="*/ 0 h 5144087"/>
              <a:gd name="connsiteX0" fmla="*/ 2962444 w 5704491"/>
              <a:gd name="connsiteY0" fmla="*/ 1794 h 5143500"/>
              <a:gd name="connsiteX1" fmla="*/ 5704491 w 5704491"/>
              <a:gd name="connsiteY1" fmla="*/ 0 h 5143500"/>
              <a:gd name="connsiteX2" fmla="*/ 5704491 w 5704491"/>
              <a:gd name="connsiteY2" fmla="*/ 5143500 h 5143500"/>
              <a:gd name="connsiteX3" fmla="*/ 0 w 5704491"/>
              <a:gd name="connsiteY3" fmla="*/ 5140531 h 5143500"/>
              <a:gd name="connsiteX4" fmla="*/ 2962444 w 5704491"/>
              <a:gd name="connsiteY4" fmla="*/ 1794 h 5143500"/>
              <a:gd name="connsiteX0" fmla="*/ 2967207 w 5704491"/>
              <a:gd name="connsiteY0" fmla="*/ 0 h 5146469"/>
              <a:gd name="connsiteX1" fmla="*/ 5704491 w 5704491"/>
              <a:gd name="connsiteY1" fmla="*/ 2969 h 5146469"/>
              <a:gd name="connsiteX2" fmla="*/ 5704491 w 5704491"/>
              <a:gd name="connsiteY2" fmla="*/ 5146469 h 5146469"/>
              <a:gd name="connsiteX3" fmla="*/ 0 w 5704491"/>
              <a:gd name="connsiteY3" fmla="*/ 5143500 h 5146469"/>
              <a:gd name="connsiteX4" fmla="*/ 2967207 w 5704491"/>
              <a:gd name="connsiteY4" fmla="*/ 0 h 5146469"/>
              <a:gd name="connsiteX0" fmla="*/ 2969588 w 5706872"/>
              <a:gd name="connsiteY0" fmla="*/ 0 h 5146469"/>
              <a:gd name="connsiteX1" fmla="*/ 5706872 w 5706872"/>
              <a:gd name="connsiteY1" fmla="*/ 2969 h 5146469"/>
              <a:gd name="connsiteX2" fmla="*/ 5706872 w 5706872"/>
              <a:gd name="connsiteY2" fmla="*/ 5146469 h 5146469"/>
              <a:gd name="connsiteX3" fmla="*/ 0 w 5706872"/>
              <a:gd name="connsiteY3" fmla="*/ 5145882 h 5146469"/>
              <a:gd name="connsiteX4" fmla="*/ 2969588 w 5706872"/>
              <a:gd name="connsiteY4" fmla="*/ 0 h 5146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6872" h="5146469">
                <a:moveTo>
                  <a:pt x="2969588" y="0"/>
                </a:moveTo>
                <a:lnTo>
                  <a:pt x="5706872" y="2969"/>
                </a:lnTo>
                <a:lnTo>
                  <a:pt x="5706872" y="5146469"/>
                </a:lnTo>
                <a:lnTo>
                  <a:pt x="0" y="5145882"/>
                </a:lnTo>
                <a:lnTo>
                  <a:pt x="2969588" y="0"/>
                </a:lnTo>
                <a:close/>
              </a:path>
            </a:pathLst>
          </a:custGeom>
          <a:solidFill>
            <a:schemeClr val="bg1">
              <a:lumMod val="95000"/>
            </a:schemeClr>
          </a:solidFill>
        </p:spPr>
        <p:txBody>
          <a:bodyPr vert="horz" lIns="90000" tIns="46800" rIns="90000" bIns="46800" rtlCol="0">
            <a:noAutofit/>
          </a:bodyPr>
          <a:lstStyle>
            <a:lvl1pPr marL="239994" indent="-239994" algn="r">
              <a:buNone/>
              <a:defRPr lang="de-DE" dirty="0"/>
            </a:lvl1pPr>
          </a:lstStyle>
          <a:p>
            <a:pPr marL="0" lvl="0" indent="0"/>
            <a:r>
              <a:rPr lang="en-US" noProof="0" dirty="0"/>
              <a:t> </a:t>
            </a:r>
          </a:p>
        </p:txBody>
      </p:sp>
      <p:sp>
        <p:nvSpPr>
          <p:cNvPr id="2" name="Titel 1"/>
          <p:cNvSpPr>
            <a:spLocks noGrp="1"/>
          </p:cNvSpPr>
          <p:nvPr>
            <p:ph type="ctrTitle"/>
          </p:nvPr>
        </p:nvSpPr>
        <p:spPr>
          <a:xfrm>
            <a:off x="407989" y="1460941"/>
            <a:ext cx="5832028" cy="1608019"/>
          </a:xfrm>
        </p:spPr>
        <p:txBody>
          <a:bodyPr lIns="0" tIns="0" rIns="0" bIns="0" anchor="t" anchorCtr="0">
            <a:noAutofit/>
          </a:bodyPr>
          <a:lstStyle>
            <a:lvl1pPr algn="l">
              <a:lnSpc>
                <a:spcPct val="85000"/>
              </a:lnSpc>
              <a:defRPr sz="4000" cap="all" baseline="0">
                <a:solidFill>
                  <a:schemeClr val="accent1"/>
                </a:solidFill>
              </a:defRPr>
            </a:lvl1pPr>
          </a:lstStyle>
          <a:p>
            <a:r>
              <a:rPr lang="en-US" altLang="zh-TW" noProof="0"/>
              <a:t>Click to edit Master title style</a:t>
            </a:r>
            <a:endParaRPr lang="en-US" noProof="0" dirty="0"/>
          </a:p>
        </p:txBody>
      </p:sp>
      <p:sp>
        <p:nvSpPr>
          <p:cNvPr id="3" name="Untertitel 2"/>
          <p:cNvSpPr>
            <a:spLocks noGrp="1"/>
          </p:cNvSpPr>
          <p:nvPr>
            <p:ph type="subTitle" idx="1"/>
          </p:nvPr>
        </p:nvSpPr>
        <p:spPr>
          <a:xfrm>
            <a:off x="407989" y="3140969"/>
            <a:ext cx="5832028" cy="874044"/>
          </a:xfrm>
        </p:spPr>
        <p:txBody>
          <a:bodyPr lIns="0" tIns="0" rIns="0" bIns="0">
            <a:noAutofit/>
          </a:bodyPr>
          <a:lstStyle>
            <a:lvl1pPr marL="0" indent="0" algn="l">
              <a:lnSpc>
                <a:spcPct val="107000"/>
              </a:lnSpc>
              <a:spcBef>
                <a:spcPts val="0"/>
              </a:spcBef>
              <a:buNone/>
              <a:defRPr sz="1800" b="1">
                <a:solidFill>
                  <a:srgbClr val="671C3E"/>
                </a:solidFill>
              </a:defRPr>
            </a:lvl1pPr>
            <a:lvl2pPr marL="0" indent="0" algn="l">
              <a:lnSpc>
                <a:spcPct val="107000"/>
              </a:lnSpc>
              <a:spcBef>
                <a:spcPts val="0"/>
              </a:spcBef>
              <a:buNone/>
              <a:defRPr sz="1800" b="1">
                <a:solidFill>
                  <a:srgbClr val="671C3E"/>
                </a:solidFill>
              </a:defRPr>
            </a:lvl2pPr>
            <a:lvl3pPr marL="0" indent="0" algn="l">
              <a:lnSpc>
                <a:spcPct val="107000"/>
              </a:lnSpc>
              <a:spcBef>
                <a:spcPts val="0"/>
              </a:spcBef>
              <a:buNone/>
              <a:defRPr sz="1800" b="1">
                <a:solidFill>
                  <a:srgbClr val="671C3E"/>
                </a:solidFill>
              </a:defRPr>
            </a:lvl3pPr>
            <a:lvl4pPr marL="0" indent="0" algn="l">
              <a:lnSpc>
                <a:spcPct val="107000"/>
              </a:lnSpc>
              <a:spcBef>
                <a:spcPts val="0"/>
              </a:spcBef>
              <a:buNone/>
              <a:defRPr sz="1800" b="1">
                <a:solidFill>
                  <a:srgbClr val="671C3E"/>
                </a:solidFill>
              </a:defRPr>
            </a:lvl4pPr>
            <a:lvl5pPr marL="0" indent="0" algn="l">
              <a:lnSpc>
                <a:spcPct val="107000"/>
              </a:lnSpc>
              <a:spcBef>
                <a:spcPts val="0"/>
              </a:spcBef>
              <a:buNone/>
              <a:defRPr sz="1800" b="1">
                <a:solidFill>
                  <a:srgbClr val="671C3E"/>
                </a:solidFill>
              </a:defRPr>
            </a:lvl5pPr>
            <a:lvl6pPr marL="0" indent="0" algn="l">
              <a:lnSpc>
                <a:spcPct val="107000"/>
              </a:lnSpc>
              <a:spcBef>
                <a:spcPts val="0"/>
              </a:spcBef>
              <a:buNone/>
              <a:defRPr sz="1800" b="1">
                <a:solidFill>
                  <a:srgbClr val="671C3E"/>
                </a:solidFill>
              </a:defRPr>
            </a:lvl6pPr>
            <a:lvl7pPr marL="0" indent="0" algn="l">
              <a:lnSpc>
                <a:spcPct val="107000"/>
              </a:lnSpc>
              <a:spcBef>
                <a:spcPts val="0"/>
              </a:spcBef>
              <a:buNone/>
              <a:defRPr sz="1800" b="1">
                <a:solidFill>
                  <a:srgbClr val="671C3E"/>
                </a:solidFill>
              </a:defRPr>
            </a:lvl7pPr>
            <a:lvl8pPr marL="0" indent="0" algn="l">
              <a:lnSpc>
                <a:spcPct val="107000"/>
              </a:lnSpc>
              <a:spcBef>
                <a:spcPts val="0"/>
              </a:spcBef>
              <a:buNone/>
              <a:defRPr sz="1800" b="1">
                <a:solidFill>
                  <a:srgbClr val="671C3E"/>
                </a:solidFill>
              </a:defRPr>
            </a:lvl8pPr>
            <a:lvl9pPr marL="0" indent="0" algn="l">
              <a:lnSpc>
                <a:spcPct val="107000"/>
              </a:lnSpc>
              <a:spcBef>
                <a:spcPts val="0"/>
              </a:spcBef>
              <a:buNone/>
              <a:defRPr sz="1800" b="1">
                <a:solidFill>
                  <a:srgbClr val="671C3E"/>
                </a:solidFill>
              </a:defRPr>
            </a:lvl9pPr>
          </a:lstStyle>
          <a:p>
            <a:r>
              <a:rPr lang="en-US" altLang="zh-TW" noProof="0"/>
              <a:t>Click to edit Master subtitle style</a:t>
            </a:r>
            <a:endParaRPr lang="en-US" noProof="0" dirty="0"/>
          </a:p>
        </p:txBody>
      </p:sp>
      <p:pic>
        <p:nvPicPr>
          <p:cNvPr id="7" name="Logo">
            <a:extLst>
              <a:ext uri="{FF2B5EF4-FFF2-40B4-BE49-F238E27FC236}">
                <a16:creationId xmlns:a16="http://schemas.microsoft.com/office/drawing/2014/main" id="{999E33FE-0F14-4B14-BD8D-CCA7AE8B70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8000" y="405000"/>
            <a:ext cx="2160000" cy="509021"/>
          </a:xfrm>
          <a:prstGeom prst="rect">
            <a:avLst/>
          </a:prstGeom>
        </p:spPr>
      </p:pic>
    </p:spTree>
    <p:custDataLst>
      <p:tags r:id="rId1"/>
    </p:custDataLst>
    <p:extLst>
      <p:ext uri="{BB962C8B-B14F-4D97-AF65-F5344CB8AC3E}">
        <p14:creationId xmlns:p14="http://schemas.microsoft.com/office/powerpoint/2010/main" val="19423031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ction Divider 04">
    <p:spTree>
      <p:nvGrpSpPr>
        <p:cNvPr id="1" name=""/>
        <p:cNvGrpSpPr/>
        <p:nvPr/>
      </p:nvGrpSpPr>
      <p:grpSpPr>
        <a:xfrm>
          <a:off x="0" y="0"/>
          <a:ext cx="0" cy="0"/>
          <a:chOff x="0" y="0"/>
          <a:chExt cx="0" cy="0"/>
        </a:xfrm>
      </p:grpSpPr>
      <p:sp>
        <p:nvSpPr>
          <p:cNvPr id="8" name="Rechteck 11">
            <a:extLst>
              <a:ext uri="{FF2B5EF4-FFF2-40B4-BE49-F238E27FC236}">
                <a16:creationId xmlns:a16="http://schemas.microsoft.com/office/drawing/2014/main" id="{0CCA83A6-ADB6-4FD3-8546-9A18C2D4DF26}"/>
              </a:ext>
            </a:extLst>
          </p:cNvPr>
          <p:cNvSpPr/>
          <p:nvPr/>
        </p:nvSpPr>
        <p:spPr>
          <a:xfrm>
            <a:off x="0" y="0"/>
            <a:ext cx="12192000" cy="6309613"/>
          </a:xfrm>
          <a:prstGeom prst="rect">
            <a:avLst/>
          </a:prstGeom>
          <a:solidFill>
            <a:srgbClr val="7572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2" name="Titel 1"/>
          <p:cNvSpPr>
            <a:spLocks noGrp="1"/>
          </p:cNvSpPr>
          <p:nvPr>
            <p:ph type="ctrTitle" hasCustomPrompt="1"/>
          </p:nvPr>
        </p:nvSpPr>
        <p:spPr>
          <a:xfrm>
            <a:off x="407989" y="1629000"/>
            <a:ext cx="7200011" cy="1512000"/>
          </a:xfrm>
        </p:spPr>
        <p:txBody>
          <a:bodyPr lIns="0" tIns="0" rIns="0" bIns="0" anchor="t" anchorCtr="0">
            <a:noAutofit/>
          </a:bodyPr>
          <a:lstStyle>
            <a:lvl1pPr algn="l">
              <a:lnSpc>
                <a:spcPct val="85000"/>
              </a:lnSpc>
              <a:defRPr sz="4000" cap="all" baseline="0">
                <a:solidFill>
                  <a:schemeClr val="bg1"/>
                </a:solidFill>
              </a:defRPr>
            </a:lvl1pPr>
          </a:lstStyle>
          <a:p>
            <a:r>
              <a:rPr lang="en-US" noProof="0" dirty="0"/>
              <a:t>Click to edit </a:t>
            </a:r>
            <a:br>
              <a:rPr lang="en-US" noProof="0" dirty="0"/>
            </a:br>
            <a:r>
              <a:rPr lang="en-US" noProof="0" dirty="0"/>
              <a:t>Master </a:t>
            </a:r>
            <a:r>
              <a:rPr lang="en-US" noProof="0" dirty="0" err="1"/>
              <a:t>titlE</a:t>
            </a:r>
            <a:endParaRPr lang="en-US" noProof="0" dirty="0"/>
          </a:p>
        </p:txBody>
      </p:sp>
      <p:sp>
        <p:nvSpPr>
          <p:cNvPr id="3" name="Fußzeilenplatzhalter 2">
            <a:extLst>
              <a:ext uri="{FF2B5EF4-FFF2-40B4-BE49-F238E27FC236}">
                <a16:creationId xmlns:a16="http://schemas.microsoft.com/office/drawing/2014/main" id="{55BCA23B-AFB3-4B91-8CB9-C84FE5D584A6}"/>
              </a:ext>
            </a:extLst>
          </p:cNvPr>
          <p:cNvSpPr>
            <a:spLocks noGrp="1"/>
          </p:cNvSpPr>
          <p:nvPr>
            <p:ph type="ftr" sz="quarter" idx="10"/>
          </p:nvPr>
        </p:nvSpPr>
        <p:spPr/>
        <p:txBody>
          <a:bodyPr/>
          <a:lstStyle/>
          <a:p>
            <a:endParaRPr lang="zh-TW" altLang="en-US"/>
          </a:p>
        </p:txBody>
      </p:sp>
      <p:sp>
        <p:nvSpPr>
          <p:cNvPr id="4" name="Foliennummernplatzhalter 3">
            <a:extLst>
              <a:ext uri="{FF2B5EF4-FFF2-40B4-BE49-F238E27FC236}">
                <a16:creationId xmlns:a16="http://schemas.microsoft.com/office/drawing/2014/main" id="{C9BB3E24-4476-46A5-8CFD-EF46BE9795F7}"/>
              </a:ext>
            </a:extLst>
          </p:cNvPr>
          <p:cNvSpPr>
            <a:spLocks noGrp="1"/>
          </p:cNvSpPr>
          <p:nvPr>
            <p:ph type="sldNum" sz="quarter" idx="11"/>
          </p:nvPr>
        </p:nvSpPr>
        <p:spPr/>
        <p:txBody>
          <a:bodyPr/>
          <a:lstStyle/>
          <a:p>
            <a:fld id="{ED53A714-CADE-4367-996E-560165165341}" type="slidenum">
              <a:rPr lang="zh-TW" altLang="en-US" smtClean="0"/>
              <a:t>‹#›</a:t>
            </a:fld>
            <a:endParaRPr lang="zh-TW" altLang="en-US"/>
          </a:p>
        </p:txBody>
      </p:sp>
      <p:sp>
        <p:nvSpPr>
          <p:cNvPr id="7" name="Parallelogram 6">
            <a:extLst>
              <a:ext uri="{FF2B5EF4-FFF2-40B4-BE49-F238E27FC236}">
                <a16:creationId xmlns:a16="http://schemas.microsoft.com/office/drawing/2014/main" id="{50CA8D7C-B784-4BCA-9D80-C3388554E119}"/>
              </a:ext>
            </a:extLst>
          </p:cNvPr>
          <p:cNvSpPr/>
          <p:nvPr/>
        </p:nvSpPr>
        <p:spPr>
          <a:xfrm>
            <a:off x="7624055" y="1200987"/>
            <a:ext cx="2046995" cy="3427412"/>
          </a:xfrm>
          <a:prstGeom prst="parallelogram">
            <a:avLst>
              <a:gd name="adj" fmla="val 971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solidFill>
                <a:schemeClr val="tx1"/>
              </a:solidFill>
            </a:endParaRPr>
          </a:p>
        </p:txBody>
      </p:sp>
    </p:spTree>
    <p:custDataLst>
      <p:tags r:id="rId1"/>
    </p:custDataLst>
    <p:extLst>
      <p:ext uri="{BB962C8B-B14F-4D97-AF65-F5344CB8AC3E}">
        <p14:creationId xmlns:p14="http://schemas.microsoft.com/office/powerpoint/2010/main" val="11122794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Divider 05">
    <p:spTree>
      <p:nvGrpSpPr>
        <p:cNvPr id="1" name=""/>
        <p:cNvGrpSpPr/>
        <p:nvPr/>
      </p:nvGrpSpPr>
      <p:grpSpPr>
        <a:xfrm>
          <a:off x="0" y="0"/>
          <a:ext cx="0" cy="0"/>
          <a:chOff x="0" y="0"/>
          <a:chExt cx="0" cy="0"/>
        </a:xfrm>
      </p:grpSpPr>
      <p:sp>
        <p:nvSpPr>
          <p:cNvPr id="13" name="Rechteck 12"/>
          <p:cNvSpPr/>
          <p:nvPr/>
        </p:nvSpPr>
        <p:spPr>
          <a:xfrm>
            <a:off x="478366" y="6261315"/>
            <a:ext cx="11330268"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noProof="0" dirty="0"/>
          </a:p>
        </p:txBody>
      </p:sp>
      <p:sp>
        <p:nvSpPr>
          <p:cNvPr id="9" name="object 3"/>
          <p:cNvSpPr/>
          <p:nvPr/>
        </p:nvSpPr>
        <p:spPr>
          <a:xfrm>
            <a:off x="0" y="0"/>
            <a:ext cx="12192000" cy="6309613"/>
          </a:xfrm>
          <a:custGeom>
            <a:avLst/>
            <a:gdLst/>
            <a:ahLst/>
            <a:cxnLst/>
            <a:rect l="l" t="t" r="r" b="b"/>
            <a:pathLst>
              <a:path w="9144000" h="4743894">
                <a:moveTo>
                  <a:pt x="0" y="4743907"/>
                </a:moveTo>
                <a:lnTo>
                  <a:pt x="9144000" y="4743907"/>
                </a:lnTo>
                <a:lnTo>
                  <a:pt x="9144000" y="12"/>
                </a:lnTo>
                <a:lnTo>
                  <a:pt x="0" y="12"/>
                </a:lnTo>
                <a:lnTo>
                  <a:pt x="0" y="4743907"/>
                </a:lnTo>
              </a:path>
            </a:pathLst>
          </a:custGeom>
          <a:solidFill>
            <a:schemeClr val="accent2"/>
          </a:solidFill>
        </p:spPr>
        <p:txBody>
          <a:bodyPr wrap="square" lIns="0" tIns="0" rIns="0" bIns="0" rtlCol="0">
            <a:noAutofit/>
          </a:bodyPr>
          <a:lstStyle/>
          <a:p>
            <a:endParaRPr lang="en-US" sz="3200" noProof="0" dirty="0"/>
          </a:p>
        </p:txBody>
      </p:sp>
      <p:sp>
        <p:nvSpPr>
          <p:cNvPr id="2" name="Titel 1"/>
          <p:cNvSpPr>
            <a:spLocks noGrp="1"/>
          </p:cNvSpPr>
          <p:nvPr>
            <p:ph type="ctrTitle" hasCustomPrompt="1"/>
          </p:nvPr>
        </p:nvSpPr>
        <p:spPr>
          <a:xfrm>
            <a:off x="407988" y="1629000"/>
            <a:ext cx="6550376" cy="1512000"/>
          </a:xfrm>
        </p:spPr>
        <p:txBody>
          <a:bodyPr lIns="0" tIns="0" rIns="0" bIns="0" anchor="t" anchorCtr="0">
            <a:noAutofit/>
          </a:bodyPr>
          <a:lstStyle>
            <a:lvl1pPr algn="l">
              <a:lnSpc>
                <a:spcPct val="85000"/>
              </a:lnSpc>
              <a:defRPr sz="4000" cap="all" baseline="0">
                <a:solidFill>
                  <a:schemeClr val="accent1"/>
                </a:solidFill>
              </a:defRPr>
            </a:lvl1pPr>
          </a:lstStyle>
          <a:p>
            <a:r>
              <a:rPr lang="en-US" noProof="0" dirty="0"/>
              <a:t>Click to edit </a:t>
            </a:r>
            <a:br>
              <a:rPr lang="en-US" noProof="0" dirty="0"/>
            </a:br>
            <a:r>
              <a:rPr lang="en-US" noProof="0" dirty="0"/>
              <a:t>Master title</a:t>
            </a:r>
          </a:p>
        </p:txBody>
      </p:sp>
      <p:sp>
        <p:nvSpPr>
          <p:cNvPr id="12" name="Bildplatzhalter 3"/>
          <p:cNvSpPr>
            <a:spLocks noGrp="1"/>
          </p:cNvSpPr>
          <p:nvPr>
            <p:ph type="pic" sz="quarter" idx="10" hasCustomPrompt="1"/>
          </p:nvPr>
        </p:nvSpPr>
        <p:spPr>
          <a:xfrm>
            <a:off x="4902542" y="-1"/>
            <a:ext cx="7289458" cy="630961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5093 w 10000"/>
              <a:gd name="connsiteY0" fmla="*/ 11 h 10000"/>
              <a:gd name="connsiteX1" fmla="*/ 10000 w 10000"/>
              <a:gd name="connsiteY1" fmla="*/ 0 h 10000"/>
              <a:gd name="connsiteX2" fmla="*/ 10000 w 10000"/>
              <a:gd name="connsiteY2" fmla="*/ 10000 h 10000"/>
              <a:gd name="connsiteX3" fmla="*/ 0 w 10000"/>
              <a:gd name="connsiteY3" fmla="*/ 10000 h 10000"/>
              <a:gd name="connsiteX4" fmla="*/ 5093 w 10000"/>
              <a:gd name="connsiteY4" fmla="*/ 11 h 10000"/>
              <a:gd name="connsiteX0" fmla="*/ 5084 w 10000"/>
              <a:gd name="connsiteY0" fmla="*/ 6 h 10000"/>
              <a:gd name="connsiteX1" fmla="*/ 10000 w 10000"/>
              <a:gd name="connsiteY1" fmla="*/ 0 h 10000"/>
              <a:gd name="connsiteX2" fmla="*/ 10000 w 10000"/>
              <a:gd name="connsiteY2" fmla="*/ 10000 h 10000"/>
              <a:gd name="connsiteX3" fmla="*/ 0 w 10000"/>
              <a:gd name="connsiteY3" fmla="*/ 10000 h 10000"/>
              <a:gd name="connsiteX4" fmla="*/ 5084 w 10000"/>
              <a:gd name="connsiteY4" fmla="*/ 6 h 10000"/>
              <a:gd name="connsiteX0" fmla="*/ 5172 w 10000"/>
              <a:gd name="connsiteY0" fmla="*/ 227 h 10000"/>
              <a:gd name="connsiteX1" fmla="*/ 10000 w 10000"/>
              <a:gd name="connsiteY1" fmla="*/ 0 h 10000"/>
              <a:gd name="connsiteX2" fmla="*/ 10000 w 10000"/>
              <a:gd name="connsiteY2" fmla="*/ 10000 h 10000"/>
              <a:gd name="connsiteX3" fmla="*/ 0 w 10000"/>
              <a:gd name="connsiteY3" fmla="*/ 10000 h 10000"/>
              <a:gd name="connsiteX4" fmla="*/ 5172 w 10000"/>
              <a:gd name="connsiteY4" fmla="*/ 227 h 10000"/>
              <a:gd name="connsiteX0" fmla="*/ 5080 w 10000"/>
              <a:gd name="connsiteY0" fmla="*/ 1 h 10000"/>
              <a:gd name="connsiteX1" fmla="*/ 10000 w 10000"/>
              <a:gd name="connsiteY1" fmla="*/ 0 h 10000"/>
              <a:gd name="connsiteX2" fmla="*/ 10000 w 10000"/>
              <a:gd name="connsiteY2" fmla="*/ 10000 h 10000"/>
              <a:gd name="connsiteX3" fmla="*/ 0 w 10000"/>
              <a:gd name="connsiteY3" fmla="*/ 10000 h 10000"/>
              <a:gd name="connsiteX4" fmla="*/ 5080 w 10000"/>
              <a:gd name="connsiteY4" fmla="*/ 1 h 10000"/>
              <a:gd name="connsiteX0" fmla="*/ 4926 w 10000"/>
              <a:gd name="connsiteY0" fmla="*/ 1 h 10000"/>
              <a:gd name="connsiteX1" fmla="*/ 10000 w 10000"/>
              <a:gd name="connsiteY1" fmla="*/ 0 h 10000"/>
              <a:gd name="connsiteX2" fmla="*/ 10000 w 10000"/>
              <a:gd name="connsiteY2" fmla="*/ 10000 h 10000"/>
              <a:gd name="connsiteX3" fmla="*/ 0 w 10000"/>
              <a:gd name="connsiteY3" fmla="*/ 10000 h 10000"/>
              <a:gd name="connsiteX4" fmla="*/ 4926 w 10000"/>
              <a:gd name="connsiteY4" fmla="*/ 1 h 10000"/>
              <a:gd name="connsiteX0" fmla="*/ 4926 w 10000"/>
              <a:gd name="connsiteY0" fmla="*/ 6 h 10000"/>
              <a:gd name="connsiteX1" fmla="*/ 10000 w 10000"/>
              <a:gd name="connsiteY1" fmla="*/ 0 h 10000"/>
              <a:gd name="connsiteX2" fmla="*/ 10000 w 10000"/>
              <a:gd name="connsiteY2" fmla="*/ 10000 h 10000"/>
              <a:gd name="connsiteX3" fmla="*/ 0 w 10000"/>
              <a:gd name="connsiteY3" fmla="*/ 10000 h 10000"/>
              <a:gd name="connsiteX4" fmla="*/ 4926 w 10000"/>
              <a:gd name="connsiteY4" fmla="*/ 6 h 10000"/>
              <a:gd name="connsiteX0" fmla="*/ 5040 w 10114"/>
              <a:gd name="connsiteY0" fmla="*/ 6 h 10000"/>
              <a:gd name="connsiteX1" fmla="*/ 10114 w 10114"/>
              <a:gd name="connsiteY1" fmla="*/ 0 h 10000"/>
              <a:gd name="connsiteX2" fmla="*/ 10114 w 10114"/>
              <a:gd name="connsiteY2" fmla="*/ 10000 h 10000"/>
              <a:gd name="connsiteX3" fmla="*/ 0 w 10114"/>
              <a:gd name="connsiteY3" fmla="*/ 9985 h 10000"/>
              <a:gd name="connsiteX4" fmla="*/ 5040 w 10114"/>
              <a:gd name="connsiteY4" fmla="*/ 6 h 10000"/>
              <a:gd name="connsiteX0" fmla="*/ 5044 w 10118"/>
              <a:gd name="connsiteY0" fmla="*/ 6 h 10000"/>
              <a:gd name="connsiteX1" fmla="*/ 10118 w 10118"/>
              <a:gd name="connsiteY1" fmla="*/ 0 h 10000"/>
              <a:gd name="connsiteX2" fmla="*/ 10118 w 10118"/>
              <a:gd name="connsiteY2" fmla="*/ 10000 h 10000"/>
              <a:gd name="connsiteX3" fmla="*/ 0 w 10118"/>
              <a:gd name="connsiteY3" fmla="*/ 9995 h 10000"/>
              <a:gd name="connsiteX4" fmla="*/ 5044 w 10118"/>
              <a:gd name="connsiteY4" fmla="*/ 6 h 10000"/>
              <a:gd name="connsiteX0" fmla="*/ 5048 w 10118"/>
              <a:gd name="connsiteY0" fmla="*/ 1 h 10000"/>
              <a:gd name="connsiteX1" fmla="*/ 10118 w 10118"/>
              <a:gd name="connsiteY1" fmla="*/ 0 h 10000"/>
              <a:gd name="connsiteX2" fmla="*/ 10118 w 10118"/>
              <a:gd name="connsiteY2" fmla="*/ 10000 h 10000"/>
              <a:gd name="connsiteX3" fmla="*/ 0 w 10118"/>
              <a:gd name="connsiteY3" fmla="*/ 9995 h 10000"/>
              <a:gd name="connsiteX4" fmla="*/ 5048 w 10118"/>
              <a:gd name="connsiteY4" fmla="*/ 1 h 10000"/>
              <a:gd name="connsiteX0" fmla="*/ 5030 w 10100"/>
              <a:gd name="connsiteY0" fmla="*/ 1 h 10000"/>
              <a:gd name="connsiteX1" fmla="*/ 10100 w 10100"/>
              <a:gd name="connsiteY1" fmla="*/ 0 h 10000"/>
              <a:gd name="connsiteX2" fmla="*/ 10100 w 10100"/>
              <a:gd name="connsiteY2" fmla="*/ 10000 h 10000"/>
              <a:gd name="connsiteX3" fmla="*/ 0 w 10100"/>
              <a:gd name="connsiteY3" fmla="*/ 9995 h 10000"/>
              <a:gd name="connsiteX4" fmla="*/ 5030 w 10100"/>
              <a:gd name="connsiteY4" fmla="*/ 1 h 10000"/>
              <a:gd name="connsiteX0" fmla="*/ 5039 w 10100"/>
              <a:gd name="connsiteY0" fmla="*/ 1 h 10000"/>
              <a:gd name="connsiteX1" fmla="*/ 10100 w 10100"/>
              <a:gd name="connsiteY1" fmla="*/ 0 h 10000"/>
              <a:gd name="connsiteX2" fmla="*/ 10100 w 10100"/>
              <a:gd name="connsiteY2" fmla="*/ 10000 h 10000"/>
              <a:gd name="connsiteX3" fmla="*/ 0 w 10100"/>
              <a:gd name="connsiteY3" fmla="*/ 9995 h 10000"/>
              <a:gd name="connsiteX4" fmla="*/ 5039 w 10100"/>
              <a:gd name="connsiteY4" fmla="*/ 1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 h="10000">
                <a:moveTo>
                  <a:pt x="5039" y="1"/>
                </a:moveTo>
                <a:lnTo>
                  <a:pt x="10100" y="0"/>
                </a:lnTo>
                <a:lnTo>
                  <a:pt x="10100" y="10000"/>
                </a:lnTo>
                <a:lnTo>
                  <a:pt x="0" y="9995"/>
                </a:lnTo>
                <a:lnTo>
                  <a:pt x="5039" y="1"/>
                </a:lnTo>
                <a:close/>
              </a:path>
            </a:pathLst>
          </a:custGeom>
          <a:solidFill>
            <a:schemeClr val="bg1">
              <a:lumMod val="95000"/>
            </a:schemeClr>
          </a:solidFill>
        </p:spPr>
        <p:txBody>
          <a:bodyPr/>
          <a:lstStyle>
            <a:lvl1pPr marL="0" indent="0" algn="r">
              <a:buNone/>
              <a:defRPr/>
            </a:lvl1pPr>
          </a:lstStyle>
          <a:p>
            <a:r>
              <a:rPr lang="en-US"/>
              <a:t> </a:t>
            </a:r>
            <a:endParaRPr lang="en-US" dirty="0"/>
          </a:p>
        </p:txBody>
      </p:sp>
      <p:sp>
        <p:nvSpPr>
          <p:cNvPr id="3" name="Fußzeilenplatzhalter 2">
            <a:extLst>
              <a:ext uri="{FF2B5EF4-FFF2-40B4-BE49-F238E27FC236}">
                <a16:creationId xmlns:a16="http://schemas.microsoft.com/office/drawing/2014/main" id="{380DF7F2-096E-4B13-9431-9B0694BC091E}"/>
              </a:ext>
            </a:extLst>
          </p:cNvPr>
          <p:cNvSpPr>
            <a:spLocks noGrp="1"/>
          </p:cNvSpPr>
          <p:nvPr>
            <p:ph type="ftr" sz="quarter" idx="11"/>
          </p:nvPr>
        </p:nvSpPr>
        <p:spPr/>
        <p:txBody>
          <a:bodyPr/>
          <a:lstStyle/>
          <a:p>
            <a:endParaRPr lang="zh-TW" altLang="en-US"/>
          </a:p>
        </p:txBody>
      </p:sp>
      <p:sp>
        <p:nvSpPr>
          <p:cNvPr id="4" name="Foliennummernplatzhalter 3">
            <a:extLst>
              <a:ext uri="{FF2B5EF4-FFF2-40B4-BE49-F238E27FC236}">
                <a16:creationId xmlns:a16="http://schemas.microsoft.com/office/drawing/2014/main" id="{DFE725B2-8441-4840-A17A-C23B60A47063}"/>
              </a:ext>
            </a:extLst>
          </p:cNvPr>
          <p:cNvSpPr>
            <a:spLocks noGrp="1"/>
          </p:cNvSpPr>
          <p:nvPr>
            <p:ph type="sldNum" sz="quarter" idx="12"/>
          </p:nvPr>
        </p:nvSpPr>
        <p:spPr/>
        <p:txBody>
          <a:bodyPr/>
          <a:lstStyle/>
          <a:p>
            <a:fld id="{ED53A714-CADE-4367-996E-560165165341}" type="slidenum">
              <a:rPr lang="zh-TW" altLang="en-US" smtClean="0"/>
              <a:t>‹#›</a:t>
            </a:fld>
            <a:endParaRPr lang="zh-TW" altLang="en-US"/>
          </a:p>
        </p:txBody>
      </p:sp>
    </p:spTree>
    <p:custDataLst>
      <p:tags r:id="rId1"/>
    </p:custDataLst>
    <p:extLst>
      <p:ext uri="{BB962C8B-B14F-4D97-AF65-F5344CB8AC3E}">
        <p14:creationId xmlns:p14="http://schemas.microsoft.com/office/powerpoint/2010/main" val="11557629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Divider 06">
    <p:spTree>
      <p:nvGrpSpPr>
        <p:cNvPr id="1" name=""/>
        <p:cNvGrpSpPr/>
        <p:nvPr/>
      </p:nvGrpSpPr>
      <p:grpSpPr>
        <a:xfrm>
          <a:off x="0" y="0"/>
          <a:ext cx="0" cy="0"/>
          <a:chOff x="0" y="0"/>
          <a:chExt cx="0" cy="0"/>
        </a:xfrm>
      </p:grpSpPr>
      <p:sp>
        <p:nvSpPr>
          <p:cNvPr id="8" name="Rechteck 7"/>
          <p:cNvSpPr/>
          <p:nvPr/>
        </p:nvSpPr>
        <p:spPr>
          <a:xfrm>
            <a:off x="0" y="0"/>
            <a:ext cx="12192000" cy="6309613"/>
          </a:xfrm>
          <a:prstGeom prst="rect">
            <a:avLst/>
          </a:prstGeom>
          <a:solidFill>
            <a:srgbClr val="7A7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solidFill>
                <a:schemeClr val="tx1"/>
              </a:solidFill>
            </a:endParaRPr>
          </a:p>
        </p:txBody>
      </p:sp>
      <p:sp>
        <p:nvSpPr>
          <p:cNvPr id="2" name="Titel 1"/>
          <p:cNvSpPr>
            <a:spLocks noGrp="1"/>
          </p:cNvSpPr>
          <p:nvPr>
            <p:ph type="ctrTitle" hasCustomPrompt="1"/>
          </p:nvPr>
        </p:nvSpPr>
        <p:spPr>
          <a:xfrm>
            <a:off x="407988" y="1629000"/>
            <a:ext cx="6550376" cy="1512000"/>
          </a:xfrm>
        </p:spPr>
        <p:txBody>
          <a:bodyPr lIns="0" tIns="0" rIns="0" bIns="0" anchor="t" anchorCtr="0">
            <a:noAutofit/>
          </a:bodyPr>
          <a:lstStyle>
            <a:lvl1pPr algn="l">
              <a:lnSpc>
                <a:spcPct val="85000"/>
              </a:lnSpc>
              <a:defRPr sz="4000" cap="all" baseline="0">
                <a:solidFill>
                  <a:schemeClr val="bg1"/>
                </a:solidFill>
              </a:defRPr>
            </a:lvl1pPr>
          </a:lstStyle>
          <a:p>
            <a:r>
              <a:rPr lang="en-US" noProof="0" dirty="0"/>
              <a:t>Click to edit </a:t>
            </a:r>
            <a:br>
              <a:rPr lang="en-US" noProof="0" dirty="0"/>
            </a:br>
            <a:r>
              <a:rPr lang="en-US" noProof="0" dirty="0"/>
              <a:t>Master title</a:t>
            </a:r>
          </a:p>
        </p:txBody>
      </p:sp>
      <p:sp>
        <p:nvSpPr>
          <p:cNvPr id="22" name="Bildplatzhalter 3"/>
          <p:cNvSpPr>
            <a:spLocks noGrp="1"/>
          </p:cNvSpPr>
          <p:nvPr>
            <p:ph type="pic" sz="quarter" idx="10" hasCustomPrompt="1"/>
          </p:nvPr>
        </p:nvSpPr>
        <p:spPr>
          <a:xfrm>
            <a:off x="4902542" y="-1"/>
            <a:ext cx="7289458" cy="630961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5093 w 10000"/>
              <a:gd name="connsiteY0" fmla="*/ 11 h 10000"/>
              <a:gd name="connsiteX1" fmla="*/ 10000 w 10000"/>
              <a:gd name="connsiteY1" fmla="*/ 0 h 10000"/>
              <a:gd name="connsiteX2" fmla="*/ 10000 w 10000"/>
              <a:gd name="connsiteY2" fmla="*/ 10000 h 10000"/>
              <a:gd name="connsiteX3" fmla="*/ 0 w 10000"/>
              <a:gd name="connsiteY3" fmla="*/ 10000 h 10000"/>
              <a:gd name="connsiteX4" fmla="*/ 5093 w 10000"/>
              <a:gd name="connsiteY4" fmla="*/ 11 h 10000"/>
              <a:gd name="connsiteX0" fmla="*/ 5084 w 10000"/>
              <a:gd name="connsiteY0" fmla="*/ 6 h 10000"/>
              <a:gd name="connsiteX1" fmla="*/ 10000 w 10000"/>
              <a:gd name="connsiteY1" fmla="*/ 0 h 10000"/>
              <a:gd name="connsiteX2" fmla="*/ 10000 w 10000"/>
              <a:gd name="connsiteY2" fmla="*/ 10000 h 10000"/>
              <a:gd name="connsiteX3" fmla="*/ 0 w 10000"/>
              <a:gd name="connsiteY3" fmla="*/ 10000 h 10000"/>
              <a:gd name="connsiteX4" fmla="*/ 5084 w 10000"/>
              <a:gd name="connsiteY4" fmla="*/ 6 h 10000"/>
              <a:gd name="connsiteX0" fmla="*/ 5172 w 10000"/>
              <a:gd name="connsiteY0" fmla="*/ 227 h 10000"/>
              <a:gd name="connsiteX1" fmla="*/ 10000 w 10000"/>
              <a:gd name="connsiteY1" fmla="*/ 0 h 10000"/>
              <a:gd name="connsiteX2" fmla="*/ 10000 w 10000"/>
              <a:gd name="connsiteY2" fmla="*/ 10000 h 10000"/>
              <a:gd name="connsiteX3" fmla="*/ 0 w 10000"/>
              <a:gd name="connsiteY3" fmla="*/ 10000 h 10000"/>
              <a:gd name="connsiteX4" fmla="*/ 5172 w 10000"/>
              <a:gd name="connsiteY4" fmla="*/ 227 h 10000"/>
              <a:gd name="connsiteX0" fmla="*/ 5080 w 10000"/>
              <a:gd name="connsiteY0" fmla="*/ 1 h 10000"/>
              <a:gd name="connsiteX1" fmla="*/ 10000 w 10000"/>
              <a:gd name="connsiteY1" fmla="*/ 0 h 10000"/>
              <a:gd name="connsiteX2" fmla="*/ 10000 w 10000"/>
              <a:gd name="connsiteY2" fmla="*/ 10000 h 10000"/>
              <a:gd name="connsiteX3" fmla="*/ 0 w 10000"/>
              <a:gd name="connsiteY3" fmla="*/ 10000 h 10000"/>
              <a:gd name="connsiteX4" fmla="*/ 5080 w 10000"/>
              <a:gd name="connsiteY4" fmla="*/ 1 h 10000"/>
              <a:gd name="connsiteX0" fmla="*/ 4926 w 10000"/>
              <a:gd name="connsiteY0" fmla="*/ 1 h 10000"/>
              <a:gd name="connsiteX1" fmla="*/ 10000 w 10000"/>
              <a:gd name="connsiteY1" fmla="*/ 0 h 10000"/>
              <a:gd name="connsiteX2" fmla="*/ 10000 w 10000"/>
              <a:gd name="connsiteY2" fmla="*/ 10000 h 10000"/>
              <a:gd name="connsiteX3" fmla="*/ 0 w 10000"/>
              <a:gd name="connsiteY3" fmla="*/ 10000 h 10000"/>
              <a:gd name="connsiteX4" fmla="*/ 4926 w 10000"/>
              <a:gd name="connsiteY4" fmla="*/ 1 h 10000"/>
              <a:gd name="connsiteX0" fmla="*/ 4926 w 10000"/>
              <a:gd name="connsiteY0" fmla="*/ 6 h 10000"/>
              <a:gd name="connsiteX1" fmla="*/ 10000 w 10000"/>
              <a:gd name="connsiteY1" fmla="*/ 0 h 10000"/>
              <a:gd name="connsiteX2" fmla="*/ 10000 w 10000"/>
              <a:gd name="connsiteY2" fmla="*/ 10000 h 10000"/>
              <a:gd name="connsiteX3" fmla="*/ 0 w 10000"/>
              <a:gd name="connsiteY3" fmla="*/ 10000 h 10000"/>
              <a:gd name="connsiteX4" fmla="*/ 4926 w 10000"/>
              <a:gd name="connsiteY4" fmla="*/ 6 h 10000"/>
              <a:gd name="connsiteX0" fmla="*/ 5040 w 10114"/>
              <a:gd name="connsiteY0" fmla="*/ 6 h 10000"/>
              <a:gd name="connsiteX1" fmla="*/ 10114 w 10114"/>
              <a:gd name="connsiteY1" fmla="*/ 0 h 10000"/>
              <a:gd name="connsiteX2" fmla="*/ 10114 w 10114"/>
              <a:gd name="connsiteY2" fmla="*/ 10000 h 10000"/>
              <a:gd name="connsiteX3" fmla="*/ 0 w 10114"/>
              <a:gd name="connsiteY3" fmla="*/ 9985 h 10000"/>
              <a:gd name="connsiteX4" fmla="*/ 5040 w 10114"/>
              <a:gd name="connsiteY4" fmla="*/ 6 h 10000"/>
              <a:gd name="connsiteX0" fmla="*/ 5044 w 10118"/>
              <a:gd name="connsiteY0" fmla="*/ 6 h 10000"/>
              <a:gd name="connsiteX1" fmla="*/ 10118 w 10118"/>
              <a:gd name="connsiteY1" fmla="*/ 0 h 10000"/>
              <a:gd name="connsiteX2" fmla="*/ 10118 w 10118"/>
              <a:gd name="connsiteY2" fmla="*/ 10000 h 10000"/>
              <a:gd name="connsiteX3" fmla="*/ 0 w 10118"/>
              <a:gd name="connsiteY3" fmla="*/ 9995 h 10000"/>
              <a:gd name="connsiteX4" fmla="*/ 5044 w 10118"/>
              <a:gd name="connsiteY4" fmla="*/ 6 h 10000"/>
              <a:gd name="connsiteX0" fmla="*/ 5048 w 10118"/>
              <a:gd name="connsiteY0" fmla="*/ 1 h 10000"/>
              <a:gd name="connsiteX1" fmla="*/ 10118 w 10118"/>
              <a:gd name="connsiteY1" fmla="*/ 0 h 10000"/>
              <a:gd name="connsiteX2" fmla="*/ 10118 w 10118"/>
              <a:gd name="connsiteY2" fmla="*/ 10000 h 10000"/>
              <a:gd name="connsiteX3" fmla="*/ 0 w 10118"/>
              <a:gd name="connsiteY3" fmla="*/ 9995 h 10000"/>
              <a:gd name="connsiteX4" fmla="*/ 5048 w 10118"/>
              <a:gd name="connsiteY4" fmla="*/ 1 h 10000"/>
              <a:gd name="connsiteX0" fmla="*/ 5057 w 10118"/>
              <a:gd name="connsiteY0" fmla="*/ 1 h 10000"/>
              <a:gd name="connsiteX1" fmla="*/ 10118 w 10118"/>
              <a:gd name="connsiteY1" fmla="*/ 0 h 10000"/>
              <a:gd name="connsiteX2" fmla="*/ 10118 w 10118"/>
              <a:gd name="connsiteY2" fmla="*/ 10000 h 10000"/>
              <a:gd name="connsiteX3" fmla="*/ 0 w 10118"/>
              <a:gd name="connsiteY3" fmla="*/ 9995 h 10000"/>
              <a:gd name="connsiteX4" fmla="*/ 5057 w 10118"/>
              <a:gd name="connsiteY4" fmla="*/ 1 h 10000"/>
              <a:gd name="connsiteX0" fmla="*/ 5039 w 10100"/>
              <a:gd name="connsiteY0" fmla="*/ 1 h 10000"/>
              <a:gd name="connsiteX1" fmla="*/ 10100 w 10100"/>
              <a:gd name="connsiteY1" fmla="*/ 0 h 10000"/>
              <a:gd name="connsiteX2" fmla="*/ 10100 w 10100"/>
              <a:gd name="connsiteY2" fmla="*/ 10000 h 10000"/>
              <a:gd name="connsiteX3" fmla="*/ 0 w 10100"/>
              <a:gd name="connsiteY3" fmla="*/ 9995 h 10000"/>
              <a:gd name="connsiteX4" fmla="*/ 5039 w 10100"/>
              <a:gd name="connsiteY4" fmla="*/ 1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 h="10000">
                <a:moveTo>
                  <a:pt x="5039" y="1"/>
                </a:moveTo>
                <a:lnTo>
                  <a:pt x="10100" y="0"/>
                </a:lnTo>
                <a:lnTo>
                  <a:pt x="10100" y="10000"/>
                </a:lnTo>
                <a:lnTo>
                  <a:pt x="0" y="9995"/>
                </a:lnTo>
                <a:lnTo>
                  <a:pt x="5039" y="1"/>
                </a:lnTo>
                <a:close/>
              </a:path>
            </a:pathLst>
          </a:custGeom>
          <a:solidFill>
            <a:schemeClr val="bg1">
              <a:lumMod val="95000"/>
            </a:schemeClr>
          </a:solidFill>
        </p:spPr>
        <p:txBody>
          <a:bodyPr/>
          <a:lstStyle>
            <a:lvl1pPr marL="0" indent="0" algn="r">
              <a:buNone/>
              <a:defRPr/>
            </a:lvl1pPr>
          </a:lstStyle>
          <a:p>
            <a:r>
              <a:rPr lang="en-US"/>
              <a:t> </a:t>
            </a:r>
            <a:endParaRPr lang="en-US" dirty="0"/>
          </a:p>
        </p:txBody>
      </p:sp>
      <p:sp>
        <p:nvSpPr>
          <p:cNvPr id="3" name="Fußzeilenplatzhalter 2">
            <a:extLst>
              <a:ext uri="{FF2B5EF4-FFF2-40B4-BE49-F238E27FC236}">
                <a16:creationId xmlns:a16="http://schemas.microsoft.com/office/drawing/2014/main" id="{054D4A4C-BF2C-4284-80C4-56596FAE4329}"/>
              </a:ext>
            </a:extLst>
          </p:cNvPr>
          <p:cNvSpPr>
            <a:spLocks noGrp="1"/>
          </p:cNvSpPr>
          <p:nvPr>
            <p:ph type="ftr" sz="quarter" idx="11"/>
          </p:nvPr>
        </p:nvSpPr>
        <p:spPr/>
        <p:txBody>
          <a:bodyPr/>
          <a:lstStyle/>
          <a:p>
            <a:endParaRPr lang="zh-TW" altLang="en-US"/>
          </a:p>
        </p:txBody>
      </p:sp>
      <p:sp>
        <p:nvSpPr>
          <p:cNvPr id="4" name="Foliennummernplatzhalter 3">
            <a:extLst>
              <a:ext uri="{FF2B5EF4-FFF2-40B4-BE49-F238E27FC236}">
                <a16:creationId xmlns:a16="http://schemas.microsoft.com/office/drawing/2014/main" id="{2F536BE8-6838-469C-9773-6E06E088357D}"/>
              </a:ext>
            </a:extLst>
          </p:cNvPr>
          <p:cNvSpPr>
            <a:spLocks noGrp="1"/>
          </p:cNvSpPr>
          <p:nvPr>
            <p:ph type="sldNum" sz="quarter" idx="12"/>
          </p:nvPr>
        </p:nvSpPr>
        <p:spPr/>
        <p:txBody>
          <a:bodyPr/>
          <a:lstStyle/>
          <a:p>
            <a:fld id="{ED53A714-CADE-4367-996E-560165165341}" type="slidenum">
              <a:rPr lang="zh-TW" altLang="en-US" smtClean="0"/>
              <a:t>‹#›</a:t>
            </a:fld>
            <a:endParaRPr lang="zh-TW" altLang="en-US"/>
          </a:p>
        </p:txBody>
      </p:sp>
    </p:spTree>
    <p:custDataLst>
      <p:tags r:id="rId1"/>
    </p:custDataLst>
    <p:extLst>
      <p:ext uri="{BB962C8B-B14F-4D97-AF65-F5344CB8AC3E}">
        <p14:creationId xmlns:p14="http://schemas.microsoft.com/office/powerpoint/2010/main" val="16776145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ction Divider 07">
    <p:spTree>
      <p:nvGrpSpPr>
        <p:cNvPr id="1" name=""/>
        <p:cNvGrpSpPr/>
        <p:nvPr/>
      </p:nvGrpSpPr>
      <p:grpSpPr>
        <a:xfrm>
          <a:off x="0" y="0"/>
          <a:ext cx="0" cy="0"/>
          <a:chOff x="0" y="0"/>
          <a:chExt cx="0" cy="0"/>
        </a:xfrm>
      </p:grpSpPr>
      <p:sp>
        <p:nvSpPr>
          <p:cNvPr id="3" name="Rechteck 2"/>
          <p:cNvSpPr/>
          <p:nvPr/>
        </p:nvSpPr>
        <p:spPr>
          <a:xfrm>
            <a:off x="0" y="6261315"/>
            <a:ext cx="12192000" cy="960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noProof="0" dirty="0"/>
          </a:p>
        </p:txBody>
      </p:sp>
      <p:sp>
        <p:nvSpPr>
          <p:cNvPr id="9" name="Bildplatzhalter 8"/>
          <p:cNvSpPr>
            <a:spLocks noGrp="1"/>
          </p:cNvSpPr>
          <p:nvPr>
            <p:ph type="pic" sz="quarter" idx="14" hasCustomPrompt="1"/>
          </p:nvPr>
        </p:nvSpPr>
        <p:spPr>
          <a:xfrm>
            <a:off x="0" y="0"/>
            <a:ext cx="12192000" cy="6309320"/>
          </a:xfrm>
          <a:solidFill>
            <a:schemeClr val="bg1">
              <a:lumMod val="95000"/>
            </a:schemeClr>
          </a:solidFill>
        </p:spPr>
        <p:txBody>
          <a:bodyPr lIns="90000" tIns="46800" rIns="90000" bIns="46800"/>
          <a:lstStyle>
            <a:lvl1pPr marL="0" indent="0" algn="l">
              <a:buNone/>
              <a:defRPr/>
            </a:lvl1pPr>
          </a:lstStyle>
          <a:p>
            <a:r>
              <a:rPr lang="en-US" noProof="0" dirty="0"/>
              <a:t> </a:t>
            </a:r>
          </a:p>
        </p:txBody>
      </p:sp>
      <p:sp>
        <p:nvSpPr>
          <p:cNvPr id="5" name="Fußzeilenplatzhalter 4"/>
          <p:cNvSpPr>
            <a:spLocks noGrp="1"/>
          </p:cNvSpPr>
          <p:nvPr>
            <p:ph type="ftr" sz="quarter" idx="11"/>
          </p:nvPr>
        </p:nvSpPr>
        <p:spPr/>
        <p:txBody>
          <a:bodyPr/>
          <a:lstStyle/>
          <a:p>
            <a:endParaRPr lang="zh-TW" altLang="en-US"/>
          </a:p>
        </p:txBody>
      </p:sp>
      <p:sp>
        <p:nvSpPr>
          <p:cNvPr id="6" name="Foliennummernplatzhalter 5"/>
          <p:cNvSpPr>
            <a:spLocks noGrp="1"/>
          </p:cNvSpPr>
          <p:nvPr>
            <p:ph type="sldNum" sz="quarter" idx="12"/>
          </p:nvPr>
        </p:nvSpPr>
        <p:spPr/>
        <p:txBody>
          <a:bodyPr/>
          <a:lstStyle/>
          <a:p>
            <a:fld id="{ED53A714-CADE-4367-996E-560165165341}" type="slidenum">
              <a:rPr lang="zh-TW" altLang="en-US" smtClean="0"/>
              <a:t>‹#›</a:t>
            </a:fld>
            <a:endParaRPr lang="zh-TW" altLang="en-US"/>
          </a:p>
        </p:txBody>
      </p:sp>
      <p:sp>
        <p:nvSpPr>
          <p:cNvPr id="7" name="Titel 1">
            <a:extLst>
              <a:ext uri="{FF2B5EF4-FFF2-40B4-BE49-F238E27FC236}">
                <a16:creationId xmlns:a16="http://schemas.microsoft.com/office/drawing/2014/main" id="{6B1551E3-8B68-44DA-8FE1-5A7E31F245DE}"/>
              </a:ext>
            </a:extLst>
          </p:cNvPr>
          <p:cNvSpPr>
            <a:spLocks noGrp="1"/>
          </p:cNvSpPr>
          <p:nvPr>
            <p:ph type="ctrTitle"/>
          </p:nvPr>
        </p:nvSpPr>
        <p:spPr>
          <a:xfrm>
            <a:off x="407988" y="4869000"/>
            <a:ext cx="5832475" cy="1152000"/>
          </a:xfrm>
        </p:spPr>
        <p:txBody>
          <a:bodyPr lIns="0" tIns="0" rIns="0" bIns="0" anchor="t" anchorCtr="0">
            <a:noAutofit/>
          </a:bodyPr>
          <a:lstStyle>
            <a:lvl1pPr algn="l">
              <a:lnSpc>
                <a:spcPct val="85000"/>
              </a:lnSpc>
              <a:defRPr sz="4000" cap="all" baseline="0">
                <a:solidFill>
                  <a:schemeClr val="bg1"/>
                </a:solidFill>
              </a:defRPr>
            </a:lvl1pPr>
          </a:lstStyle>
          <a:p>
            <a:r>
              <a:rPr lang="en-US" altLang="zh-TW" noProof="0"/>
              <a:t>Click to edit Master title style</a:t>
            </a:r>
            <a:endParaRPr lang="en-US" noProof="0" dirty="0"/>
          </a:p>
        </p:txBody>
      </p:sp>
    </p:spTree>
    <p:custDataLst>
      <p:tags r:id="rId1"/>
    </p:custDataLst>
    <p:extLst>
      <p:ext uri="{BB962C8B-B14F-4D97-AF65-F5344CB8AC3E}">
        <p14:creationId xmlns:p14="http://schemas.microsoft.com/office/powerpoint/2010/main" val="29828193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lumns 0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
            </p:custDataLst>
            <p:extLst>
              <p:ext uri="{D42A27DB-BD31-4B8C-83A1-F6EECF244321}">
                <p14:modId xmlns:p14="http://schemas.microsoft.com/office/powerpoint/2010/main" val="357841301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04" name="think-cell Folie" r:id="rId5" imgW="415" imgH="414" progId="TCLayout.ActiveDocument.1">
                  <p:embed/>
                </p:oleObj>
              </mc:Choice>
              <mc:Fallback>
                <p:oleObj name="think-cell Folie" r:id="rId5" imgW="415" imgH="414" progId="TCLayout.ActiveDocument.1">
                  <p:embed/>
                  <p:pic>
                    <p:nvPicPr>
                      <p:cNvPr id="4" name="Object 3"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Inhaltsplatzhalter 2"/>
          <p:cNvSpPr>
            <a:spLocks noGrp="1"/>
          </p:cNvSpPr>
          <p:nvPr>
            <p:ph idx="1" hasCustomPrompt="1"/>
          </p:nvPr>
        </p:nvSpPr>
        <p:spPr>
          <a:xfrm>
            <a:off x="407989" y="1628775"/>
            <a:ext cx="5543550" cy="4392613"/>
          </a:xfrm>
        </p:spPr>
        <p:txBody>
          <a:bodyPr/>
          <a:lstStyle/>
          <a:p>
            <a:pPr lvl="0"/>
            <a:r>
              <a:rPr lang="en-US" noProof="0" dirty="0"/>
              <a:t>To switch between the set up text levels, use the "Increase list level" and "Decrease list level" functions on the Start tab.</a:t>
            </a:r>
          </a:p>
          <a:p>
            <a:pPr lvl="1"/>
            <a:r>
              <a:rPr lang="en-US" noProof="0" dirty="0"/>
              <a:t>Headline 20pt, bold</a:t>
            </a:r>
          </a:p>
          <a:p>
            <a:pPr lvl="2"/>
            <a:r>
              <a:rPr lang="en-US" noProof="0" dirty="0"/>
              <a:t>3</a:t>
            </a:r>
          </a:p>
          <a:p>
            <a:pPr lvl="3"/>
            <a:r>
              <a:rPr lang="en-US" noProof="0" dirty="0"/>
              <a:t>4</a:t>
            </a:r>
          </a:p>
          <a:p>
            <a:pPr lvl="4"/>
            <a:r>
              <a:rPr lang="en-US" noProof="0" dirty="0"/>
              <a:t>5</a:t>
            </a:r>
          </a:p>
          <a:p>
            <a:pPr lvl="5"/>
            <a:r>
              <a:rPr lang="en-US" noProof="0" dirty="0"/>
              <a:t>6</a:t>
            </a:r>
          </a:p>
          <a:p>
            <a:pPr lvl="6"/>
            <a:r>
              <a:rPr lang="en-US" noProof="0" dirty="0"/>
              <a:t>7</a:t>
            </a:r>
          </a:p>
          <a:p>
            <a:pPr lvl="7"/>
            <a:r>
              <a:rPr lang="en-US" noProof="0" dirty="0"/>
              <a:t>8</a:t>
            </a:r>
          </a:p>
          <a:p>
            <a:pPr lvl="8"/>
            <a:r>
              <a:rPr lang="en-US" noProof="0" dirty="0"/>
              <a:t>9</a:t>
            </a:r>
          </a:p>
        </p:txBody>
      </p:sp>
      <p:sp>
        <p:nvSpPr>
          <p:cNvPr id="5" name="Fußzeilenplatzhalter 4"/>
          <p:cNvSpPr>
            <a:spLocks noGrp="1"/>
          </p:cNvSpPr>
          <p:nvPr>
            <p:ph type="ftr" sz="quarter" idx="11"/>
          </p:nvPr>
        </p:nvSpPr>
        <p:spPr/>
        <p:txBody>
          <a:bodyPr/>
          <a:lstStyle/>
          <a:p>
            <a:endParaRPr lang="zh-TW" altLang="en-US"/>
          </a:p>
        </p:txBody>
      </p:sp>
      <p:sp>
        <p:nvSpPr>
          <p:cNvPr id="6" name="Foliennummernplatzhalter 5"/>
          <p:cNvSpPr>
            <a:spLocks noGrp="1"/>
          </p:cNvSpPr>
          <p:nvPr>
            <p:ph type="sldNum" sz="quarter" idx="12"/>
          </p:nvPr>
        </p:nvSpPr>
        <p:spPr/>
        <p:txBody>
          <a:bodyPr/>
          <a:lstStyle/>
          <a:p>
            <a:fld id="{ED53A714-CADE-4367-996E-560165165341}" type="slidenum">
              <a:rPr lang="zh-TW" altLang="en-US" smtClean="0"/>
              <a:t>‹#›</a:t>
            </a:fld>
            <a:endParaRPr lang="zh-TW" altLang="en-US"/>
          </a:p>
        </p:txBody>
      </p:sp>
      <p:sp>
        <p:nvSpPr>
          <p:cNvPr id="7" name="Inhaltsplatzhalter 2"/>
          <p:cNvSpPr>
            <a:spLocks noGrp="1"/>
          </p:cNvSpPr>
          <p:nvPr>
            <p:ph idx="13" hasCustomPrompt="1"/>
          </p:nvPr>
        </p:nvSpPr>
        <p:spPr>
          <a:xfrm>
            <a:off x="6240463" y="1628775"/>
            <a:ext cx="5543550" cy="4392613"/>
          </a:xfrm>
        </p:spPr>
        <p:txBody>
          <a:bodyPr/>
          <a:lstStyle/>
          <a:p>
            <a:pPr lvl="0"/>
            <a:r>
              <a:rPr lang="en-US" noProof="0" dirty="0"/>
              <a:t>To switch between the set up text levels, use the "Increase list level" and "Decrease list level" functions on the Start tab.</a:t>
            </a:r>
          </a:p>
          <a:p>
            <a:pPr lvl="1"/>
            <a:r>
              <a:rPr lang="en-US" noProof="0" dirty="0"/>
              <a:t>Headline 20pt, bold</a:t>
            </a:r>
          </a:p>
          <a:p>
            <a:pPr lvl="2"/>
            <a:r>
              <a:rPr lang="en-US" noProof="0" dirty="0"/>
              <a:t>3</a:t>
            </a:r>
          </a:p>
          <a:p>
            <a:pPr lvl="3"/>
            <a:r>
              <a:rPr lang="en-US" noProof="0" dirty="0"/>
              <a:t>4</a:t>
            </a:r>
          </a:p>
          <a:p>
            <a:pPr lvl="4"/>
            <a:r>
              <a:rPr lang="en-US" noProof="0" dirty="0"/>
              <a:t>5</a:t>
            </a:r>
          </a:p>
          <a:p>
            <a:pPr lvl="5"/>
            <a:r>
              <a:rPr lang="en-US" noProof="0" dirty="0"/>
              <a:t>6</a:t>
            </a:r>
          </a:p>
          <a:p>
            <a:pPr lvl="6"/>
            <a:r>
              <a:rPr lang="en-US" noProof="0" dirty="0"/>
              <a:t>7</a:t>
            </a:r>
          </a:p>
          <a:p>
            <a:pPr lvl="7"/>
            <a:r>
              <a:rPr lang="en-US" noProof="0" dirty="0"/>
              <a:t>8</a:t>
            </a:r>
          </a:p>
          <a:p>
            <a:pPr lvl="8"/>
            <a:r>
              <a:rPr lang="en-US" noProof="0" dirty="0"/>
              <a:t>9</a:t>
            </a:r>
          </a:p>
        </p:txBody>
      </p:sp>
      <p:sp>
        <p:nvSpPr>
          <p:cNvPr id="8" name="Titel 7">
            <a:extLst>
              <a:ext uri="{FF2B5EF4-FFF2-40B4-BE49-F238E27FC236}">
                <a16:creationId xmlns:a16="http://schemas.microsoft.com/office/drawing/2014/main" id="{4D126B29-C846-43B1-AC4B-7D4F3BC674E4}"/>
              </a:ext>
            </a:extLst>
          </p:cNvPr>
          <p:cNvSpPr>
            <a:spLocks noGrp="1"/>
          </p:cNvSpPr>
          <p:nvPr>
            <p:ph type="title"/>
          </p:nvPr>
        </p:nvSpPr>
        <p:spPr/>
        <p:txBody>
          <a:bodyPr/>
          <a:lstStyle/>
          <a:p>
            <a:r>
              <a:rPr lang="en-US" altLang="zh-TW" noProof="0"/>
              <a:t>Click to edit Master title style</a:t>
            </a:r>
            <a:endParaRPr lang="en-US" dirty="0"/>
          </a:p>
        </p:txBody>
      </p:sp>
    </p:spTree>
    <p:custDataLst>
      <p:tags r:id="rId2"/>
    </p:custDataLst>
    <p:extLst>
      <p:ext uri="{BB962C8B-B14F-4D97-AF65-F5344CB8AC3E}">
        <p14:creationId xmlns:p14="http://schemas.microsoft.com/office/powerpoint/2010/main" val="17326214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wo columns 01 w/subtit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541C08-EA5F-42D5-87CD-20FE435F7B50}"/>
              </a:ext>
            </a:extLst>
          </p:cNvPr>
          <p:cNvSpPr>
            <a:spLocks noGrp="1"/>
          </p:cNvSpPr>
          <p:nvPr>
            <p:ph type="title"/>
          </p:nvPr>
        </p:nvSpPr>
        <p:spPr/>
        <p:txBody>
          <a:bodyPr/>
          <a:lstStyle/>
          <a:p>
            <a:r>
              <a:rPr lang="en-US" altLang="zh-TW" noProof="0"/>
              <a:t>Click to edit Master title style</a:t>
            </a:r>
            <a:endParaRPr lang="en-US" dirty="0"/>
          </a:p>
        </p:txBody>
      </p:sp>
      <p:graphicFrame>
        <p:nvGraphicFramePr>
          <p:cNvPr id="4" name="Object 3" hidden="1"/>
          <p:cNvGraphicFramePr>
            <a:graphicFrameLocks noChangeAspect="1"/>
          </p:cNvGraphicFramePr>
          <p:nvPr>
            <p:custDataLst>
              <p:tags r:id="rId3"/>
            </p:custDataLst>
            <p:extLst>
              <p:ext uri="{D42A27DB-BD31-4B8C-83A1-F6EECF244321}">
                <p14:modId xmlns:p14="http://schemas.microsoft.com/office/powerpoint/2010/main" val="405182110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28" name="think-cell Folie" r:id="rId5" imgW="415" imgH="414" progId="TCLayout.ActiveDocument.1">
                  <p:embed/>
                </p:oleObj>
              </mc:Choice>
              <mc:Fallback>
                <p:oleObj name="think-cell Folie" r:id="rId5" imgW="415" imgH="414" progId="TCLayout.ActiveDocument.1">
                  <p:embed/>
                  <p:pic>
                    <p:nvPicPr>
                      <p:cNvPr id="4" name="Object 3"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Inhaltsplatzhalter 2"/>
          <p:cNvSpPr>
            <a:spLocks noGrp="1"/>
          </p:cNvSpPr>
          <p:nvPr>
            <p:ph idx="1" hasCustomPrompt="1"/>
          </p:nvPr>
        </p:nvSpPr>
        <p:spPr>
          <a:xfrm>
            <a:off x="407989" y="1628775"/>
            <a:ext cx="5543550" cy="4392613"/>
          </a:xfrm>
        </p:spPr>
        <p:txBody>
          <a:bodyPr/>
          <a:lstStyle/>
          <a:p>
            <a:pPr lvl="0"/>
            <a:r>
              <a:rPr lang="en-US" noProof="0" dirty="0"/>
              <a:t>To switch between the set up text levels, use the "Increase list level" and "Decrease list level" functions on the Start tab.</a:t>
            </a:r>
          </a:p>
          <a:p>
            <a:pPr lvl="1"/>
            <a:r>
              <a:rPr lang="en-US" noProof="0" dirty="0"/>
              <a:t>Headline 20pt, bold</a:t>
            </a:r>
          </a:p>
          <a:p>
            <a:pPr lvl="2"/>
            <a:r>
              <a:rPr lang="en-US" noProof="0" dirty="0"/>
              <a:t>3</a:t>
            </a:r>
          </a:p>
          <a:p>
            <a:pPr lvl="3"/>
            <a:r>
              <a:rPr lang="en-US" noProof="0" dirty="0"/>
              <a:t>4</a:t>
            </a:r>
          </a:p>
          <a:p>
            <a:pPr lvl="4"/>
            <a:r>
              <a:rPr lang="en-US" noProof="0" dirty="0"/>
              <a:t>5</a:t>
            </a:r>
          </a:p>
          <a:p>
            <a:pPr lvl="5"/>
            <a:r>
              <a:rPr lang="en-US" noProof="0" dirty="0"/>
              <a:t>6</a:t>
            </a:r>
          </a:p>
          <a:p>
            <a:pPr lvl="6"/>
            <a:r>
              <a:rPr lang="en-US" noProof="0" dirty="0"/>
              <a:t>7</a:t>
            </a:r>
          </a:p>
          <a:p>
            <a:pPr lvl="7"/>
            <a:r>
              <a:rPr lang="en-US" noProof="0" dirty="0"/>
              <a:t>8</a:t>
            </a:r>
          </a:p>
          <a:p>
            <a:pPr lvl="8"/>
            <a:r>
              <a:rPr lang="en-US" noProof="0" dirty="0"/>
              <a:t>9</a:t>
            </a:r>
          </a:p>
        </p:txBody>
      </p:sp>
      <p:sp>
        <p:nvSpPr>
          <p:cNvPr id="5" name="Fußzeilenplatzhalter 4"/>
          <p:cNvSpPr>
            <a:spLocks noGrp="1"/>
          </p:cNvSpPr>
          <p:nvPr>
            <p:ph type="ftr" sz="quarter" idx="11"/>
          </p:nvPr>
        </p:nvSpPr>
        <p:spPr/>
        <p:txBody>
          <a:bodyPr/>
          <a:lstStyle/>
          <a:p>
            <a:endParaRPr lang="zh-TW" altLang="en-US"/>
          </a:p>
        </p:txBody>
      </p:sp>
      <p:sp>
        <p:nvSpPr>
          <p:cNvPr id="6" name="Foliennummernplatzhalter 5"/>
          <p:cNvSpPr>
            <a:spLocks noGrp="1"/>
          </p:cNvSpPr>
          <p:nvPr>
            <p:ph type="sldNum" sz="quarter" idx="12"/>
          </p:nvPr>
        </p:nvSpPr>
        <p:spPr/>
        <p:txBody>
          <a:bodyPr/>
          <a:lstStyle/>
          <a:p>
            <a:fld id="{ED53A714-CADE-4367-996E-560165165341}" type="slidenum">
              <a:rPr lang="zh-TW" altLang="en-US" smtClean="0"/>
              <a:t>‹#›</a:t>
            </a:fld>
            <a:endParaRPr lang="zh-TW" altLang="en-US"/>
          </a:p>
        </p:txBody>
      </p:sp>
      <p:sp>
        <p:nvSpPr>
          <p:cNvPr id="7" name="Inhaltsplatzhalter 2"/>
          <p:cNvSpPr>
            <a:spLocks noGrp="1"/>
          </p:cNvSpPr>
          <p:nvPr>
            <p:ph idx="13" hasCustomPrompt="1"/>
          </p:nvPr>
        </p:nvSpPr>
        <p:spPr>
          <a:xfrm>
            <a:off x="6240463" y="1628775"/>
            <a:ext cx="5543550" cy="4392613"/>
          </a:xfrm>
        </p:spPr>
        <p:txBody>
          <a:bodyPr/>
          <a:lstStyle/>
          <a:p>
            <a:pPr lvl="0"/>
            <a:r>
              <a:rPr lang="en-US" noProof="0" dirty="0"/>
              <a:t>To switch between the set up text levels, use the "Increase list level" and "Decrease list level" functions on the Start tab.</a:t>
            </a:r>
          </a:p>
          <a:p>
            <a:pPr lvl="1"/>
            <a:r>
              <a:rPr lang="en-US" noProof="0" dirty="0"/>
              <a:t>Headline 20pt, bold</a:t>
            </a:r>
          </a:p>
          <a:p>
            <a:pPr lvl="2"/>
            <a:r>
              <a:rPr lang="en-US" noProof="0" dirty="0"/>
              <a:t>3</a:t>
            </a:r>
          </a:p>
          <a:p>
            <a:pPr lvl="3"/>
            <a:r>
              <a:rPr lang="en-US" noProof="0" dirty="0"/>
              <a:t>4</a:t>
            </a:r>
          </a:p>
          <a:p>
            <a:pPr lvl="4"/>
            <a:r>
              <a:rPr lang="en-US" noProof="0" dirty="0"/>
              <a:t>5</a:t>
            </a:r>
          </a:p>
          <a:p>
            <a:pPr lvl="5"/>
            <a:r>
              <a:rPr lang="en-US" noProof="0" dirty="0"/>
              <a:t>6</a:t>
            </a:r>
          </a:p>
          <a:p>
            <a:pPr lvl="6"/>
            <a:r>
              <a:rPr lang="en-US" noProof="0" dirty="0"/>
              <a:t>7</a:t>
            </a:r>
          </a:p>
          <a:p>
            <a:pPr lvl="7"/>
            <a:r>
              <a:rPr lang="en-US" noProof="0" dirty="0"/>
              <a:t>8</a:t>
            </a:r>
          </a:p>
          <a:p>
            <a:pPr lvl="8"/>
            <a:r>
              <a:rPr lang="en-US" noProof="0" dirty="0"/>
              <a:t>9</a:t>
            </a:r>
          </a:p>
        </p:txBody>
      </p:sp>
      <p:sp>
        <p:nvSpPr>
          <p:cNvPr id="13" name="Text Placeholder 11">
            <a:extLst>
              <a:ext uri="{FF2B5EF4-FFF2-40B4-BE49-F238E27FC236}">
                <a16:creationId xmlns:a16="http://schemas.microsoft.com/office/drawing/2014/main" id="{31E048E2-E35B-4C71-974C-B088F6A8C1D5}"/>
              </a:ext>
            </a:extLst>
          </p:cNvPr>
          <p:cNvSpPr>
            <a:spLocks noGrp="1"/>
          </p:cNvSpPr>
          <p:nvPr>
            <p:ph type="body" sz="quarter" idx="14" hasCustomPrompt="1"/>
          </p:nvPr>
        </p:nvSpPr>
        <p:spPr>
          <a:xfrm>
            <a:off x="407988" y="837000"/>
            <a:ext cx="11376025" cy="288538"/>
          </a:xfrm>
        </p:spPr>
        <p:txBody>
          <a:bodyPr tIns="28800"/>
          <a:lstStyle>
            <a:lvl1pPr marL="0" indent="0">
              <a:lnSpc>
                <a:spcPct val="107000"/>
              </a:lnSpc>
              <a:spcBef>
                <a:spcPts val="0"/>
              </a:spcBef>
              <a:buFont typeface="Arial" panose="020B0604020202020204" pitchFamily="34" charset="0"/>
              <a:buNone/>
              <a:defRPr sz="1800" b="1">
                <a:solidFill>
                  <a:srgbClr val="671C3E"/>
                </a:solidFill>
              </a:defRPr>
            </a:lvl1pPr>
            <a:lvl2pPr marL="0" indent="0">
              <a:lnSpc>
                <a:spcPct val="107000"/>
              </a:lnSpc>
              <a:spcBef>
                <a:spcPts val="0"/>
              </a:spcBef>
              <a:buFont typeface="Arial" panose="020B0604020202020204" pitchFamily="34" charset="0"/>
              <a:buNone/>
              <a:defRPr sz="1800" b="1">
                <a:solidFill>
                  <a:srgbClr val="671C3E"/>
                </a:solidFill>
              </a:defRPr>
            </a:lvl2pPr>
            <a:lvl3pPr marL="0" indent="0">
              <a:lnSpc>
                <a:spcPct val="107000"/>
              </a:lnSpc>
              <a:spcBef>
                <a:spcPts val="0"/>
              </a:spcBef>
              <a:buFont typeface="Arial" panose="020B0604020202020204" pitchFamily="34" charset="0"/>
              <a:buNone/>
              <a:defRPr sz="1800" b="1">
                <a:solidFill>
                  <a:srgbClr val="671C3E"/>
                </a:solidFill>
              </a:defRPr>
            </a:lvl3pPr>
            <a:lvl4pPr marL="0" indent="0">
              <a:lnSpc>
                <a:spcPct val="107000"/>
              </a:lnSpc>
              <a:spcBef>
                <a:spcPts val="0"/>
              </a:spcBef>
              <a:buFont typeface="Arial" panose="020B0604020202020204" pitchFamily="34" charset="0"/>
              <a:buNone/>
              <a:defRPr sz="1800" b="1">
                <a:solidFill>
                  <a:srgbClr val="671C3E"/>
                </a:solidFill>
              </a:defRPr>
            </a:lvl4pPr>
            <a:lvl5pPr marL="0" indent="0">
              <a:lnSpc>
                <a:spcPct val="107000"/>
              </a:lnSpc>
              <a:spcBef>
                <a:spcPts val="0"/>
              </a:spcBef>
              <a:buFont typeface="Arial" panose="020B0604020202020204" pitchFamily="34" charset="0"/>
              <a:buNone/>
              <a:defRPr sz="1800" b="1">
                <a:solidFill>
                  <a:srgbClr val="671C3E"/>
                </a:solidFill>
              </a:defRPr>
            </a:lvl5pPr>
            <a:lvl6pPr marL="0" indent="0">
              <a:lnSpc>
                <a:spcPct val="107000"/>
              </a:lnSpc>
              <a:spcBef>
                <a:spcPts val="0"/>
              </a:spcBef>
              <a:buNone/>
              <a:defRPr sz="1800" b="1">
                <a:solidFill>
                  <a:srgbClr val="671C3E"/>
                </a:solidFill>
              </a:defRPr>
            </a:lvl6pPr>
            <a:lvl7pPr marL="0" indent="0">
              <a:lnSpc>
                <a:spcPct val="107000"/>
              </a:lnSpc>
              <a:spcBef>
                <a:spcPts val="0"/>
              </a:spcBef>
              <a:buNone/>
              <a:defRPr sz="1800" b="1">
                <a:solidFill>
                  <a:srgbClr val="671C3E"/>
                </a:solidFill>
              </a:defRPr>
            </a:lvl7pPr>
            <a:lvl8pPr marL="0" indent="0">
              <a:lnSpc>
                <a:spcPct val="107000"/>
              </a:lnSpc>
              <a:spcBef>
                <a:spcPts val="0"/>
              </a:spcBef>
              <a:buNone/>
              <a:defRPr sz="1800" b="1">
                <a:solidFill>
                  <a:srgbClr val="671C3E"/>
                </a:solidFill>
              </a:defRPr>
            </a:lvl8pPr>
            <a:lvl9pPr marL="0" indent="0">
              <a:lnSpc>
                <a:spcPct val="107000"/>
              </a:lnSpc>
              <a:spcBef>
                <a:spcPts val="0"/>
              </a:spcBef>
              <a:buNone/>
              <a:defRPr sz="1800" b="1">
                <a:solidFill>
                  <a:srgbClr val="671C3E"/>
                </a:solidFill>
              </a:defRPr>
            </a:lvl9pPr>
          </a:lstStyle>
          <a:p>
            <a:pPr lvl="0"/>
            <a:r>
              <a:rPr lang="en-US" dirty="0"/>
              <a:t>Click to edit subtitle</a:t>
            </a:r>
          </a:p>
        </p:txBody>
      </p:sp>
    </p:spTree>
    <p:custDataLst>
      <p:tags r:id="rId2"/>
    </p:custDataLst>
    <p:extLst>
      <p:ext uri="{BB962C8B-B14F-4D97-AF65-F5344CB8AC3E}">
        <p14:creationId xmlns:p14="http://schemas.microsoft.com/office/powerpoint/2010/main" val="14169757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columns 02">
    <p:spTree>
      <p:nvGrpSpPr>
        <p:cNvPr id="1" name=""/>
        <p:cNvGrpSpPr/>
        <p:nvPr/>
      </p:nvGrpSpPr>
      <p:grpSpPr>
        <a:xfrm>
          <a:off x="0" y="0"/>
          <a:ext cx="0" cy="0"/>
          <a:chOff x="0" y="0"/>
          <a:chExt cx="0" cy="0"/>
        </a:xfrm>
      </p:grpSpPr>
      <p:sp>
        <p:nvSpPr>
          <p:cNvPr id="8" name="Rechteck 7"/>
          <p:cNvSpPr/>
          <p:nvPr/>
        </p:nvSpPr>
        <p:spPr>
          <a:xfrm>
            <a:off x="8211670" y="0"/>
            <a:ext cx="3980329" cy="6858000"/>
          </a:xfrm>
          <a:custGeom>
            <a:avLst/>
            <a:gdLst>
              <a:gd name="connsiteX0" fmla="*/ 3629319 w 5724128"/>
              <a:gd name="connsiteY0" fmla="*/ 45244 h 5143500"/>
              <a:gd name="connsiteX1" fmla="*/ 5724128 w 5724128"/>
              <a:gd name="connsiteY1" fmla="*/ 0 h 5143500"/>
              <a:gd name="connsiteX2" fmla="*/ 5724128 w 5724128"/>
              <a:gd name="connsiteY2" fmla="*/ 5143500 h 5143500"/>
              <a:gd name="connsiteX3" fmla="*/ 0 w 5724128"/>
              <a:gd name="connsiteY3" fmla="*/ 5143500 h 5143500"/>
              <a:gd name="connsiteX4" fmla="*/ 3629319 w 5724128"/>
              <a:gd name="connsiteY4" fmla="*/ 45244 h 5143500"/>
              <a:gd name="connsiteX0" fmla="*/ 4342866 w 5724128"/>
              <a:gd name="connsiteY0" fmla="*/ 0 h 5143500"/>
              <a:gd name="connsiteX1" fmla="*/ 5724128 w 5724128"/>
              <a:gd name="connsiteY1" fmla="*/ 0 h 5143500"/>
              <a:gd name="connsiteX2" fmla="*/ 5724128 w 5724128"/>
              <a:gd name="connsiteY2" fmla="*/ 5143500 h 5143500"/>
              <a:gd name="connsiteX3" fmla="*/ 0 w 5724128"/>
              <a:gd name="connsiteY3" fmla="*/ 5143500 h 5143500"/>
              <a:gd name="connsiteX4" fmla="*/ 4342866 w 5724128"/>
              <a:gd name="connsiteY4" fmla="*/ 0 h 5143500"/>
              <a:gd name="connsiteX0" fmla="*/ 4342866 w 5724128"/>
              <a:gd name="connsiteY0" fmla="*/ 0 h 5143500"/>
              <a:gd name="connsiteX1" fmla="*/ 5724128 w 5724128"/>
              <a:gd name="connsiteY1" fmla="*/ 0 h 5143500"/>
              <a:gd name="connsiteX2" fmla="*/ 5724128 w 5724128"/>
              <a:gd name="connsiteY2" fmla="*/ 5143500 h 5143500"/>
              <a:gd name="connsiteX3" fmla="*/ 0 w 5724128"/>
              <a:gd name="connsiteY3" fmla="*/ 5143500 h 5143500"/>
              <a:gd name="connsiteX4" fmla="*/ 4342866 w 5724128"/>
              <a:gd name="connsiteY4" fmla="*/ 0 h 5143500"/>
              <a:gd name="connsiteX0" fmla="*/ 4342866 w 5724128"/>
              <a:gd name="connsiteY0" fmla="*/ 0 h 5143500"/>
              <a:gd name="connsiteX1" fmla="*/ 5724128 w 5724128"/>
              <a:gd name="connsiteY1" fmla="*/ 0 h 5143500"/>
              <a:gd name="connsiteX2" fmla="*/ 5724128 w 5724128"/>
              <a:gd name="connsiteY2" fmla="*/ 5143500 h 5143500"/>
              <a:gd name="connsiteX3" fmla="*/ 0 w 5724128"/>
              <a:gd name="connsiteY3" fmla="*/ 5143500 h 5143500"/>
              <a:gd name="connsiteX4" fmla="*/ 4342866 w 5724128"/>
              <a:gd name="connsiteY4" fmla="*/ 0 h 5143500"/>
              <a:gd name="connsiteX0" fmla="*/ 0 w 5724128"/>
              <a:gd name="connsiteY0" fmla="*/ 5143500 h 5143500"/>
              <a:gd name="connsiteX1" fmla="*/ 5724128 w 5724128"/>
              <a:gd name="connsiteY1" fmla="*/ 0 h 5143500"/>
              <a:gd name="connsiteX2" fmla="*/ 5724128 w 5724128"/>
              <a:gd name="connsiteY2" fmla="*/ 5143500 h 5143500"/>
              <a:gd name="connsiteX3" fmla="*/ 0 w 5724128"/>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5724128" h="5143500">
                <a:moveTo>
                  <a:pt x="0" y="5143500"/>
                </a:moveTo>
                <a:lnTo>
                  <a:pt x="5724128" y="0"/>
                </a:lnTo>
                <a:lnTo>
                  <a:pt x="5724128" y="5143500"/>
                </a:lnTo>
                <a:lnTo>
                  <a:pt x="0" y="514350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noProof="0" dirty="0"/>
          </a:p>
        </p:txBody>
      </p:sp>
      <p:sp>
        <p:nvSpPr>
          <p:cNvPr id="3" name="Inhaltsplatzhalter 2"/>
          <p:cNvSpPr>
            <a:spLocks noGrp="1"/>
          </p:cNvSpPr>
          <p:nvPr>
            <p:ph idx="1" hasCustomPrompt="1"/>
          </p:nvPr>
        </p:nvSpPr>
        <p:spPr>
          <a:xfrm>
            <a:off x="407989" y="1628775"/>
            <a:ext cx="5543550" cy="4392613"/>
          </a:xfrm>
        </p:spPr>
        <p:txBody>
          <a:bodyPr/>
          <a:lstStyle/>
          <a:p>
            <a:pPr lvl="0"/>
            <a:r>
              <a:rPr lang="en-US" noProof="0" dirty="0"/>
              <a:t>To switch between the set up text levels, use the "Increase list level" and "Decrease list level" functions on the Start tab.</a:t>
            </a:r>
          </a:p>
          <a:p>
            <a:pPr lvl="1"/>
            <a:r>
              <a:rPr lang="en-US" noProof="0" dirty="0"/>
              <a:t>Headline 20pt, bold</a:t>
            </a:r>
          </a:p>
          <a:p>
            <a:pPr lvl="2"/>
            <a:r>
              <a:rPr lang="en-US" noProof="0" dirty="0"/>
              <a:t>3</a:t>
            </a:r>
          </a:p>
          <a:p>
            <a:pPr lvl="3"/>
            <a:r>
              <a:rPr lang="en-US" noProof="0" dirty="0"/>
              <a:t>4</a:t>
            </a:r>
          </a:p>
          <a:p>
            <a:pPr lvl="4"/>
            <a:r>
              <a:rPr lang="en-US" noProof="0" dirty="0"/>
              <a:t>5</a:t>
            </a:r>
          </a:p>
          <a:p>
            <a:pPr lvl="5"/>
            <a:r>
              <a:rPr lang="en-US" noProof="0" dirty="0"/>
              <a:t>6</a:t>
            </a:r>
          </a:p>
          <a:p>
            <a:pPr lvl="6"/>
            <a:r>
              <a:rPr lang="en-US" noProof="0" dirty="0"/>
              <a:t>7</a:t>
            </a:r>
          </a:p>
          <a:p>
            <a:pPr lvl="7"/>
            <a:r>
              <a:rPr lang="en-US" noProof="0" dirty="0"/>
              <a:t>8</a:t>
            </a:r>
          </a:p>
          <a:p>
            <a:pPr lvl="8"/>
            <a:r>
              <a:rPr lang="en-US" noProof="0" dirty="0"/>
              <a:t>9</a:t>
            </a:r>
          </a:p>
        </p:txBody>
      </p:sp>
      <p:sp>
        <p:nvSpPr>
          <p:cNvPr id="5" name="Fußzeilenplatzhalter 4"/>
          <p:cNvSpPr>
            <a:spLocks noGrp="1"/>
          </p:cNvSpPr>
          <p:nvPr>
            <p:ph type="ftr" sz="quarter" idx="11"/>
          </p:nvPr>
        </p:nvSpPr>
        <p:spPr/>
        <p:txBody>
          <a:bodyPr/>
          <a:lstStyle/>
          <a:p>
            <a:endParaRPr lang="zh-TW" altLang="en-US"/>
          </a:p>
        </p:txBody>
      </p:sp>
      <p:sp>
        <p:nvSpPr>
          <p:cNvPr id="6" name="Foliennummernplatzhalter 5"/>
          <p:cNvSpPr>
            <a:spLocks noGrp="1"/>
          </p:cNvSpPr>
          <p:nvPr>
            <p:ph type="sldNum" sz="quarter" idx="12"/>
          </p:nvPr>
        </p:nvSpPr>
        <p:spPr/>
        <p:txBody>
          <a:bodyPr/>
          <a:lstStyle/>
          <a:p>
            <a:fld id="{ED53A714-CADE-4367-996E-560165165341}" type="slidenum">
              <a:rPr lang="zh-TW" altLang="en-US" smtClean="0"/>
              <a:t>‹#›</a:t>
            </a:fld>
            <a:endParaRPr lang="zh-TW" altLang="en-US"/>
          </a:p>
        </p:txBody>
      </p:sp>
      <p:sp>
        <p:nvSpPr>
          <p:cNvPr id="7" name="Inhaltsplatzhalter 2"/>
          <p:cNvSpPr>
            <a:spLocks noGrp="1"/>
          </p:cNvSpPr>
          <p:nvPr>
            <p:ph idx="13" hasCustomPrompt="1"/>
          </p:nvPr>
        </p:nvSpPr>
        <p:spPr>
          <a:xfrm>
            <a:off x="6240463" y="1628775"/>
            <a:ext cx="5543550" cy="4392613"/>
          </a:xfrm>
        </p:spPr>
        <p:txBody>
          <a:bodyPr/>
          <a:lstStyle/>
          <a:p>
            <a:pPr lvl="0"/>
            <a:r>
              <a:rPr lang="en-US" noProof="0" dirty="0"/>
              <a:t>To switch between the set up text levels, use the "Increase list level" and "Decrease list level" functions on the Start tab.</a:t>
            </a:r>
          </a:p>
          <a:p>
            <a:pPr lvl="1"/>
            <a:r>
              <a:rPr lang="en-US" noProof="0" dirty="0"/>
              <a:t>Headline 20pt, bold</a:t>
            </a:r>
          </a:p>
          <a:p>
            <a:pPr lvl="2"/>
            <a:r>
              <a:rPr lang="en-US" noProof="0" dirty="0"/>
              <a:t>3</a:t>
            </a:r>
          </a:p>
          <a:p>
            <a:pPr lvl="3"/>
            <a:r>
              <a:rPr lang="en-US" noProof="0" dirty="0"/>
              <a:t>4</a:t>
            </a:r>
          </a:p>
          <a:p>
            <a:pPr lvl="4"/>
            <a:r>
              <a:rPr lang="en-US" noProof="0" dirty="0"/>
              <a:t>5</a:t>
            </a:r>
          </a:p>
          <a:p>
            <a:pPr lvl="5"/>
            <a:r>
              <a:rPr lang="en-US" noProof="0" dirty="0"/>
              <a:t>6</a:t>
            </a:r>
          </a:p>
          <a:p>
            <a:pPr lvl="6"/>
            <a:r>
              <a:rPr lang="en-US" noProof="0" dirty="0"/>
              <a:t>7</a:t>
            </a:r>
          </a:p>
          <a:p>
            <a:pPr lvl="7"/>
            <a:r>
              <a:rPr lang="en-US" noProof="0" dirty="0"/>
              <a:t>8</a:t>
            </a:r>
          </a:p>
          <a:p>
            <a:pPr lvl="8"/>
            <a:r>
              <a:rPr lang="en-US" noProof="0" dirty="0"/>
              <a:t>9</a:t>
            </a:r>
          </a:p>
        </p:txBody>
      </p:sp>
      <p:sp>
        <p:nvSpPr>
          <p:cNvPr id="9" name="Freeform 5">
            <a:extLst>
              <a:ext uri="{FF2B5EF4-FFF2-40B4-BE49-F238E27FC236}">
                <a16:creationId xmlns:a16="http://schemas.microsoft.com/office/drawing/2014/main" id="{F951C404-2EE1-4719-8C0B-8D87D0C9B76B}"/>
              </a:ext>
            </a:extLst>
          </p:cNvPr>
          <p:cNvSpPr>
            <a:spLocks noChangeAspect="1"/>
          </p:cNvSpPr>
          <p:nvPr/>
        </p:nvSpPr>
        <p:spPr bwMode="auto">
          <a:xfrm>
            <a:off x="11228917" y="6462248"/>
            <a:ext cx="127259" cy="216000"/>
          </a:xfrm>
          <a:custGeom>
            <a:avLst/>
            <a:gdLst>
              <a:gd name="T0" fmla="*/ 1544 w 1570"/>
              <a:gd name="T1" fmla="*/ 0 h 2675"/>
              <a:gd name="T2" fmla="*/ 1544 w 1570"/>
              <a:gd name="T3" fmla="*/ 0 h 2675"/>
              <a:gd name="T4" fmla="*/ 0 w 1570"/>
              <a:gd name="T5" fmla="*/ 2675 h 2675"/>
              <a:gd name="T6" fmla="*/ 26 w 1570"/>
              <a:gd name="T7" fmla="*/ 2675 h 2675"/>
              <a:gd name="T8" fmla="*/ 1570 w 1570"/>
              <a:gd name="T9" fmla="*/ 0 h 2675"/>
              <a:gd name="T10" fmla="*/ 1544 w 1570"/>
              <a:gd name="T11" fmla="*/ 0 h 2675"/>
            </a:gdLst>
            <a:ahLst/>
            <a:cxnLst>
              <a:cxn ang="0">
                <a:pos x="T0" y="T1"/>
              </a:cxn>
              <a:cxn ang="0">
                <a:pos x="T2" y="T3"/>
              </a:cxn>
              <a:cxn ang="0">
                <a:pos x="T4" y="T5"/>
              </a:cxn>
              <a:cxn ang="0">
                <a:pos x="T6" y="T7"/>
              </a:cxn>
              <a:cxn ang="0">
                <a:pos x="T8" y="T9"/>
              </a:cxn>
              <a:cxn ang="0">
                <a:pos x="T10" y="T11"/>
              </a:cxn>
            </a:cxnLst>
            <a:rect l="0" t="0" r="r" b="b"/>
            <a:pathLst>
              <a:path w="1570" h="2675">
                <a:moveTo>
                  <a:pt x="1544" y="0"/>
                </a:moveTo>
                <a:lnTo>
                  <a:pt x="1544" y="0"/>
                </a:lnTo>
                <a:lnTo>
                  <a:pt x="0" y="2675"/>
                </a:lnTo>
                <a:lnTo>
                  <a:pt x="26" y="2675"/>
                </a:lnTo>
                <a:lnTo>
                  <a:pt x="1570" y="0"/>
                </a:lnTo>
                <a:lnTo>
                  <a:pt x="1544" y="0"/>
                </a:lnTo>
                <a:close/>
              </a:path>
            </a:pathLst>
          </a:custGeom>
          <a:solidFill>
            <a:schemeClr val="accent1"/>
          </a:solidFill>
          <a:ln w="1270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Rechteck 9">
            <a:extLst>
              <a:ext uri="{FF2B5EF4-FFF2-40B4-BE49-F238E27FC236}">
                <a16:creationId xmlns:a16="http://schemas.microsoft.com/office/drawing/2014/main" id="{F9CBB08E-8C39-4B2B-A19F-30AE5C7DFBE3}"/>
              </a:ext>
            </a:extLst>
          </p:cNvPr>
          <p:cNvSpPr/>
          <p:nvPr/>
        </p:nvSpPr>
        <p:spPr>
          <a:xfrm>
            <a:off x="11288510" y="6430004"/>
            <a:ext cx="152079" cy="36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solidFill>
                <a:schemeClr val="tx1"/>
              </a:solidFill>
            </a:endParaRPr>
          </a:p>
        </p:txBody>
      </p:sp>
      <p:sp>
        <p:nvSpPr>
          <p:cNvPr id="11" name="Rechteck 10">
            <a:extLst>
              <a:ext uri="{FF2B5EF4-FFF2-40B4-BE49-F238E27FC236}">
                <a16:creationId xmlns:a16="http://schemas.microsoft.com/office/drawing/2014/main" id="{B4292A3B-BF06-4AAA-A089-9A6DF130CC7F}"/>
              </a:ext>
            </a:extLst>
          </p:cNvPr>
          <p:cNvSpPr/>
          <p:nvPr/>
        </p:nvSpPr>
        <p:spPr>
          <a:xfrm>
            <a:off x="11172124" y="6678007"/>
            <a:ext cx="152079" cy="36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solidFill>
                <a:schemeClr val="tx1"/>
              </a:solidFill>
            </a:endParaRPr>
          </a:p>
        </p:txBody>
      </p:sp>
      <p:sp>
        <p:nvSpPr>
          <p:cNvPr id="4" name="Titel 3">
            <a:extLst>
              <a:ext uri="{FF2B5EF4-FFF2-40B4-BE49-F238E27FC236}">
                <a16:creationId xmlns:a16="http://schemas.microsoft.com/office/drawing/2014/main" id="{3CF7DCFA-1F35-4D6F-ABCB-C51F29742117}"/>
              </a:ext>
            </a:extLst>
          </p:cNvPr>
          <p:cNvSpPr>
            <a:spLocks noGrp="1"/>
          </p:cNvSpPr>
          <p:nvPr>
            <p:ph type="title"/>
          </p:nvPr>
        </p:nvSpPr>
        <p:spPr/>
        <p:txBody>
          <a:bodyPr/>
          <a:lstStyle/>
          <a:p>
            <a:r>
              <a:rPr lang="en-US" altLang="zh-TW" noProof="0"/>
              <a:t>Click to edit Master title style</a:t>
            </a:r>
            <a:endParaRPr lang="en-US" dirty="0"/>
          </a:p>
        </p:txBody>
      </p:sp>
    </p:spTree>
    <p:custDataLst>
      <p:tags r:id="rId1"/>
    </p:custDataLst>
    <p:extLst>
      <p:ext uri="{BB962C8B-B14F-4D97-AF65-F5344CB8AC3E}">
        <p14:creationId xmlns:p14="http://schemas.microsoft.com/office/powerpoint/2010/main" val="29956786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columns 02 w/subtit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474EC7-8C98-493A-B3CA-50AFD693B4B5}"/>
              </a:ext>
            </a:extLst>
          </p:cNvPr>
          <p:cNvSpPr>
            <a:spLocks noGrp="1"/>
          </p:cNvSpPr>
          <p:nvPr>
            <p:ph type="title"/>
          </p:nvPr>
        </p:nvSpPr>
        <p:spPr/>
        <p:txBody>
          <a:bodyPr/>
          <a:lstStyle/>
          <a:p>
            <a:r>
              <a:rPr lang="en-US" altLang="zh-TW" noProof="0"/>
              <a:t>Click to edit Master title style</a:t>
            </a:r>
            <a:endParaRPr lang="en-US" dirty="0"/>
          </a:p>
        </p:txBody>
      </p:sp>
      <p:sp>
        <p:nvSpPr>
          <p:cNvPr id="8" name="Rechteck 7"/>
          <p:cNvSpPr/>
          <p:nvPr/>
        </p:nvSpPr>
        <p:spPr>
          <a:xfrm>
            <a:off x="8211670" y="0"/>
            <a:ext cx="3980329" cy="6858000"/>
          </a:xfrm>
          <a:custGeom>
            <a:avLst/>
            <a:gdLst>
              <a:gd name="connsiteX0" fmla="*/ 3629319 w 5724128"/>
              <a:gd name="connsiteY0" fmla="*/ 45244 h 5143500"/>
              <a:gd name="connsiteX1" fmla="*/ 5724128 w 5724128"/>
              <a:gd name="connsiteY1" fmla="*/ 0 h 5143500"/>
              <a:gd name="connsiteX2" fmla="*/ 5724128 w 5724128"/>
              <a:gd name="connsiteY2" fmla="*/ 5143500 h 5143500"/>
              <a:gd name="connsiteX3" fmla="*/ 0 w 5724128"/>
              <a:gd name="connsiteY3" fmla="*/ 5143500 h 5143500"/>
              <a:gd name="connsiteX4" fmla="*/ 3629319 w 5724128"/>
              <a:gd name="connsiteY4" fmla="*/ 45244 h 5143500"/>
              <a:gd name="connsiteX0" fmla="*/ 4342866 w 5724128"/>
              <a:gd name="connsiteY0" fmla="*/ 0 h 5143500"/>
              <a:gd name="connsiteX1" fmla="*/ 5724128 w 5724128"/>
              <a:gd name="connsiteY1" fmla="*/ 0 h 5143500"/>
              <a:gd name="connsiteX2" fmla="*/ 5724128 w 5724128"/>
              <a:gd name="connsiteY2" fmla="*/ 5143500 h 5143500"/>
              <a:gd name="connsiteX3" fmla="*/ 0 w 5724128"/>
              <a:gd name="connsiteY3" fmla="*/ 5143500 h 5143500"/>
              <a:gd name="connsiteX4" fmla="*/ 4342866 w 5724128"/>
              <a:gd name="connsiteY4" fmla="*/ 0 h 5143500"/>
              <a:gd name="connsiteX0" fmla="*/ 4342866 w 5724128"/>
              <a:gd name="connsiteY0" fmla="*/ 0 h 5143500"/>
              <a:gd name="connsiteX1" fmla="*/ 5724128 w 5724128"/>
              <a:gd name="connsiteY1" fmla="*/ 0 h 5143500"/>
              <a:gd name="connsiteX2" fmla="*/ 5724128 w 5724128"/>
              <a:gd name="connsiteY2" fmla="*/ 5143500 h 5143500"/>
              <a:gd name="connsiteX3" fmla="*/ 0 w 5724128"/>
              <a:gd name="connsiteY3" fmla="*/ 5143500 h 5143500"/>
              <a:gd name="connsiteX4" fmla="*/ 4342866 w 5724128"/>
              <a:gd name="connsiteY4" fmla="*/ 0 h 5143500"/>
              <a:gd name="connsiteX0" fmla="*/ 4342866 w 5724128"/>
              <a:gd name="connsiteY0" fmla="*/ 0 h 5143500"/>
              <a:gd name="connsiteX1" fmla="*/ 5724128 w 5724128"/>
              <a:gd name="connsiteY1" fmla="*/ 0 h 5143500"/>
              <a:gd name="connsiteX2" fmla="*/ 5724128 w 5724128"/>
              <a:gd name="connsiteY2" fmla="*/ 5143500 h 5143500"/>
              <a:gd name="connsiteX3" fmla="*/ 0 w 5724128"/>
              <a:gd name="connsiteY3" fmla="*/ 5143500 h 5143500"/>
              <a:gd name="connsiteX4" fmla="*/ 4342866 w 5724128"/>
              <a:gd name="connsiteY4" fmla="*/ 0 h 5143500"/>
              <a:gd name="connsiteX0" fmla="*/ 0 w 5724128"/>
              <a:gd name="connsiteY0" fmla="*/ 5143500 h 5143500"/>
              <a:gd name="connsiteX1" fmla="*/ 5724128 w 5724128"/>
              <a:gd name="connsiteY1" fmla="*/ 0 h 5143500"/>
              <a:gd name="connsiteX2" fmla="*/ 5724128 w 5724128"/>
              <a:gd name="connsiteY2" fmla="*/ 5143500 h 5143500"/>
              <a:gd name="connsiteX3" fmla="*/ 0 w 5724128"/>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5724128" h="5143500">
                <a:moveTo>
                  <a:pt x="0" y="5143500"/>
                </a:moveTo>
                <a:lnTo>
                  <a:pt x="5724128" y="0"/>
                </a:lnTo>
                <a:lnTo>
                  <a:pt x="5724128" y="5143500"/>
                </a:lnTo>
                <a:lnTo>
                  <a:pt x="0" y="514350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noProof="0" dirty="0"/>
          </a:p>
        </p:txBody>
      </p:sp>
      <p:sp>
        <p:nvSpPr>
          <p:cNvPr id="3" name="Inhaltsplatzhalter 2"/>
          <p:cNvSpPr>
            <a:spLocks noGrp="1"/>
          </p:cNvSpPr>
          <p:nvPr>
            <p:ph idx="1" hasCustomPrompt="1"/>
          </p:nvPr>
        </p:nvSpPr>
        <p:spPr>
          <a:xfrm>
            <a:off x="407989" y="1628775"/>
            <a:ext cx="5543550" cy="4392613"/>
          </a:xfrm>
        </p:spPr>
        <p:txBody>
          <a:bodyPr/>
          <a:lstStyle/>
          <a:p>
            <a:pPr lvl="0"/>
            <a:r>
              <a:rPr lang="en-US" noProof="0" dirty="0"/>
              <a:t>To switch between the set up text levels, use the "Increase list level" and "Decrease list level" functions on the Start tab.</a:t>
            </a:r>
          </a:p>
          <a:p>
            <a:pPr lvl="1"/>
            <a:r>
              <a:rPr lang="en-US" noProof="0" dirty="0"/>
              <a:t>Headline 20pt, bold</a:t>
            </a:r>
          </a:p>
          <a:p>
            <a:pPr lvl="2"/>
            <a:r>
              <a:rPr lang="en-US" noProof="0" dirty="0"/>
              <a:t>3</a:t>
            </a:r>
          </a:p>
          <a:p>
            <a:pPr lvl="3"/>
            <a:r>
              <a:rPr lang="en-US" noProof="0" dirty="0"/>
              <a:t>4</a:t>
            </a:r>
          </a:p>
          <a:p>
            <a:pPr lvl="4"/>
            <a:r>
              <a:rPr lang="en-US" noProof="0" dirty="0"/>
              <a:t>5</a:t>
            </a:r>
          </a:p>
          <a:p>
            <a:pPr lvl="5"/>
            <a:r>
              <a:rPr lang="en-US" noProof="0" dirty="0"/>
              <a:t>6</a:t>
            </a:r>
          </a:p>
          <a:p>
            <a:pPr lvl="6"/>
            <a:r>
              <a:rPr lang="en-US" noProof="0" dirty="0"/>
              <a:t>7</a:t>
            </a:r>
          </a:p>
          <a:p>
            <a:pPr lvl="7"/>
            <a:r>
              <a:rPr lang="en-US" noProof="0" dirty="0"/>
              <a:t>8</a:t>
            </a:r>
          </a:p>
          <a:p>
            <a:pPr lvl="8"/>
            <a:r>
              <a:rPr lang="en-US" noProof="0" dirty="0"/>
              <a:t>9</a:t>
            </a:r>
          </a:p>
        </p:txBody>
      </p:sp>
      <p:sp>
        <p:nvSpPr>
          <p:cNvPr id="5" name="Fußzeilenplatzhalter 4"/>
          <p:cNvSpPr>
            <a:spLocks noGrp="1"/>
          </p:cNvSpPr>
          <p:nvPr>
            <p:ph type="ftr" sz="quarter" idx="11"/>
          </p:nvPr>
        </p:nvSpPr>
        <p:spPr/>
        <p:txBody>
          <a:bodyPr/>
          <a:lstStyle/>
          <a:p>
            <a:endParaRPr lang="zh-TW" altLang="en-US"/>
          </a:p>
        </p:txBody>
      </p:sp>
      <p:sp>
        <p:nvSpPr>
          <p:cNvPr id="6" name="Foliennummernplatzhalter 5"/>
          <p:cNvSpPr>
            <a:spLocks noGrp="1"/>
          </p:cNvSpPr>
          <p:nvPr>
            <p:ph type="sldNum" sz="quarter" idx="12"/>
          </p:nvPr>
        </p:nvSpPr>
        <p:spPr/>
        <p:txBody>
          <a:bodyPr/>
          <a:lstStyle/>
          <a:p>
            <a:fld id="{ED53A714-CADE-4367-996E-560165165341}" type="slidenum">
              <a:rPr lang="zh-TW" altLang="en-US" smtClean="0"/>
              <a:t>‹#›</a:t>
            </a:fld>
            <a:endParaRPr lang="zh-TW" altLang="en-US"/>
          </a:p>
        </p:txBody>
      </p:sp>
      <p:sp>
        <p:nvSpPr>
          <p:cNvPr id="7" name="Inhaltsplatzhalter 2"/>
          <p:cNvSpPr>
            <a:spLocks noGrp="1"/>
          </p:cNvSpPr>
          <p:nvPr>
            <p:ph idx="13" hasCustomPrompt="1"/>
          </p:nvPr>
        </p:nvSpPr>
        <p:spPr>
          <a:xfrm>
            <a:off x="6240463" y="1628775"/>
            <a:ext cx="5543550" cy="4392613"/>
          </a:xfrm>
        </p:spPr>
        <p:txBody>
          <a:bodyPr/>
          <a:lstStyle/>
          <a:p>
            <a:pPr lvl="0"/>
            <a:r>
              <a:rPr lang="en-US" noProof="0" dirty="0"/>
              <a:t>To switch between the set up text levels, use the "Increase list level" and "Decrease list level" functions on the Start tab.</a:t>
            </a:r>
          </a:p>
          <a:p>
            <a:pPr lvl="1"/>
            <a:r>
              <a:rPr lang="en-US" noProof="0" dirty="0"/>
              <a:t>Headline 20pt, bold</a:t>
            </a:r>
          </a:p>
          <a:p>
            <a:pPr lvl="2"/>
            <a:r>
              <a:rPr lang="en-US" noProof="0" dirty="0"/>
              <a:t>3</a:t>
            </a:r>
          </a:p>
          <a:p>
            <a:pPr lvl="3"/>
            <a:r>
              <a:rPr lang="en-US" noProof="0" dirty="0"/>
              <a:t>4</a:t>
            </a:r>
          </a:p>
          <a:p>
            <a:pPr lvl="4"/>
            <a:r>
              <a:rPr lang="en-US" noProof="0" dirty="0"/>
              <a:t>5</a:t>
            </a:r>
          </a:p>
          <a:p>
            <a:pPr lvl="5"/>
            <a:r>
              <a:rPr lang="en-US" noProof="0" dirty="0"/>
              <a:t>6</a:t>
            </a:r>
          </a:p>
          <a:p>
            <a:pPr lvl="6"/>
            <a:r>
              <a:rPr lang="en-US" noProof="0" dirty="0"/>
              <a:t>7</a:t>
            </a:r>
          </a:p>
          <a:p>
            <a:pPr lvl="7"/>
            <a:r>
              <a:rPr lang="en-US" noProof="0" dirty="0"/>
              <a:t>8</a:t>
            </a:r>
          </a:p>
          <a:p>
            <a:pPr lvl="8"/>
            <a:r>
              <a:rPr lang="en-US" noProof="0" dirty="0"/>
              <a:t>9</a:t>
            </a:r>
          </a:p>
        </p:txBody>
      </p:sp>
      <p:sp>
        <p:nvSpPr>
          <p:cNvPr id="9" name="Freeform 5">
            <a:extLst>
              <a:ext uri="{FF2B5EF4-FFF2-40B4-BE49-F238E27FC236}">
                <a16:creationId xmlns:a16="http://schemas.microsoft.com/office/drawing/2014/main" id="{F951C404-2EE1-4719-8C0B-8D87D0C9B76B}"/>
              </a:ext>
            </a:extLst>
          </p:cNvPr>
          <p:cNvSpPr>
            <a:spLocks noChangeAspect="1"/>
          </p:cNvSpPr>
          <p:nvPr/>
        </p:nvSpPr>
        <p:spPr bwMode="auto">
          <a:xfrm>
            <a:off x="11228917" y="6462248"/>
            <a:ext cx="127259" cy="216000"/>
          </a:xfrm>
          <a:custGeom>
            <a:avLst/>
            <a:gdLst>
              <a:gd name="T0" fmla="*/ 1544 w 1570"/>
              <a:gd name="T1" fmla="*/ 0 h 2675"/>
              <a:gd name="T2" fmla="*/ 1544 w 1570"/>
              <a:gd name="T3" fmla="*/ 0 h 2675"/>
              <a:gd name="T4" fmla="*/ 0 w 1570"/>
              <a:gd name="T5" fmla="*/ 2675 h 2675"/>
              <a:gd name="T6" fmla="*/ 26 w 1570"/>
              <a:gd name="T7" fmla="*/ 2675 h 2675"/>
              <a:gd name="T8" fmla="*/ 1570 w 1570"/>
              <a:gd name="T9" fmla="*/ 0 h 2675"/>
              <a:gd name="T10" fmla="*/ 1544 w 1570"/>
              <a:gd name="T11" fmla="*/ 0 h 2675"/>
            </a:gdLst>
            <a:ahLst/>
            <a:cxnLst>
              <a:cxn ang="0">
                <a:pos x="T0" y="T1"/>
              </a:cxn>
              <a:cxn ang="0">
                <a:pos x="T2" y="T3"/>
              </a:cxn>
              <a:cxn ang="0">
                <a:pos x="T4" y="T5"/>
              </a:cxn>
              <a:cxn ang="0">
                <a:pos x="T6" y="T7"/>
              </a:cxn>
              <a:cxn ang="0">
                <a:pos x="T8" y="T9"/>
              </a:cxn>
              <a:cxn ang="0">
                <a:pos x="T10" y="T11"/>
              </a:cxn>
            </a:cxnLst>
            <a:rect l="0" t="0" r="r" b="b"/>
            <a:pathLst>
              <a:path w="1570" h="2675">
                <a:moveTo>
                  <a:pt x="1544" y="0"/>
                </a:moveTo>
                <a:lnTo>
                  <a:pt x="1544" y="0"/>
                </a:lnTo>
                <a:lnTo>
                  <a:pt x="0" y="2675"/>
                </a:lnTo>
                <a:lnTo>
                  <a:pt x="26" y="2675"/>
                </a:lnTo>
                <a:lnTo>
                  <a:pt x="1570" y="0"/>
                </a:lnTo>
                <a:lnTo>
                  <a:pt x="1544" y="0"/>
                </a:lnTo>
                <a:close/>
              </a:path>
            </a:pathLst>
          </a:custGeom>
          <a:solidFill>
            <a:schemeClr val="accent1"/>
          </a:solidFill>
          <a:ln w="1270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Rechteck 9">
            <a:extLst>
              <a:ext uri="{FF2B5EF4-FFF2-40B4-BE49-F238E27FC236}">
                <a16:creationId xmlns:a16="http://schemas.microsoft.com/office/drawing/2014/main" id="{F9CBB08E-8C39-4B2B-A19F-30AE5C7DFBE3}"/>
              </a:ext>
            </a:extLst>
          </p:cNvPr>
          <p:cNvSpPr/>
          <p:nvPr/>
        </p:nvSpPr>
        <p:spPr>
          <a:xfrm>
            <a:off x="11288510" y="6430004"/>
            <a:ext cx="152079" cy="36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solidFill>
                <a:schemeClr val="tx1"/>
              </a:solidFill>
            </a:endParaRPr>
          </a:p>
        </p:txBody>
      </p:sp>
      <p:sp>
        <p:nvSpPr>
          <p:cNvPr id="11" name="Rechteck 10">
            <a:extLst>
              <a:ext uri="{FF2B5EF4-FFF2-40B4-BE49-F238E27FC236}">
                <a16:creationId xmlns:a16="http://schemas.microsoft.com/office/drawing/2014/main" id="{B4292A3B-BF06-4AAA-A089-9A6DF130CC7F}"/>
              </a:ext>
            </a:extLst>
          </p:cNvPr>
          <p:cNvSpPr/>
          <p:nvPr/>
        </p:nvSpPr>
        <p:spPr>
          <a:xfrm>
            <a:off x="11172124" y="6678007"/>
            <a:ext cx="152079" cy="36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solidFill>
                <a:schemeClr val="tx1"/>
              </a:solidFill>
            </a:endParaRPr>
          </a:p>
        </p:txBody>
      </p:sp>
      <p:sp>
        <p:nvSpPr>
          <p:cNvPr id="16" name="Text Placeholder 11">
            <a:extLst>
              <a:ext uri="{FF2B5EF4-FFF2-40B4-BE49-F238E27FC236}">
                <a16:creationId xmlns:a16="http://schemas.microsoft.com/office/drawing/2014/main" id="{8BC5EFAC-12F0-4529-959A-E93F85356B16}"/>
              </a:ext>
            </a:extLst>
          </p:cNvPr>
          <p:cNvSpPr>
            <a:spLocks noGrp="1"/>
          </p:cNvSpPr>
          <p:nvPr>
            <p:ph type="body" sz="quarter" idx="14" hasCustomPrompt="1"/>
          </p:nvPr>
        </p:nvSpPr>
        <p:spPr>
          <a:xfrm>
            <a:off x="407988" y="837000"/>
            <a:ext cx="11376024" cy="288538"/>
          </a:xfrm>
        </p:spPr>
        <p:txBody>
          <a:bodyPr tIns="28800"/>
          <a:lstStyle>
            <a:lvl1pPr marL="0" indent="0">
              <a:lnSpc>
                <a:spcPct val="107000"/>
              </a:lnSpc>
              <a:spcBef>
                <a:spcPts val="0"/>
              </a:spcBef>
              <a:buFont typeface="Arial" panose="020B0604020202020204" pitchFamily="34" charset="0"/>
              <a:buNone/>
              <a:defRPr sz="1800" b="1">
                <a:solidFill>
                  <a:srgbClr val="671C3E"/>
                </a:solidFill>
              </a:defRPr>
            </a:lvl1pPr>
            <a:lvl2pPr marL="0" indent="0">
              <a:lnSpc>
                <a:spcPct val="107000"/>
              </a:lnSpc>
              <a:spcBef>
                <a:spcPts val="0"/>
              </a:spcBef>
              <a:buFont typeface="Arial" panose="020B0604020202020204" pitchFamily="34" charset="0"/>
              <a:buNone/>
              <a:defRPr sz="1800" b="1">
                <a:solidFill>
                  <a:srgbClr val="671C3E"/>
                </a:solidFill>
              </a:defRPr>
            </a:lvl2pPr>
            <a:lvl3pPr marL="0" indent="0">
              <a:lnSpc>
                <a:spcPct val="107000"/>
              </a:lnSpc>
              <a:spcBef>
                <a:spcPts val="0"/>
              </a:spcBef>
              <a:buFont typeface="Arial" panose="020B0604020202020204" pitchFamily="34" charset="0"/>
              <a:buNone/>
              <a:defRPr sz="1800" b="1">
                <a:solidFill>
                  <a:srgbClr val="671C3E"/>
                </a:solidFill>
              </a:defRPr>
            </a:lvl3pPr>
            <a:lvl4pPr marL="0" indent="0">
              <a:lnSpc>
                <a:spcPct val="107000"/>
              </a:lnSpc>
              <a:spcBef>
                <a:spcPts val="0"/>
              </a:spcBef>
              <a:buFont typeface="Arial" panose="020B0604020202020204" pitchFamily="34" charset="0"/>
              <a:buNone/>
              <a:defRPr sz="1800" b="1">
                <a:solidFill>
                  <a:srgbClr val="671C3E"/>
                </a:solidFill>
              </a:defRPr>
            </a:lvl4pPr>
            <a:lvl5pPr marL="0" indent="0">
              <a:lnSpc>
                <a:spcPct val="107000"/>
              </a:lnSpc>
              <a:spcBef>
                <a:spcPts val="0"/>
              </a:spcBef>
              <a:buFont typeface="Arial" panose="020B0604020202020204" pitchFamily="34" charset="0"/>
              <a:buNone/>
              <a:defRPr sz="1800" b="1">
                <a:solidFill>
                  <a:srgbClr val="671C3E"/>
                </a:solidFill>
              </a:defRPr>
            </a:lvl5pPr>
            <a:lvl6pPr marL="0" indent="0">
              <a:lnSpc>
                <a:spcPct val="107000"/>
              </a:lnSpc>
              <a:spcBef>
                <a:spcPts val="0"/>
              </a:spcBef>
              <a:buNone/>
              <a:defRPr sz="1800" b="1">
                <a:solidFill>
                  <a:srgbClr val="671C3E"/>
                </a:solidFill>
              </a:defRPr>
            </a:lvl6pPr>
            <a:lvl7pPr marL="0" indent="0">
              <a:lnSpc>
                <a:spcPct val="107000"/>
              </a:lnSpc>
              <a:spcBef>
                <a:spcPts val="0"/>
              </a:spcBef>
              <a:buNone/>
              <a:defRPr sz="1800" b="1">
                <a:solidFill>
                  <a:srgbClr val="671C3E"/>
                </a:solidFill>
              </a:defRPr>
            </a:lvl7pPr>
            <a:lvl8pPr marL="0" indent="0">
              <a:lnSpc>
                <a:spcPct val="107000"/>
              </a:lnSpc>
              <a:spcBef>
                <a:spcPts val="0"/>
              </a:spcBef>
              <a:buNone/>
              <a:defRPr sz="1800" b="1">
                <a:solidFill>
                  <a:srgbClr val="671C3E"/>
                </a:solidFill>
              </a:defRPr>
            </a:lvl8pPr>
            <a:lvl9pPr marL="0" indent="0">
              <a:lnSpc>
                <a:spcPct val="107000"/>
              </a:lnSpc>
              <a:spcBef>
                <a:spcPts val="0"/>
              </a:spcBef>
              <a:buNone/>
              <a:defRPr sz="1800" b="1">
                <a:solidFill>
                  <a:srgbClr val="671C3E"/>
                </a:solidFill>
              </a:defRPr>
            </a:lvl9pPr>
          </a:lstStyle>
          <a:p>
            <a:pPr lvl="0"/>
            <a:r>
              <a:rPr lang="en-US" dirty="0"/>
              <a:t>Click to edit subtitle</a:t>
            </a:r>
          </a:p>
        </p:txBody>
      </p:sp>
    </p:spTree>
    <p:custDataLst>
      <p:tags r:id="rId1"/>
    </p:custDataLst>
    <p:extLst>
      <p:ext uri="{BB962C8B-B14F-4D97-AF65-F5344CB8AC3E}">
        <p14:creationId xmlns:p14="http://schemas.microsoft.com/office/powerpoint/2010/main" val="19001923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and picture 01">
    <p:spTree>
      <p:nvGrpSpPr>
        <p:cNvPr id="1" name=""/>
        <p:cNvGrpSpPr/>
        <p:nvPr/>
      </p:nvGrpSpPr>
      <p:grpSpPr>
        <a:xfrm>
          <a:off x="0" y="0"/>
          <a:ext cx="0" cy="0"/>
          <a:chOff x="0" y="0"/>
          <a:chExt cx="0" cy="0"/>
        </a:xfrm>
      </p:grpSpPr>
      <p:sp>
        <p:nvSpPr>
          <p:cNvPr id="5" name="Fußzeilenplatzhalter 4"/>
          <p:cNvSpPr>
            <a:spLocks noGrp="1"/>
          </p:cNvSpPr>
          <p:nvPr>
            <p:ph type="ftr" sz="quarter" idx="11"/>
          </p:nvPr>
        </p:nvSpPr>
        <p:spPr/>
        <p:txBody>
          <a:bodyPr/>
          <a:lstStyle/>
          <a:p>
            <a:endParaRPr lang="zh-TW" altLang="en-US"/>
          </a:p>
        </p:txBody>
      </p:sp>
      <p:sp>
        <p:nvSpPr>
          <p:cNvPr id="6" name="Foliennummernplatzhalter 5"/>
          <p:cNvSpPr>
            <a:spLocks noGrp="1"/>
          </p:cNvSpPr>
          <p:nvPr>
            <p:ph type="sldNum" sz="quarter" idx="12"/>
          </p:nvPr>
        </p:nvSpPr>
        <p:spPr/>
        <p:txBody>
          <a:bodyPr/>
          <a:lstStyle/>
          <a:p>
            <a:fld id="{ED53A714-CADE-4367-996E-560165165341}" type="slidenum">
              <a:rPr lang="zh-TW" altLang="en-US" smtClean="0"/>
              <a:t>‹#›</a:t>
            </a:fld>
            <a:endParaRPr lang="zh-TW" altLang="en-US"/>
          </a:p>
        </p:txBody>
      </p:sp>
      <p:sp>
        <p:nvSpPr>
          <p:cNvPr id="8" name="Inhaltsplatzhalter 2"/>
          <p:cNvSpPr>
            <a:spLocks noGrp="1"/>
          </p:cNvSpPr>
          <p:nvPr>
            <p:ph idx="13" hasCustomPrompt="1"/>
          </p:nvPr>
        </p:nvSpPr>
        <p:spPr>
          <a:xfrm>
            <a:off x="6238925" y="1628775"/>
            <a:ext cx="5545088" cy="4392613"/>
          </a:xfrm>
        </p:spPr>
        <p:txBody>
          <a:bodyPr/>
          <a:lstStyle/>
          <a:p>
            <a:pPr lvl="0"/>
            <a:r>
              <a:rPr lang="en-US" noProof="0" dirty="0"/>
              <a:t>To switch between the set up text levels, use the "Increase list level" and "Decrease list level" functions on the Start tab.</a:t>
            </a:r>
          </a:p>
          <a:p>
            <a:pPr lvl="1"/>
            <a:r>
              <a:rPr lang="en-US" noProof="0" dirty="0"/>
              <a:t>Headline 20pt, bold</a:t>
            </a:r>
          </a:p>
          <a:p>
            <a:pPr lvl="2"/>
            <a:r>
              <a:rPr lang="en-US" noProof="0" dirty="0"/>
              <a:t>3</a:t>
            </a:r>
          </a:p>
          <a:p>
            <a:pPr lvl="3"/>
            <a:r>
              <a:rPr lang="en-US" noProof="0" dirty="0"/>
              <a:t>4</a:t>
            </a:r>
          </a:p>
          <a:p>
            <a:pPr lvl="4"/>
            <a:r>
              <a:rPr lang="en-US" noProof="0" dirty="0"/>
              <a:t>5</a:t>
            </a:r>
          </a:p>
          <a:p>
            <a:pPr lvl="5"/>
            <a:r>
              <a:rPr lang="en-US" noProof="0" dirty="0"/>
              <a:t>6</a:t>
            </a:r>
          </a:p>
          <a:p>
            <a:pPr lvl="6"/>
            <a:r>
              <a:rPr lang="en-US" noProof="0" dirty="0"/>
              <a:t>7</a:t>
            </a:r>
          </a:p>
          <a:p>
            <a:pPr lvl="7"/>
            <a:r>
              <a:rPr lang="en-US" noProof="0" dirty="0"/>
              <a:t>8</a:t>
            </a:r>
          </a:p>
          <a:p>
            <a:pPr lvl="8"/>
            <a:r>
              <a:rPr lang="en-US" noProof="0" dirty="0"/>
              <a:t>9</a:t>
            </a:r>
          </a:p>
        </p:txBody>
      </p:sp>
      <p:sp>
        <p:nvSpPr>
          <p:cNvPr id="9" name="Bildplatzhalter 8"/>
          <p:cNvSpPr>
            <a:spLocks noGrp="1"/>
          </p:cNvSpPr>
          <p:nvPr>
            <p:ph type="pic" sz="quarter" idx="14" hasCustomPrompt="1"/>
          </p:nvPr>
        </p:nvSpPr>
        <p:spPr>
          <a:xfrm>
            <a:off x="407989" y="1628775"/>
            <a:ext cx="5543550" cy="4392613"/>
          </a:xfrm>
          <a:solidFill>
            <a:schemeClr val="bg1">
              <a:lumMod val="95000"/>
            </a:schemeClr>
          </a:solidFill>
        </p:spPr>
        <p:txBody>
          <a:bodyPr lIns="90000" tIns="46800" rIns="90000" bIns="46800"/>
          <a:lstStyle>
            <a:lvl1pPr marL="0" indent="0" algn="l">
              <a:buNone/>
              <a:defRPr/>
            </a:lvl1pPr>
          </a:lstStyle>
          <a:p>
            <a:r>
              <a:rPr lang="en-US" noProof="0" dirty="0"/>
              <a:t> </a:t>
            </a:r>
          </a:p>
        </p:txBody>
      </p:sp>
      <p:sp>
        <p:nvSpPr>
          <p:cNvPr id="3" name="Titel 2">
            <a:extLst>
              <a:ext uri="{FF2B5EF4-FFF2-40B4-BE49-F238E27FC236}">
                <a16:creationId xmlns:a16="http://schemas.microsoft.com/office/drawing/2014/main" id="{0AD61A59-7175-417A-8103-364DF3BCAA7C}"/>
              </a:ext>
            </a:extLst>
          </p:cNvPr>
          <p:cNvSpPr>
            <a:spLocks noGrp="1"/>
          </p:cNvSpPr>
          <p:nvPr>
            <p:ph type="title"/>
          </p:nvPr>
        </p:nvSpPr>
        <p:spPr/>
        <p:txBody>
          <a:bodyPr/>
          <a:lstStyle/>
          <a:p>
            <a:r>
              <a:rPr lang="en-US" altLang="zh-TW" noProof="0"/>
              <a:t>Click to edit Master title style</a:t>
            </a:r>
            <a:endParaRPr lang="en-US" dirty="0"/>
          </a:p>
        </p:txBody>
      </p:sp>
    </p:spTree>
    <p:custDataLst>
      <p:tags r:id="rId1"/>
    </p:custDataLst>
    <p:extLst>
      <p:ext uri="{BB962C8B-B14F-4D97-AF65-F5344CB8AC3E}">
        <p14:creationId xmlns:p14="http://schemas.microsoft.com/office/powerpoint/2010/main" val="37836009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and picture 01 w/subtitle">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112575AC-C263-45EA-BF85-8D42A85CE496}"/>
              </a:ext>
            </a:extLst>
          </p:cNvPr>
          <p:cNvSpPr>
            <a:spLocks noGrp="1"/>
          </p:cNvSpPr>
          <p:nvPr>
            <p:ph type="title"/>
          </p:nvPr>
        </p:nvSpPr>
        <p:spPr/>
        <p:txBody>
          <a:bodyPr/>
          <a:lstStyle/>
          <a:p>
            <a:r>
              <a:rPr lang="en-US" altLang="zh-TW" noProof="0"/>
              <a:t>Click to edit Master title style</a:t>
            </a:r>
            <a:endParaRPr lang="en-US" dirty="0"/>
          </a:p>
        </p:txBody>
      </p:sp>
      <p:sp>
        <p:nvSpPr>
          <p:cNvPr id="5" name="Fußzeilenplatzhalter 4"/>
          <p:cNvSpPr>
            <a:spLocks noGrp="1"/>
          </p:cNvSpPr>
          <p:nvPr>
            <p:ph type="ftr" sz="quarter" idx="11"/>
          </p:nvPr>
        </p:nvSpPr>
        <p:spPr/>
        <p:txBody>
          <a:bodyPr/>
          <a:lstStyle/>
          <a:p>
            <a:endParaRPr lang="zh-TW" altLang="en-US"/>
          </a:p>
        </p:txBody>
      </p:sp>
      <p:sp>
        <p:nvSpPr>
          <p:cNvPr id="6" name="Foliennummernplatzhalter 5"/>
          <p:cNvSpPr>
            <a:spLocks noGrp="1"/>
          </p:cNvSpPr>
          <p:nvPr>
            <p:ph type="sldNum" sz="quarter" idx="12"/>
          </p:nvPr>
        </p:nvSpPr>
        <p:spPr/>
        <p:txBody>
          <a:bodyPr/>
          <a:lstStyle/>
          <a:p>
            <a:fld id="{ED53A714-CADE-4367-996E-560165165341}" type="slidenum">
              <a:rPr lang="zh-TW" altLang="en-US" smtClean="0"/>
              <a:t>‹#›</a:t>
            </a:fld>
            <a:endParaRPr lang="zh-TW" altLang="en-US"/>
          </a:p>
        </p:txBody>
      </p:sp>
      <p:sp>
        <p:nvSpPr>
          <p:cNvPr id="8" name="Inhaltsplatzhalter 2"/>
          <p:cNvSpPr>
            <a:spLocks noGrp="1"/>
          </p:cNvSpPr>
          <p:nvPr>
            <p:ph idx="13" hasCustomPrompt="1"/>
          </p:nvPr>
        </p:nvSpPr>
        <p:spPr>
          <a:xfrm>
            <a:off x="6238925" y="1628775"/>
            <a:ext cx="5545088" cy="4392613"/>
          </a:xfrm>
        </p:spPr>
        <p:txBody>
          <a:bodyPr/>
          <a:lstStyle/>
          <a:p>
            <a:pPr lvl="0"/>
            <a:r>
              <a:rPr lang="en-US" noProof="0" dirty="0"/>
              <a:t>To switch between the set up text levels, use the "Increase list level" and "Decrease list level" functions on the Start tab.</a:t>
            </a:r>
          </a:p>
          <a:p>
            <a:pPr lvl="1"/>
            <a:r>
              <a:rPr lang="en-US" noProof="0" dirty="0"/>
              <a:t>Headline 20pt, bold</a:t>
            </a:r>
          </a:p>
          <a:p>
            <a:pPr lvl="2"/>
            <a:r>
              <a:rPr lang="en-US" noProof="0" dirty="0"/>
              <a:t>3</a:t>
            </a:r>
          </a:p>
          <a:p>
            <a:pPr lvl="3"/>
            <a:r>
              <a:rPr lang="en-US" noProof="0" dirty="0"/>
              <a:t>4</a:t>
            </a:r>
          </a:p>
          <a:p>
            <a:pPr lvl="4"/>
            <a:r>
              <a:rPr lang="en-US" noProof="0" dirty="0"/>
              <a:t>5</a:t>
            </a:r>
          </a:p>
          <a:p>
            <a:pPr lvl="5"/>
            <a:r>
              <a:rPr lang="en-US" noProof="0" dirty="0"/>
              <a:t>6</a:t>
            </a:r>
          </a:p>
          <a:p>
            <a:pPr lvl="6"/>
            <a:r>
              <a:rPr lang="en-US" noProof="0" dirty="0"/>
              <a:t>7</a:t>
            </a:r>
          </a:p>
          <a:p>
            <a:pPr lvl="7"/>
            <a:r>
              <a:rPr lang="en-US" noProof="0" dirty="0"/>
              <a:t>8</a:t>
            </a:r>
          </a:p>
          <a:p>
            <a:pPr lvl="8"/>
            <a:r>
              <a:rPr lang="en-US" noProof="0" dirty="0"/>
              <a:t>9</a:t>
            </a:r>
          </a:p>
        </p:txBody>
      </p:sp>
      <p:sp>
        <p:nvSpPr>
          <p:cNvPr id="9" name="Bildplatzhalter 8"/>
          <p:cNvSpPr>
            <a:spLocks noGrp="1"/>
          </p:cNvSpPr>
          <p:nvPr>
            <p:ph type="pic" sz="quarter" idx="14" hasCustomPrompt="1"/>
          </p:nvPr>
        </p:nvSpPr>
        <p:spPr>
          <a:xfrm>
            <a:off x="407989" y="1628775"/>
            <a:ext cx="5543550" cy="4392613"/>
          </a:xfrm>
          <a:solidFill>
            <a:schemeClr val="bg1">
              <a:lumMod val="95000"/>
            </a:schemeClr>
          </a:solidFill>
        </p:spPr>
        <p:txBody>
          <a:bodyPr lIns="90000" tIns="46800" rIns="90000" bIns="46800"/>
          <a:lstStyle>
            <a:lvl1pPr marL="0" indent="0" algn="l">
              <a:buNone/>
              <a:defRPr/>
            </a:lvl1pPr>
          </a:lstStyle>
          <a:p>
            <a:r>
              <a:rPr lang="en-US" noProof="0" dirty="0"/>
              <a:t> </a:t>
            </a:r>
          </a:p>
        </p:txBody>
      </p:sp>
      <p:sp>
        <p:nvSpPr>
          <p:cNvPr id="13" name="Text Placeholder 11">
            <a:extLst>
              <a:ext uri="{FF2B5EF4-FFF2-40B4-BE49-F238E27FC236}">
                <a16:creationId xmlns:a16="http://schemas.microsoft.com/office/drawing/2014/main" id="{B9833A09-33B7-4FAA-82B0-938E5529CD1D}"/>
              </a:ext>
            </a:extLst>
          </p:cNvPr>
          <p:cNvSpPr>
            <a:spLocks noGrp="1"/>
          </p:cNvSpPr>
          <p:nvPr>
            <p:ph type="body" sz="quarter" idx="15" hasCustomPrompt="1"/>
          </p:nvPr>
        </p:nvSpPr>
        <p:spPr>
          <a:xfrm>
            <a:off x="407988" y="837000"/>
            <a:ext cx="11376025" cy="288538"/>
          </a:xfrm>
        </p:spPr>
        <p:txBody>
          <a:bodyPr tIns="28800"/>
          <a:lstStyle>
            <a:lvl1pPr marL="0" indent="0">
              <a:lnSpc>
                <a:spcPct val="107000"/>
              </a:lnSpc>
              <a:spcBef>
                <a:spcPts val="0"/>
              </a:spcBef>
              <a:buFont typeface="Arial" panose="020B0604020202020204" pitchFamily="34" charset="0"/>
              <a:buNone/>
              <a:defRPr sz="1800" b="1">
                <a:solidFill>
                  <a:srgbClr val="671C3E"/>
                </a:solidFill>
              </a:defRPr>
            </a:lvl1pPr>
            <a:lvl2pPr marL="0" indent="0">
              <a:lnSpc>
                <a:spcPct val="107000"/>
              </a:lnSpc>
              <a:spcBef>
                <a:spcPts val="0"/>
              </a:spcBef>
              <a:buFont typeface="Arial" panose="020B0604020202020204" pitchFamily="34" charset="0"/>
              <a:buNone/>
              <a:defRPr sz="1800" b="1">
                <a:solidFill>
                  <a:srgbClr val="671C3E"/>
                </a:solidFill>
              </a:defRPr>
            </a:lvl2pPr>
            <a:lvl3pPr marL="0" indent="0">
              <a:lnSpc>
                <a:spcPct val="107000"/>
              </a:lnSpc>
              <a:spcBef>
                <a:spcPts val="0"/>
              </a:spcBef>
              <a:buFont typeface="Arial" panose="020B0604020202020204" pitchFamily="34" charset="0"/>
              <a:buNone/>
              <a:defRPr sz="1800" b="1">
                <a:solidFill>
                  <a:srgbClr val="671C3E"/>
                </a:solidFill>
              </a:defRPr>
            </a:lvl3pPr>
            <a:lvl4pPr marL="0" indent="0">
              <a:lnSpc>
                <a:spcPct val="107000"/>
              </a:lnSpc>
              <a:spcBef>
                <a:spcPts val="0"/>
              </a:spcBef>
              <a:buFont typeface="Arial" panose="020B0604020202020204" pitchFamily="34" charset="0"/>
              <a:buNone/>
              <a:defRPr sz="1800" b="1">
                <a:solidFill>
                  <a:srgbClr val="671C3E"/>
                </a:solidFill>
              </a:defRPr>
            </a:lvl4pPr>
            <a:lvl5pPr marL="0" indent="0">
              <a:lnSpc>
                <a:spcPct val="107000"/>
              </a:lnSpc>
              <a:spcBef>
                <a:spcPts val="0"/>
              </a:spcBef>
              <a:buFont typeface="Arial" panose="020B0604020202020204" pitchFamily="34" charset="0"/>
              <a:buNone/>
              <a:defRPr sz="1800" b="1">
                <a:solidFill>
                  <a:srgbClr val="671C3E"/>
                </a:solidFill>
              </a:defRPr>
            </a:lvl5pPr>
            <a:lvl6pPr marL="0" indent="0">
              <a:lnSpc>
                <a:spcPct val="107000"/>
              </a:lnSpc>
              <a:spcBef>
                <a:spcPts val="0"/>
              </a:spcBef>
              <a:buNone/>
              <a:defRPr sz="1800" b="1">
                <a:solidFill>
                  <a:srgbClr val="671C3E"/>
                </a:solidFill>
              </a:defRPr>
            </a:lvl6pPr>
            <a:lvl7pPr marL="0" indent="0">
              <a:lnSpc>
                <a:spcPct val="107000"/>
              </a:lnSpc>
              <a:spcBef>
                <a:spcPts val="0"/>
              </a:spcBef>
              <a:buNone/>
              <a:defRPr sz="1800" b="1">
                <a:solidFill>
                  <a:srgbClr val="671C3E"/>
                </a:solidFill>
              </a:defRPr>
            </a:lvl7pPr>
            <a:lvl8pPr marL="0" indent="0">
              <a:lnSpc>
                <a:spcPct val="107000"/>
              </a:lnSpc>
              <a:spcBef>
                <a:spcPts val="0"/>
              </a:spcBef>
              <a:buNone/>
              <a:defRPr sz="1800" b="1">
                <a:solidFill>
                  <a:srgbClr val="671C3E"/>
                </a:solidFill>
              </a:defRPr>
            </a:lvl8pPr>
            <a:lvl9pPr marL="0" indent="0">
              <a:lnSpc>
                <a:spcPct val="107000"/>
              </a:lnSpc>
              <a:spcBef>
                <a:spcPts val="0"/>
              </a:spcBef>
              <a:buNone/>
              <a:defRPr sz="1800" b="1">
                <a:solidFill>
                  <a:srgbClr val="671C3E"/>
                </a:solidFill>
              </a:defRPr>
            </a:lvl9pPr>
          </a:lstStyle>
          <a:p>
            <a:pPr lvl="0"/>
            <a:r>
              <a:rPr lang="en-US" dirty="0"/>
              <a:t>Click to edit subtitle</a:t>
            </a:r>
          </a:p>
        </p:txBody>
      </p:sp>
    </p:spTree>
    <p:custDataLst>
      <p:tags r:id="rId1"/>
    </p:custDataLst>
    <p:extLst>
      <p:ext uri="{BB962C8B-B14F-4D97-AF65-F5344CB8AC3E}">
        <p14:creationId xmlns:p14="http://schemas.microsoft.com/office/powerpoint/2010/main" val="4239931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03">
    <p:spTree>
      <p:nvGrpSpPr>
        <p:cNvPr id="1" name=""/>
        <p:cNvGrpSpPr/>
        <p:nvPr/>
      </p:nvGrpSpPr>
      <p:grpSpPr>
        <a:xfrm>
          <a:off x="0" y="0"/>
          <a:ext cx="0" cy="0"/>
          <a:chOff x="0" y="0"/>
          <a:chExt cx="0" cy="0"/>
        </a:xfrm>
      </p:grpSpPr>
      <p:sp>
        <p:nvSpPr>
          <p:cNvPr id="2" name="Titel 1"/>
          <p:cNvSpPr>
            <a:spLocks noGrp="1"/>
          </p:cNvSpPr>
          <p:nvPr>
            <p:ph type="ctrTitle"/>
          </p:nvPr>
        </p:nvSpPr>
        <p:spPr>
          <a:xfrm>
            <a:off x="407989" y="1460941"/>
            <a:ext cx="5832028" cy="1608019"/>
          </a:xfrm>
        </p:spPr>
        <p:txBody>
          <a:bodyPr lIns="0" tIns="0" rIns="0" bIns="0" anchor="t" anchorCtr="0">
            <a:noAutofit/>
          </a:bodyPr>
          <a:lstStyle>
            <a:lvl1pPr algn="l">
              <a:lnSpc>
                <a:spcPct val="85000"/>
              </a:lnSpc>
              <a:defRPr sz="4000" cap="all" baseline="0">
                <a:solidFill>
                  <a:schemeClr val="accent1"/>
                </a:solidFill>
              </a:defRPr>
            </a:lvl1pPr>
          </a:lstStyle>
          <a:p>
            <a:r>
              <a:rPr lang="en-US" altLang="zh-TW" noProof="0"/>
              <a:t>Click to edit Master title style</a:t>
            </a:r>
            <a:endParaRPr lang="en-US" noProof="0" dirty="0"/>
          </a:p>
        </p:txBody>
      </p:sp>
      <p:sp>
        <p:nvSpPr>
          <p:cNvPr id="3" name="Untertitel 2"/>
          <p:cNvSpPr>
            <a:spLocks noGrp="1"/>
          </p:cNvSpPr>
          <p:nvPr>
            <p:ph type="subTitle" idx="1"/>
          </p:nvPr>
        </p:nvSpPr>
        <p:spPr>
          <a:xfrm>
            <a:off x="407989" y="3140969"/>
            <a:ext cx="5832028" cy="874044"/>
          </a:xfrm>
        </p:spPr>
        <p:txBody>
          <a:bodyPr lIns="0" tIns="0" rIns="0" bIns="0">
            <a:noAutofit/>
          </a:bodyPr>
          <a:lstStyle>
            <a:lvl1pPr marL="0" indent="0" algn="l">
              <a:lnSpc>
                <a:spcPct val="107000"/>
              </a:lnSpc>
              <a:spcBef>
                <a:spcPts val="0"/>
              </a:spcBef>
              <a:buNone/>
              <a:defRPr sz="1800" b="1">
                <a:solidFill>
                  <a:srgbClr val="671C3E"/>
                </a:solidFill>
              </a:defRPr>
            </a:lvl1pPr>
            <a:lvl2pPr marL="0" indent="0" algn="l">
              <a:lnSpc>
                <a:spcPct val="107000"/>
              </a:lnSpc>
              <a:spcBef>
                <a:spcPts val="0"/>
              </a:spcBef>
              <a:buNone/>
              <a:defRPr sz="1800" b="1">
                <a:solidFill>
                  <a:srgbClr val="671C3E"/>
                </a:solidFill>
              </a:defRPr>
            </a:lvl2pPr>
            <a:lvl3pPr marL="0" indent="0" algn="l">
              <a:lnSpc>
                <a:spcPct val="107000"/>
              </a:lnSpc>
              <a:spcBef>
                <a:spcPts val="0"/>
              </a:spcBef>
              <a:buNone/>
              <a:defRPr sz="1800" b="1">
                <a:solidFill>
                  <a:srgbClr val="671C3E"/>
                </a:solidFill>
              </a:defRPr>
            </a:lvl3pPr>
            <a:lvl4pPr marL="0" indent="0" algn="l">
              <a:lnSpc>
                <a:spcPct val="107000"/>
              </a:lnSpc>
              <a:spcBef>
                <a:spcPts val="0"/>
              </a:spcBef>
              <a:buNone/>
              <a:defRPr sz="1800" b="1">
                <a:solidFill>
                  <a:srgbClr val="671C3E"/>
                </a:solidFill>
              </a:defRPr>
            </a:lvl4pPr>
            <a:lvl5pPr marL="0" indent="0" algn="l">
              <a:lnSpc>
                <a:spcPct val="107000"/>
              </a:lnSpc>
              <a:spcBef>
                <a:spcPts val="0"/>
              </a:spcBef>
              <a:buNone/>
              <a:defRPr sz="1800" b="1">
                <a:solidFill>
                  <a:srgbClr val="671C3E"/>
                </a:solidFill>
              </a:defRPr>
            </a:lvl5pPr>
            <a:lvl6pPr marL="0" indent="0" algn="l">
              <a:lnSpc>
                <a:spcPct val="107000"/>
              </a:lnSpc>
              <a:spcBef>
                <a:spcPts val="0"/>
              </a:spcBef>
              <a:buNone/>
              <a:defRPr sz="1800" b="1">
                <a:solidFill>
                  <a:srgbClr val="671C3E"/>
                </a:solidFill>
              </a:defRPr>
            </a:lvl6pPr>
            <a:lvl7pPr marL="0" indent="0" algn="l">
              <a:lnSpc>
                <a:spcPct val="107000"/>
              </a:lnSpc>
              <a:spcBef>
                <a:spcPts val="0"/>
              </a:spcBef>
              <a:buNone/>
              <a:defRPr sz="1800" b="1">
                <a:solidFill>
                  <a:srgbClr val="671C3E"/>
                </a:solidFill>
              </a:defRPr>
            </a:lvl7pPr>
            <a:lvl8pPr marL="0" indent="0" algn="l">
              <a:lnSpc>
                <a:spcPct val="107000"/>
              </a:lnSpc>
              <a:spcBef>
                <a:spcPts val="0"/>
              </a:spcBef>
              <a:buNone/>
              <a:defRPr sz="1800" b="1">
                <a:solidFill>
                  <a:srgbClr val="671C3E"/>
                </a:solidFill>
              </a:defRPr>
            </a:lvl8pPr>
            <a:lvl9pPr marL="0" indent="0" algn="l">
              <a:lnSpc>
                <a:spcPct val="107000"/>
              </a:lnSpc>
              <a:spcBef>
                <a:spcPts val="0"/>
              </a:spcBef>
              <a:buNone/>
              <a:defRPr sz="1800" b="1">
                <a:solidFill>
                  <a:srgbClr val="671C3E"/>
                </a:solidFill>
              </a:defRPr>
            </a:lvl9pPr>
          </a:lstStyle>
          <a:p>
            <a:r>
              <a:rPr lang="en-US" altLang="zh-TW" noProof="0"/>
              <a:t>Click to edit Master subtitle style</a:t>
            </a:r>
            <a:endParaRPr lang="en-US" noProof="0" dirty="0"/>
          </a:p>
        </p:txBody>
      </p:sp>
      <p:sp>
        <p:nvSpPr>
          <p:cNvPr id="6" name="Rechteck 7"/>
          <p:cNvSpPr/>
          <p:nvPr/>
        </p:nvSpPr>
        <p:spPr>
          <a:xfrm>
            <a:off x="4578879" y="0"/>
            <a:ext cx="7613122" cy="6861175"/>
          </a:xfrm>
          <a:custGeom>
            <a:avLst/>
            <a:gdLst>
              <a:gd name="connsiteX0" fmla="*/ 2979700 w 5724128"/>
              <a:gd name="connsiteY0" fmla="*/ 0 h 5143500"/>
              <a:gd name="connsiteX1" fmla="*/ 5724128 w 5724128"/>
              <a:gd name="connsiteY1" fmla="*/ 0 h 5143500"/>
              <a:gd name="connsiteX2" fmla="*/ 5724128 w 5724128"/>
              <a:gd name="connsiteY2" fmla="*/ 5143500 h 5143500"/>
              <a:gd name="connsiteX3" fmla="*/ 0 w 5724128"/>
              <a:gd name="connsiteY3" fmla="*/ 5143500 h 5143500"/>
              <a:gd name="connsiteX4" fmla="*/ 2979700 w 5724128"/>
              <a:gd name="connsiteY4" fmla="*/ 0 h 5143500"/>
              <a:gd name="connsiteX0" fmla="*/ 2970175 w 5714603"/>
              <a:gd name="connsiteY0" fmla="*/ 0 h 5143500"/>
              <a:gd name="connsiteX1" fmla="*/ 5714603 w 5714603"/>
              <a:gd name="connsiteY1" fmla="*/ 0 h 5143500"/>
              <a:gd name="connsiteX2" fmla="*/ 5714603 w 5714603"/>
              <a:gd name="connsiteY2" fmla="*/ 5143500 h 5143500"/>
              <a:gd name="connsiteX3" fmla="*/ 0 w 5714603"/>
              <a:gd name="connsiteY3" fmla="*/ 5143500 h 5143500"/>
              <a:gd name="connsiteX4" fmla="*/ 2970175 w 5714603"/>
              <a:gd name="connsiteY4" fmla="*/ 0 h 5143500"/>
              <a:gd name="connsiteX0" fmla="*/ 2974938 w 5714603"/>
              <a:gd name="connsiteY0" fmla="*/ 0 h 5145881"/>
              <a:gd name="connsiteX1" fmla="*/ 5714603 w 5714603"/>
              <a:gd name="connsiteY1" fmla="*/ 2381 h 5145881"/>
              <a:gd name="connsiteX2" fmla="*/ 5714603 w 5714603"/>
              <a:gd name="connsiteY2" fmla="*/ 5145881 h 5145881"/>
              <a:gd name="connsiteX3" fmla="*/ 0 w 5714603"/>
              <a:gd name="connsiteY3" fmla="*/ 5145881 h 5145881"/>
              <a:gd name="connsiteX4" fmla="*/ 2974938 w 5714603"/>
              <a:gd name="connsiteY4" fmla="*/ 0 h 5145881"/>
              <a:gd name="connsiteX0" fmla="*/ 2970176 w 5709841"/>
              <a:gd name="connsiteY0" fmla="*/ 0 h 5145881"/>
              <a:gd name="connsiteX1" fmla="*/ 5709841 w 5709841"/>
              <a:gd name="connsiteY1" fmla="*/ 2381 h 5145881"/>
              <a:gd name="connsiteX2" fmla="*/ 5709841 w 5709841"/>
              <a:gd name="connsiteY2" fmla="*/ 5145881 h 5145881"/>
              <a:gd name="connsiteX3" fmla="*/ 0 w 5709841"/>
              <a:gd name="connsiteY3" fmla="*/ 5145881 h 5145881"/>
              <a:gd name="connsiteX4" fmla="*/ 2970176 w 5709841"/>
              <a:gd name="connsiteY4" fmla="*/ 0 h 51458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9841" h="5145881">
                <a:moveTo>
                  <a:pt x="2970176" y="0"/>
                </a:moveTo>
                <a:lnTo>
                  <a:pt x="5709841" y="2381"/>
                </a:lnTo>
                <a:lnTo>
                  <a:pt x="5709841" y="5145881"/>
                </a:lnTo>
                <a:lnTo>
                  <a:pt x="0" y="5145881"/>
                </a:lnTo>
                <a:lnTo>
                  <a:pt x="29701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noProof="0" dirty="0"/>
          </a:p>
        </p:txBody>
      </p:sp>
      <p:pic>
        <p:nvPicPr>
          <p:cNvPr id="8" name="Logo">
            <a:extLst>
              <a:ext uri="{FF2B5EF4-FFF2-40B4-BE49-F238E27FC236}">
                <a16:creationId xmlns:a16="http://schemas.microsoft.com/office/drawing/2014/main" id="{1905B45A-70DB-4C10-B573-E9DA01805A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8000" y="405000"/>
            <a:ext cx="2160000" cy="509021"/>
          </a:xfrm>
          <a:prstGeom prst="rect">
            <a:avLst/>
          </a:prstGeom>
        </p:spPr>
      </p:pic>
    </p:spTree>
    <p:custDataLst>
      <p:tags r:id="rId1"/>
    </p:custDataLst>
    <p:extLst>
      <p:ext uri="{BB962C8B-B14F-4D97-AF65-F5344CB8AC3E}">
        <p14:creationId xmlns:p14="http://schemas.microsoft.com/office/powerpoint/2010/main" val="7130183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and picture 02">
    <p:spTree>
      <p:nvGrpSpPr>
        <p:cNvPr id="1" name=""/>
        <p:cNvGrpSpPr/>
        <p:nvPr/>
      </p:nvGrpSpPr>
      <p:grpSpPr>
        <a:xfrm>
          <a:off x="0" y="0"/>
          <a:ext cx="0" cy="0"/>
          <a:chOff x="0" y="0"/>
          <a:chExt cx="0" cy="0"/>
        </a:xfrm>
      </p:grpSpPr>
      <p:sp>
        <p:nvSpPr>
          <p:cNvPr id="5" name="Fußzeilenplatzhalter 4"/>
          <p:cNvSpPr>
            <a:spLocks noGrp="1"/>
          </p:cNvSpPr>
          <p:nvPr>
            <p:ph type="ftr" sz="quarter" idx="11"/>
          </p:nvPr>
        </p:nvSpPr>
        <p:spPr/>
        <p:txBody>
          <a:bodyPr/>
          <a:lstStyle/>
          <a:p>
            <a:endParaRPr lang="zh-TW" altLang="en-US"/>
          </a:p>
        </p:txBody>
      </p:sp>
      <p:sp>
        <p:nvSpPr>
          <p:cNvPr id="6" name="Foliennummernplatzhalter 5"/>
          <p:cNvSpPr>
            <a:spLocks noGrp="1"/>
          </p:cNvSpPr>
          <p:nvPr>
            <p:ph type="sldNum" sz="quarter" idx="12"/>
          </p:nvPr>
        </p:nvSpPr>
        <p:spPr/>
        <p:txBody>
          <a:bodyPr/>
          <a:lstStyle/>
          <a:p>
            <a:fld id="{ED53A714-CADE-4367-996E-560165165341}" type="slidenum">
              <a:rPr lang="zh-TW" altLang="en-US" smtClean="0"/>
              <a:t>‹#›</a:t>
            </a:fld>
            <a:endParaRPr lang="zh-TW" altLang="en-US"/>
          </a:p>
        </p:txBody>
      </p:sp>
      <p:sp>
        <p:nvSpPr>
          <p:cNvPr id="8" name="Inhaltsplatzhalter 2"/>
          <p:cNvSpPr>
            <a:spLocks noGrp="1"/>
          </p:cNvSpPr>
          <p:nvPr>
            <p:ph idx="13" hasCustomPrompt="1"/>
          </p:nvPr>
        </p:nvSpPr>
        <p:spPr>
          <a:xfrm>
            <a:off x="407988" y="1628776"/>
            <a:ext cx="5544079" cy="4392512"/>
          </a:xfrm>
        </p:spPr>
        <p:txBody>
          <a:bodyPr/>
          <a:lstStyle/>
          <a:p>
            <a:pPr lvl="0"/>
            <a:r>
              <a:rPr lang="en-US" noProof="0" dirty="0"/>
              <a:t>To switch between the set up text levels, use the "Increase list level" and "Decrease list level" functions on the Start tab.</a:t>
            </a:r>
          </a:p>
          <a:p>
            <a:pPr lvl="1"/>
            <a:r>
              <a:rPr lang="en-US" noProof="0" dirty="0"/>
              <a:t>Headline 20pt, bold</a:t>
            </a:r>
          </a:p>
          <a:p>
            <a:pPr lvl="2"/>
            <a:r>
              <a:rPr lang="en-US" noProof="0" dirty="0"/>
              <a:t>3</a:t>
            </a:r>
          </a:p>
          <a:p>
            <a:pPr lvl="3"/>
            <a:r>
              <a:rPr lang="en-US" noProof="0" dirty="0"/>
              <a:t>4</a:t>
            </a:r>
          </a:p>
          <a:p>
            <a:pPr lvl="4"/>
            <a:r>
              <a:rPr lang="en-US" noProof="0" dirty="0"/>
              <a:t>5</a:t>
            </a:r>
          </a:p>
          <a:p>
            <a:pPr lvl="5"/>
            <a:r>
              <a:rPr lang="en-US" noProof="0" dirty="0"/>
              <a:t>6</a:t>
            </a:r>
          </a:p>
          <a:p>
            <a:pPr lvl="6"/>
            <a:r>
              <a:rPr lang="en-US" noProof="0" dirty="0"/>
              <a:t>7</a:t>
            </a:r>
          </a:p>
          <a:p>
            <a:pPr lvl="7"/>
            <a:r>
              <a:rPr lang="en-US" noProof="0" dirty="0"/>
              <a:t>8</a:t>
            </a:r>
          </a:p>
          <a:p>
            <a:pPr lvl="8"/>
            <a:r>
              <a:rPr lang="en-US" noProof="0" dirty="0"/>
              <a:t>9</a:t>
            </a:r>
          </a:p>
        </p:txBody>
      </p:sp>
      <p:sp>
        <p:nvSpPr>
          <p:cNvPr id="9" name="Bildplatzhalter 8"/>
          <p:cNvSpPr>
            <a:spLocks noGrp="1"/>
          </p:cNvSpPr>
          <p:nvPr>
            <p:ph type="pic" sz="quarter" idx="14" hasCustomPrompt="1"/>
          </p:nvPr>
        </p:nvSpPr>
        <p:spPr>
          <a:xfrm>
            <a:off x="6239933" y="1628775"/>
            <a:ext cx="5544080" cy="4393142"/>
          </a:xfrm>
          <a:solidFill>
            <a:schemeClr val="bg1">
              <a:lumMod val="95000"/>
            </a:schemeClr>
          </a:solidFill>
        </p:spPr>
        <p:txBody>
          <a:bodyPr lIns="90000" tIns="46800" rIns="90000" bIns="46800"/>
          <a:lstStyle>
            <a:lvl1pPr marL="0" indent="0" algn="l">
              <a:buNone/>
              <a:defRPr/>
            </a:lvl1pPr>
          </a:lstStyle>
          <a:p>
            <a:r>
              <a:rPr lang="en-US" noProof="0" dirty="0"/>
              <a:t> </a:t>
            </a:r>
          </a:p>
        </p:txBody>
      </p:sp>
      <p:sp>
        <p:nvSpPr>
          <p:cNvPr id="3" name="Titel 2">
            <a:extLst>
              <a:ext uri="{FF2B5EF4-FFF2-40B4-BE49-F238E27FC236}">
                <a16:creationId xmlns:a16="http://schemas.microsoft.com/office/drawing/2014/main" id="{727BA416-5A0A-48B4-B45A-D2DAE88409D2}"/>
              </a:ext>
            </a:extLst>
          </p:cNvPr>
          <p:cNvSpPr>
            <a:spLocks noGrp="1"/>
          </p:cNvSpPr>
          <p:nvPr>
            <p:ph type="title"/>
          </p:nvPr>
        </p:nvSpPr>
        <p:spPr/>
        <p:txBody>
          <a:bodyPr/>
          <a:lstStyle/>
          <a:p>
            <a:r>
              <a:rPr lang="en-US" altLang="zh-TW" noProof="0"/>
              <a:t>Click to edit Master title style</a:t>
            </a:r>
            <a:endParaRPr lang="en-US" dirty="0"/>
          </a:p>
        </p:txBody>
      </p:sp>
    </p:spTree>
    <p:custDataLst>
      <p:tags r:id="rId1"/>
    </p:custDataLst>
    <p:extLst>
      <p:ext uri="{BB962C8B-B14F-4D97-AF65-F5344CB8AC3E}">
        <p14:creationId xmlns:p14="http://schemas.microsoft.com/office/powerpoint/2010/main" val="23615869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and picture 02 w/subtitle">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70086125-979D-499E-81D8-08D8B5D92DCF}"/>
              </a:ext>
            </a:extLst>
          </p:cNvPr>
          <p:cNvSpPr>
            <a:spLocks noGrp="1"/>
          </p:cNvSpPr>
          <p:nvPr>
            <p:ph type="title"/>
          </p:nvPr>
        </p:nvSpPr>
        <p:spPr/>
        <p:txBody>
          <a:bodyPr/>
          <a:lstStyle/>
          <a:p>
            <a:r>
              <a:rPr lang="en-US" altLang="zh-TW" noProof="0"/>
              <a:t>Click to edit Master title style</a:t>
            </a:r>
            <a:endParaRPr lang="en-US" dirty="0"/>
          </a:p>
        </p:txBody>
      </p:sp>
      <p:sp>
        <p:nvSpPr>
          <p:cNvPr id="5" name="Fußzeilenplatzhalter 4"/>
          <p:cNvSpPr>
            <a:spLocks noGrp="1"/>
          </p:cNvSpPr>
          <p:nvPr>
            <p:ph type="ftr" sz="quarter" idx="11"/>
          </p:nvPr>
        </p:nvSpPr>
        <p:spPr/>
        <p:txBody>
          <a:bodyPr/>
          <a:lstStyle/>
          <a:p>
            <a:endParaRPr lang="zh-TW" altLang="en-US"/>
          </a:p>
        </p:txBody>
      </p:sp>
      <p:sp>
        <p:nvSpPr>
          <p:cNvPr id="6" name="Foliennummernplatzhalter 5"/>
          <p:cNvSpPr>
            <a:spLocks noGrp="1"/>
          </p:cNvSpPr>
          <p:nvPr>
            <p:ph type="sldNum" sz="quarter" idx="12"/>
          </p:nvPr>
        </p:nvSpPr>
        <p:spPr/>
        <p:txBody>
          <a:bodyPr/>
          <a:lstStyle/>
          <a:p>
            <a:fld id="{ED53A714-CADE-4367-996E-560165165341}" type="slidenum">
              <a:rPr lang="zh-TW" altLang="en-US" smtClean="0"/>
              <a:t>‹#›</a:t>
            </a:fld>
            <a:endParaRPr lang="zh-TW" altLang="en-US"/>
          </a:p>
        </p:txBody>
      </p:sp>
      <p:sp>
        <p:nvSpPr>
          <p:cNvPr id="8" name="Inhaltsplatzhalter 2"/>
          <p:cNvSpPr>
            <a:spLocks noGrp="1"/>
          </p:cNvSpPr>
          <p:nvPr>
            <p:ph idx="13" hasCustomPrompt="1"/>
          </p:nvPr>
        </p:nvSpPr>
        <p:spPr>
          <a:xfrm>
            <a:off x="407988" y="1628776"/>
            <a:ext cx="5544079" cy="4392512"/>
          </a:xfrm>
        </p:spPr>
        <p:txBody>
          <a:bodyPr/>
          <a:lstStyle/>
          <a:p>
            <a:pPr lvl="0"/>
            <a:r>
              <a:rPr lang="en-US" noProof="0" dirty="0"/>
              <a:t>To switch between the set up text levels, use the "Increase list level" and "Decrease list level" functions on the Start tab.</a:t>
            </a:r>
          </a:p>
          <a:p>
            <a:pPr lvl="1"/>
            <a:r>
              <a:rPr lang="en-US" noProof="0" dirty="0"/>
              <a:t>Headline 20pt, bold</a:t>
            </a:r>
          </a:p>
          <a:p>
            <a:pPr lvl="2"/>
            <a:r>
              <a:rPr lang="en-US" noProof="0" dirty="0"/>
              <a:t>3</a:t>
            </a:r>
          </a:p>
          <a:p>
            <a:pPr lvl="3"/>
            <a:r>
              <a:rPr lang="en-US" noProof="0" dirty="0"/>
              <a:t>4</a:t>
            </a:r>
          </a:p>
          <a:p>
            <a:pPr lvl="4"/>
            <a:r>
              <a:rPr lang="en-US" noProof="0" dirty="0"/>
              <a:t>5</a:t>
            </a:r>
          </a:p>
          <a:p>
            <a:pPr lvl="5"/>
            <a:r>
              <a:rPr lang="en-US" noProof="0" dirty="0"/>
              <a:t>6</a:t>
            </a:r>
          </a:p>
          <a:p>
            <a:pPr lvl="6"/>
            <a:r>
              <a:rPr lang="en-US" noProof="0" dirty="0"/>
              <a:t>7</a:t>
            </a:r>
          </a:p>
          <a:p>
            <a:pPr lvl="7"/>
            <a:r>
              <a:rPr lang="en-US" noProof="0" dirty="0"/>
              <a:t>8</a:t>
            </a:r>
          </a:p>
          <a:p>
            <a:pPr lvl="8"/>
            <a:r>
              <a:rPr lang="en-US" noProof="0" dirty="0"/>
              <a:t>9</a:t>
            </a:r>
          </a:p>
        </p:txBody>
      </p:sp>
      <p:sp>
        <p:nvSpPr>
          <p:cNvPr id="9" name="Bildplatzhalter 8"/>
          <p:cNvSpPr>
            <a:spLocks noGrp="1"/>
          </p:cNvSpPr>
          <p:nvPr>
            <p:ph type="pic" sz="quarter" idx="14" hasCustomPrompt="1"/>
          </p:nvPr>
        </p:nvSpPr>
        <p:spPr>
          <a:xfrm>
            <a:off x="6239933" y="1628775"/>
            <a:ext cx="5544080" cy="4393142"/>
          </a:xfrm>
          <a:solidFill>
            <a:schemeClr val="bg1">
              <a:lumMod val="95000"/>
            </a:schemeClr>
          </a:solidFill>
        </p:spPr>
        <p:txBody>
          <a:bodyPr lIns="90000" tIns="46800" rIns="90000" bIns="46800"/>
          <a:lstStyle>
            <a:lvl1pPr marL="0" indent="0" algn="l">
              <a:buNone/>
              <a:defRPr/>
            </a:lvl1pPr>
          </a:lstStyle>
          <a:p>
            <a:r>
              <a:rPr lang="en-US" noProof="0" dirty="0"/>
              <a:t> </a:t>
            </a:r>
          </a:p>
        </p:txBody>
      </p:sp>
      <p:sp>
        <p:nvSpPr>
          <p:cNvPr id="13" name="Text Placeholder 11">
            <a:extLst>
              <a:ext uri="{FF2B5EF4-FFF2-40B4-BE49-F238E27FC236}">
                <a16:creationId xmlns:a16="http://schemas.microsoft.com/office/drawing/2014/main" id="{459CFB86-D233-4557-9757-2D198A867944}"/>
              </a:ext>
            </a:extLst>
          </p:cNvPr>
          <p:cNvSpPr>
            <a:spLocks noGrp="1"/>
          </p:cNvSpPr>
          <p:nvPr>
            <p:ph type="body" sz="quarter" idx="15" hasCustomPrompt="1"/>
          </p:nvPr>
        </p:nvSpPr>
        <p:spPr>
          <a:xfrm>
            <a:off x="407988" y="837000"/>
            <a:ext cx="11376025" cy="288538"/>
          </a:xfrm>
        </p:spPr>
        <p:txBody>
          <a:bodyPr tIns="28800"/>
          <a:lstStyle>
            <a:lvl1pPr marL="0" indent="0">
              <a:lnSpc>
                <a:spcPct val="107000"/>
              </a:lnSpc>
              <a:spcBef>
                <a:spcPts val="0"/>
              </a:spcBef>
              <a:buFont typeface="Arial" panose="020B0604020202020204" pitchFamily="34" charset="0"/>
              <a:buNone/>
              <a:defRPr sz="1800" b="1">
                <a:solidFill>
                  <a:srgbClr val="671C3E"/>
                </a:solidFill>
              </a:defRPr>
            </a:lvl1pPr>
            <a:lvl2pPr marL="0" indent="0">
              <a:lnSpc>
                <a:spcPct val="107000"/>
              </a:lnSpc>
              <a:spcBef>
                <a:spcPts val="0"/>
              </a:spcBef>
              <a:buFont typeface="Arial" panose="020B0604020202020204" pitchFamily="34" charset="0"/>
              <a:buNone/>
              <a:defRPr sz="1800">
                <a:solidFill>
                  <a:srgbClr val="671C3E"/>
                </a:solidFill>
              </a:defRPr>
            </a:lvl2pPr>
            <a:lvl3pPr marL="0" indent="0">
              <a:lnSpc>
                <a:spcPct val="107000"/>
              </a:lnSpc>
              <a:spcBef>
                <a:spcPts val="0"/>
              </a:spcBef>
              <a:buFont typeface="Arial" panose="020B0604020202020204" pitchFamily="34" charset="0"/>
              <a:buNone/>
              <a:defRPr sz="1800">
                <a:solidFill>
                  <a:srgbClr val="671C3E"/>
                </a:solidFill>
              </a:defRPr>
            </a:lvl3pPr>
            <a:lvl4pPr marL="0" indent="0">
              <a:lnSpc>
                <a:spcPct val="107000"/>
              </a:lnSpc>
              <a:spcBef>
                <a:spcPts val="0"/>
              </a:spcBef>
              <a:buFont typeface="Arial" panose="020B0604020202020204" pitchFamily="34" charset="0"/>
              <a:buNone/>
              <a:defRPr sz="1800">
                <a:solidFill>
                  <a:srgbClr val="671C3E"/>
                </a:solidFill>
              </a:defRPr>
            </a:lvl4pPr>
            <a:lvl5pPr marL="0" indent="0">
              <a:lnSpc>
                <a:spcPct val="107000"/>
              </a:lnSpc>
              <a:spcBef>
                <a:spcPts val="0"/>
              </a:spcBef>
              <a:buFont typeface="Arial" panose="020B0604020202020204" pitchFamily="34" charset="0"/>
              <a:buNone/>
              <a:defRPr sz="1800">
                <a:solidFill>
                  <a:srgbClr val="671C3E"/>
                </a:solidFill>
              </a:defRPr>
            </a:lvl5pPr>
            <a:lvl6pPr marL="0" indent="0">
              <a:lnSpc>
                <a:spcPct val="107000"/>
              </a:lnSpc>
              <a:spcBef>
                <a:spcPts val="0"/>
              </a:spcBef>
              <a:buNone/>
              <a:defRPr sz="1800">
                <a:solidFill>
                  <a:srgbClr val="671C3E"/>
                </a:solidFill>
              </a:defRPr>
            </a:lvl6pPr>
            <a:lvl7pPr marL="0" indent="0">
              <a:lnSpc>
                <a:spcPct val="107000"/>
              </a:lnSpc>
              <a:spcBef>
                <a:spcPts val="0"/>
              </a:spcBef>
              <a:buNone/>
              <a:defRPr sz="1800">
                <a:solidFill>
                  <a:srgbClr val="671C3E"/>
                </a:solidFill>
              </a:defRPr>
            </a:lvl7pPr>
            <a:lvl8pPr marL="0" indent="0">
              <a:lnSpc>
                <a:spcPct val="107000"/>
              </a:lnSpc>
              <a:spcBef>
                <a:spcPts val="0"/>
              </a:spcBef>
              <a:buNone/>
              <a:defRPr sz="1800">
                <a:solidFill>
                  <a:srgbClr val="671C3E"/>
                </a:solidFill>
              </a:defRPr>
            </a:lvl8pPr>
            <a:lvl9pPr marL="0" indent="0">
              <a:lnSpc>
                <a:spcPct val="107000"/>
              </a:lnSpc>
              <a:spcBef>
                <a:spcPts val="0"/>
              </a:spcBef>
              <a:buNone/>
              <a:defRPr sz="1800">
                <a:solidFill>
                  <a:srgbClr val="671C3E"/>
                </a:solidFill>
              </a:defRPr>
            </a:lvl9pPr>
          </a:lstStyle>
          <a:p>
            <a:pPr lvl="0"/>
            <a:r>
              <a:rPr lang="en-US" dirty="0"/>
              <a:t>Click to edit subtitle</a:t>
            </a:r>
          </a:p>
        </p:txBody>
      </p:sp>
    </p:spTree>
    <p:custDataLst>
      <p:tags r:id="rId1"/>
    </p:custDataLst>
    <p:extLst>
      <p:ext uri="{BB962C8B-B14F-4D97-AF65-F5344CB8AC3E}">
        <p14:creationId xmlns:p14="http://schemas.microsoft.com/office/powerpoint/2010/main" val="35327519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 and picture 03">
    <p:spTree>
      <p:nvGrpSpPr>
        <p:cNvPr id="1" name=""/>
        <p:cNvGrpSpPr/>
        <p:nvPr/>
      </p:nvGrpSpPr>
      <p:grpSpPr>
        <a:xfrm>
          <a:off x="0" y="0"/>
          <a:ext cx="0" cy="0"/>
          <a:chOff x="0" y="0"/>
          <a:chExt cx="0" cy="0"/>
        </a:xfrm>
      </p:grpSpPr>
      <p:sp>
        <p:nvSpPr>
          <p:cNvPr id="8" name="Inhaltsplatzhalter 2"/>
          <p:cNvSpPr>
            <a:spLocks noGrp="1"/>
          </p:cNvSpPr>
          <p:nvPr>
            <p:ph idx="13" hasCustomPrompt="1"/>
          </p:nvPr>
        </p:nvSpPr>
        <p:spPr>
          <a:xfrm>
            <a:off x="407988" y="1628776"/>
            <a:ext cx="5544079" cy="4392512"/>
          </a:xfrm>
        </p:spPr>
        <p:txBody>
          <a:bodyPr/>
          <a:lstStyle/>
          <a:p>
            <a:pPr lvl="0"/>
            <a:r>
              <a:rPr lang="en-US" noProof="0" dirty="0"/>
              <a:t>To switch between the set up text levels, use the "Increase list level" and "Decrease list level" functions on the Start tab.</a:t>
            </a:r>
          </a:p>
          <a:p>
            <a:pPr lvl="1"/>
            <a:r>
              <a:rPr lang="en-US" noProof="0" dirty="0"/>
              <a:t>Headline 20pt, bold</a:t>
            </a:r>
          </a:p>
          <a:p>
            <a:pPr lvl="2"/>
            <a:r>
              <a:rPr lang="en-US" noProof="0" dirty="0"/>
              <a:t>3</a:t>
            </a:r>
          </a:p>
          <a:p>
            <a:pPr lvl="3"/>
            <a:r>
              <a:rPr lang="en-US" noProof="0" dirty="0"/>
              <a:t>4</a:t>
            </a:r>
          </a:p>
          <a:p>
            <a:pPr lvl="4"/>
            <a:r>
              <a:rPr lang="en-US" noProof="0" dirty="0"/>
              <a:t>5</a:t>
            </a:r>
          </a:p>
          <a:p>
            <a:pPr lvl="5"/>
            <a:r>
              <a:rPr lang="en-US" noProof="0" dirty="0"/>
              <a:t>6</a:t>
            </a:r>
          </a:p>
          <a:p>
            <a:pPr lvl="6"/>
            <a:r>
              <a:rPr lang="en-US" noProof="0" dirty="0"/>
              <a:t>7</a:t>
            </a:r>
          </a:p>
          <a:p>
            <a:pPr lvl="7"/>
            <a:r>
              <a:rPr lang="en-US" noProof="0" dirty="0"/>
              <a:t>8</a:t>
            </a:r>
          </a:p>
          <a:p>
            <a:pPr lvl="8"/>
            <a:r>
              <a:rPr lang="en-US" noProof="0" dirty="0"/>
              <a:t>9</a:t>
            </a:r>
          </a:p>
        </p:txBody>
      </p:sp>
      <p:sp>
        <p:nvSpPr>
          <p:cNvPr id="9" name="Bildplatzhalter 8"/>
          <p:cNvSpPr>
            <a:spLocks noGrp="1"/>
          </p:cNvSpPr>
          <p:nvPr>
            <p:ph type="pic" sz="quarter" idx="14" hasCustomPrompt="1"/>
          </p:nvPr>
        </p:nvSpPr>
        <p:spPr>
          <a:xfrm>
            <a:off x="6239932" y="0"/>
            <a:ext cx="5952067" cy="6858000"/>
          </a:xfrm>
          <a:solidFill>
            <a:schemeClr val="bg1">
              <a:lumMod val="95000"/>
            </a:schemeClr>
          </a:solidFill>
        </p:spPr>
        <p:txBody>
          <a:bodyPr lIns="90000" tIns="46800" rIns="90000" bIns="46800"/>
          <a:lstStyle>
            <a:lvl1pPr marL="0" indent="0" algn="l">
              <a:buNone/>
              <a:defRPr/>
            </a:lvl1pPr>
          </a:lstStyle>
          <a:p>
            <a:r>
              <a:rPr lang="en-US" noProof="0" dirty="0"/>
              <a:t> </a:t>
            </a:r>
          </a:p>
        </p:txBody>
      </p:sp>
      <p:sp>
        <p:nvSpPr>
          <p:cNvPr id="4" name="Fußzeilenplatzhalter 3">
            <a:extLst>
              <a:ext uri="{FF2B5EF4-FFF2-40B4-BE49-F238E27FC236}">
                <a16:creationId xmlns:a16="http://schemas.microsoft.com/office/drawing/2014/main" id="{BD5264FE-F7AB-4E8D-B3F2-7D99C929BD7E}"/>
              </a:ext>
            </a:extLst>
          </p:cNvPr>
          <p:cNvSpPr>
            <a:spLocks noGrp="1"/>
          </p:cNvSpPr>
          <p:nvPr>
            <p:ph type="ftr" sz="quarter" idx="15"/>
          </p:nvPr>
        </p:nvSpPr>
        <p:spPr>
          <a:xfrm>
            <a:off x="1632001" y="6469556"/>
            <a:ext cx="4319537" cy="187694"/>
          </a:xfrm>
        </p:spPr>
        <p:txBody>
          <a:bodyPr/>
          <a:lstStyle/>
          <a:p>
            <a:endParaRPr lang="zh-TW" altLang="en-US"/>
          </a:p>
        </p:txBody>
      </p:sp>
      <p:sp>
        <p:nvSpPr>
          <p:cNvPr id="7" name="Titel 6">
            <a:extLst>
              <a:ext uri="{FF2B5EF4-FFF2-40B4-BE49-F238E27FC236}">
                <a16:creationId xmlns:a16="http://schemas.microsoft.com/office/drawing/2014/main" id="{4A2F5C3F-6D20-46B0-BD89-C7C139E610C5}"/>
              </a:ext>
            </a:extLst>
          </p:cNvPr>
          <p:cNvSpPr>
            <a:spLocks noGrp="1"/>
          </p:cNvSpPr>
          <p:nvPr>
            <p:ph type="title"/>
          </p:nvPr>
        </p:nvSpPr>
        <p:spPr>
          <a:xfrm>
            <a:off x="407989" y="333000"/>
            <a:ext cx="5543550" cy="792538"/>
          </a:xfrm>
        </p:spPr>
        <p:txBody>
          <a:bodyPr/>
          <a:lstStyle/>
          <a:p>
            <a:r>
              <a:rPr lang="en-US" altLang="zh-TW" noProof="0"/>
              <a:t>Click to edit Master title style</a:t>
            </a:r>
            <a:endParaRPr lang="en-US" dirty="0"/>
          </a:p>
        </p:txBody>
      </p:sp>
    </p:spTree>
    <p:custDataLst>
      <p:tags r:id="rId1"/>
    </p:custDataLst>
    <p:extLst>
      <p:ext uri="{BB962C8B-B14F-4D97-AF65-F5344CB8AC3E}">
        <p14:creationId xmlns:p14="http://schemas.microsoft.com/office/powerpoint/2010/main" val="13465371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and picture 03 w/subtitle">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731BB0C8-D9EA-4166-BBD0-94E7397A23B5}"/>
              </a:ext>
            </a:extLst>
          </p:cNvPr>
          <p:cNvSpPr>
            <a:spLocks noGrp="1"/>
          </p:cNvSpPr>
          <p:nvPr>
            <p:ph type="title"/>
          </p:nvPr>
        </p:nvSpPr>
        <p:spPr>
          <a:xfrm>
            <a:off x="407989" y="333000"/>
            <a:ext cx="5543550" cy="792538"/>
          </a:xfrm>
        </p:spPr>
        <p:txBody>
          <a:bodyPr/>
          <a:lstStyle/>
          <a:p>
            <a:r>
              <a:rPr lang="en-US" altLang="zh-TW" noProof="0"/>
              <a:t>Click to edit Master title style</a:t>
            </a:r>
            <a:endParaRPr lang="en-US" dirty="0"/>
          </a:p>
        </p:txBody>
      </p:sp>
      <p:sp>
        <p:nvSpPr>
          <p:cNvPr id="8" name="Inhaltsplatzhalter 2"/>
          <p:cNvSpPr>
            <a:spLocks noGrp="1"/>
          </p:cNvSpPr>
          <p:nvPr>
            <p:ph idx="13" hasCustomPrompt="1"/>
          </p:nvPr>
        </p:nvSpPr>
        <p:spPr>
          <a:xfrm>
            <a:off x="407988" y="1628776"/>
            <a:ext cx="5544079" cy="4392512"/>
          </a:xfrm>
        </p:spPr>
        <p:txBody>
          <a:bodyPr/>
          <a:lstStyle/>
          <a:p>
            <a:pPr lvl="0"/>
            <a:r>
              <a:rPr lang="en-US" noProof="0" dirty="0"/>
              <a:t>To switch between the set up text levels, use the "Increase list level" and "Decrease list level" functions on the Start tab.</a:t>
            </a:r>
          </a:p>
          <a:p>
            <a:pPr lvl="1"/>
            <a:r>
              <a:rPr lang="en-US" noProof="0" dirty="0"/>
              <a:t>Headline 20pt, bold</a:t>
            </a:r>
          </a:p>
          <a:p>
            <a:pPr lvl="2"/>
            <a:r>
              <a:rPr lang="en-US" noProof="0" dirty="0"/>
              <a:t>3</a:t>
            </a:r>
          </a:p>
          <a:p>
            <a:pPr lvl="3"/>
            <a:r>
              <a:rPr lang="en-US" noProof="0" dirty="0"/>
              <a:t>4</a:t>
            </a:r>
          </a:p>
          <a:p>
            <a:pPr lvl="4"/>
            <a:r>
              <a:rPr lang="en-US" noProof="0" dirty="0"/>
              <a:t>5</a:t>
            </a:r>
          </a:p>
          <a:p>
            <a:pPr lvl="5"/>
            <a:r>
              <a:rPr lang="en-US" noProof="0" dirty="0"/>
              <a:t>6</a:t>
            </a:r>
          </a:p>
          <a:p>
            <a:pPr lvl="6"/>
            <a:r>
              <a:rPr lang="en-US" noProof="0" dirty="0"/>
              <a:t>7</a:t>
            </a:r>
          </a:p>
          <a:p>
            <a:pPr lvl="7"/>
            <a:r>
              <a:rPr lang="en-US" noProof="0" dirty="0"/>
              <a:t>8</a:t>
            </a:r>
          </a:p>
          <a:p>
            <a:pPr lvl="8"/>
            <a:r>
              <a:rPr lang="en-US" noProof="0" dirty="0"/>
              <a:t>9</a:t>
            </a:r>
          </a:p>
        </p:txBody>
      </p:sp>
      <p:sp>
        <p:nvSpPr>
          <p:cNvPr id="9" name="Bildplatzhalter 8"/>
          <p:cNvSpPr>
            <a:spLocks noGrp="1"/>
          </p:cNvSpPr>
          <p:nvPr>
            <p:ph type="pic" sz="quarter" idx="14" hasCustomPrompt="1"/>
          </p:nvPr>
        </p:nvSpPr>
        <p:spPr>
          <a:xfrm>
            <a:off x="6239932" y="0"/>
            <a:ext cx="5952067" cy="6858000"/>
          </a:xfrm>
          <a:solidFill>
            <a:schemeClr val="bg1">
              <a:lumMod val="95000"/>
            </a:schemeClr>
          </a:solidFill>
        </p:spPr>
        <p:txBody>
          <a:bodyPr lIns="90000" tIns="46800" rIns="90000" bIns="46800"/>
          <a:lstStyle>
            <a:lvl1pPr marL="0" indent="0" algn="l">
              <a:buNone/>
              <a:defRPr/>
            </a:lvl1pPr>
          </a:lstStyle>
          <a:p>
            <a:r>
              <a:rPr lang="en-US" noProof="0" dirty="0"/>
              <a:t> </a:t>
            </a:r>
          </a:p>
        </p:txBody>
      </p:sp>
      <p:sp>
        <p:nvSpPr>
          <p:cNvPr id="12" name="Text Placeholder 11">
            <a:extLst>
              <a:ext uri="{FF2B5EF4-FFF2-40B4-BE49-F238E27FC236}">
                <a16:creationId xmlns:a16="http://schemas.microsoft.com/office/drawing/2014/main" id="{C9D3C237-2C79-4DC0-B6B9-5CC28B24BE63}"/>
              </a:ext>
            </a:extLst>
          </p:cNvPr>
          <p:cNvSpPr>
            <a:spLocks noGrp="1"/>
          </p:cNvSpPr>
          <p:nvPr>
            <p:ph type="body" sz="quarter" idx="15" hasCustomPrompt="1"/>
          </p:nvPr>
        </p:nvSpPr>
        <p:spPr>
          <a:xfrm>
            <a:off x="407989" y="837000"/>
            <a:ext cx="5543549" cy="288538"/>
          </a:xfrm>
        </p:spPr>
        <p:txBody>
          <a:bodyPr tIns="28800"/>
          <a:lstStyle>
            <a:lvl1pPr marL="0" indent="0">
              <a:lnSpc>
                <a:spcPct val="107000"/>
              </a:lnSpc>
              <a:spcBef>
                <a:spcPts val="0"/>
              </a:spcBef>
              <a:buFont typeface="Arial" panose="020B0604020202020204" pitchFamily="34" charset="0"/>
              <a:buNone/>
              <a:defRPr sz="1800" b="1">
                <a:solidFill>
                  <a:srgbClr val="671C3E"/>
                </a:solidFill>
              </a:defRPr>
            </a:lvl1pPr>
            <a:lvl2pPr marL="0" indent="0">
              <a:lnSpc>
                <a:spcPct val="107000"/>
              </a:lnSpc>
              <a:spcBef>
                <a:spcPts val="0"/>
              </a:spcBef>
              <a:buFont typeface="Arial" panose="020B0604020202020204" pitchFamily="34" charset="0"/>
              <a:buNone/>
              <a:defRPr sz="1800" b="1">
                <a:solidFill>
                  <a:srgbClr val="671C3E"/>
                </a:solidFill>
              </a:defRPr>
            </a:lvl2pPr>
            <a:lvl3pPr marL="0" indent="0">
              <a:lnSpc>
                <a:spcPct val="107000"/>
              </a:lnSpc>
              <a:spcBef>
                <a:spcPts val="0"/>
              </a:spcBef>
              <a:buFont typeface="Arial" panose="020B0604020202020204" pitchFamily="34" charset="0"/>
              <a:buNone/>
              <a:defRPr sz="1800" b="1">
                <a:solidFill>
                  <a:srgbClr val="671C3E"/>
                </a:solidFill>
              </a:defRPr>
            </a:lvl3pPr>
            <a:lvl4pPr marL="0" indent="0">
              <a:lnSpc>
                <a:spcPct val="107000"/>
              </a:lnSpc>
              <a:spcBef>
                <a:spcPts val="0"/>
              </a:spcBef>
              <a:buFont typeface="Arial" panose="020B0604020202020204" pitchFamily="34" charset="0"/>
              <a:buNone/>
              <a:defRPr sz="1800" b="1">
                <a:solidFill>
                  <a:srgbClr val="671C3E"/>
                </a:solidFill>
              </a:defRPr>
            </a:lvl4pPr>
            <a:lvl5pPr marL="0" indent="0">
              <a:lnSpc>
                <a:spcPct val="107000"/>
              </a:lnSpc>
              <a:spcBef>
                <a:spcPts val="0"/>
              </a:spcBef>
              <a:buFont typeface="Arial" panose="020B0604020202020204" pitchFamily="34" charset="0"/>
              <a:buNone/>
              <a:defRPr sz="1800" b="1">
                <a:solidFill>
                  <a:srgbClr val="671C3E"/>
                </a:solidFill>
              </a:defRPr>
            </a:lvl5pPr>
            <a:lvl6pPr marL="0" indent="0">
              <a:lnSpc>
                <a:spcPct val="107000"/>
              </a:lnSpc>
              <a:spcBef>
                <a:spcPts val="0"/>
              </a:spcBef>
              <a:buNone/>
              <a:defRPr sz="1800" b="1">
                <a:solidFill>
                  <a:srgbClr val="671C3E"/>
                </a:solidFill>
              </a:defRPr>
            </a:lvl6pPr>
            <a:lvl7pPr marL="0" indent="0">
              <a:lnSpc>
                <a:spcPct val="107000"/>
              </a:lnSpc>
              <a:spcBef>
                <a:spcPts val="0"/>
              </a:spcBef>
              <a:buNone/>
              <a:defRPr sz="1800" b="1">
                <a:solidFill>
                  <a:srgbClr val="671C3E"/>
                </a:solidFill>
              </a:defRPr>
            </a:lvl7pPr>
            <a:lvl8pPr marL="0" indent="0">
              <a:lnSpc>
                <a:spcPct val="107000"/>
              </a:lnSpc>
              <a:spcBef>
                <a:spcPts val="0"/>
              </a:spcBef>
              <a:buNone/>
              <a:defRPr sz="1800" b="1">
                <a:solidFill>
                  <a:srgbClr val="671C3E"/>
                </a:solidFill>
              </a:defRPr>
            </a:lvl8pPr>
            <a:lvl9pPr marL="0" indent="0">
              <a:lnSpc>
                <a:spcPct val="107000"/>
              </a:lnSpc>
              <a:spcBef>
                <a:spcPts val="0"/>
              </a:spcBef>
              <a:buNone/>
              <a:defRPr sz="1800" b="1">
                <a:solidFill>
                  <a:srgbClr val="671C3E"/>
                </a:solidFill>
              </a:defRPr>
            </a:lvl9pPr>
          </a:lstStyle>
          <a:p>
            <a:pPr lvl="0"/>
            <a:r>
              <a:rPr lang="en-US" dirty="0"/>
              <a:t>Click to edit subtitle</a:t>
            </a:r>
          </a:p>
        </p:txBody>
      </p:sp>
      <p:sp>
        <p:nvSpPr>
          <p:cNvPr id="2" name="Fußzeilenplatzhalter 1">
            <a:extLst>
              <a:ext uri="{FF2B5EF4-FFF2-40B4-BE49-F238E27FC236}">
                <a16:creationId xmlns:a16="http://schemas.microsoft.com/office/drawing/2014/main" id="{E5FC07B4-E245-49BB-844A-9906670A7871}"/>
              </a:ext>
            </a:extLst>
          </p:cNvPr>
          <p:cNvSpPr>
            <a:spLocks noGrp="1"/>
          </p:cNvSpPr>
          <p:nvPr>
            <p:ph type="ftr" sz="quarter" idx="16"/>
          </p:nvPr>
        </p:nvSpPr>
        <p:spPr>
          <a:xfrm>
            <a:off x="1632001" y="6469556"/>
            <a:ext cx="4319537" cy="187694"/>
          </a:xfrm>
        </p:spPr>
        <p:txBody>
          <a:bodyPr/>
          <a:lstStyle/>
          <a:p>
            <a:endParaRPr lang="zh-TW" altLang="en-US"/>
          </a:p>
        </p:txBody>
      </p:sp>
    </p:spTree>
    <p:custDataLst>
      <p:tags r:id="rId1"/>
    </p:custDataLst>
    <p:extLst>
      <p:ext uri="{BB962C8B-B14F-4D97-AF65-F5344CB8AC3E}">
        <p14:creationId xmlns:p14="http://schemas.microsoft.com/office/powerpoint/2010/main" val="14333492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ntent and picture 04">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3"/>
            </p:custDataLst>
            <p:extLst>
              <p:ext uri="{D42A27DB-BD31-4B8C-83A1-F6EECF244321}">
                <p14:modId xmlns:p14="http://schemas.microsoft.com/office/powerpoint/2010/main" val="77734454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52" name="think-cell Folie" r:id="rId5" imgW="415" imgH="414" progId="TCLayout.ActiveDocument.1">
                  <p:embed/>
                </p:oleObj>
              </mc:Choice>
              <mc:Fallback>
                <p:oleObj name="think-cell Folie" r:id="rId5" imgW="415" imgH="414"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1" name="Bildplatzhalter 8"/>
          <p:cNvSpPr>
            <a:spLocks noGrp="1"/>
          </p:cNvSpPr>
          <p:nvPr>
            <p:ph type="pic" sz="quarter" idx="15" hasCustomPrompt="1"/>
          </p:nvPr>
        </p:nvSpPr>
        <p:spPr>
          <a:xfrm>
            <a:off x="6240463" y="1628775"/>
            <a:ext cx="5543550" cy="2856442"/>
          </a:xfrm>
          <a:solidFill>
            <a:schemeClr val="bg1">
              <a:lumMod val="95000"/>
            </a:schemeClr>
          </a:solidFill>
        </p:spPr>
        <p:txBody>
          <a:bodyPr lIns="90000" tIns="46800" rIns="90000" bIns="46800"/>
          <a:lstStyle>
            <a:lvl1pPr marL="0" indent="0" algn="l">
              <a:buNone/>
              <a:defRPr/>
            </a:lvl1pPr>
          </a:lstStyle>
          <a:p>
            <a:r>
              <a:rPr lang="en-US" noProof="0" dirty="0"/>
              <a:t> </a:t>
            </a:r>
          </a:p>
        </p:txBody>
      </p:sp>
      <p:sp>
        <p:nvSpPr>
          <p:cNvPr id="5" name="Fußzeilenplatzhalter 4"/>
          <p:cNvSpPr>
            <a:spLocks noGrp="1"/>
          </p:cNvSpPr>
          <p:nvPr>
            <p:ph type="ftr" sz="quarter" idx="11"/>
          </p:nvPr>
        </p:nvSpPr>
        <p:spPr/>
        <p:txBody>
          <a:bodyPr/>
          <a:lstStyle/>
          <a:p>
            <a:endParaRPr lang="zh-TW" altLang="en-US"/>
          </a:p>
        </p:txBody>
      </p:sp>
      <p:sp>
        <p:nvSpPr>
          <p:cNvPr id="6" name="Foliennummernplatzhalter 5"/>
          <p:cNvSpPr>
            <a:spLocks noGrp="1"/>
          </p:cNvSpPr>
          <p:nvPr>
            <p:ph type="sldNum" sz="quarter" idx="12"/>
          </p:nvPr>
        </p:nvSpPr>
        <p:spPr/>
        <p:txBody>
          <a:bodyPr/>
          <a:lstStyle/>
          <a:p>
            <a:fld id="{ED53A714-CADE-4367-996E-560165165341}" type="slidenum">
              <a:rPr lang="zh-TW" altLang="en-US" smtClean="0"/>
              <a:t>‹#›</a:t>
            </a:fld>
            <a:endParaRPr lang="zh-TW" altLang="en-US"/>
          </a:p>
        </p:txBody>
      </p:sp>
      <p:sp>
        <p:nvSpPr>
          <p:cNvPr id="8" name="Inhaltsplatzhalter 2"/>
          <p:cNvSpPr>
            <a:spLocks noGrp="1"/>
          </p:cNvSpPr>
          <p:nvPr>
            <p:ph idx="13" hasCustomPrompt="1"/>
          </p:nvPr>
        </p:nvSpPr>
        <p:spPr>
          <a:xfrm>
            <a:off x="407988" y="4677139"/>
            <a:ext cx="5544079" cy="1344149"/>
          </a:xfrm>
        </p:spPr>
        <p:txBody>
          <a:bodyPr/>
          <a:lstStyle>
            <a:lvl1pPr>
              <a:lnSpc>
                <a:spcPct val="107000"/>
              </a:lnSpc>
              <a:spcBef>
                <a:spcPts val="1000"/>
              </a:spcBef>
              <a:defRPr sz="1400"/>
            </a:lvl1pPr>
            <a:lvl2pPr>
              <a:lnSpc>
                <a:spcPct val="107000"/>
              </a:lnSpc>
              <a:spcBef>
                <a:spcPts val="1000"/>
              </a:spcBef>
              <a:defRPr sz="1600"/>
            </a:lvl2pPr>
            <a:lvl3pPr>
              <a:lnSpc>
                <a:spcPct val="107000"/>
              </a:lnSpc>
              <a:spcBef>
                <a:spcPts val="1000"/>
              </a:spcBef>
              <a:defRPr sz="1400"/>
            </a:lvl3pPr>
            <a:lvl4pPr>
              <a:lnSpc>
                <a:spcPct val="107000"/>
              </a:lnSpc>
              <a:spcBef>
                <a:spcPts val="1000"/>
              </a:spcBef>
              <a:defRPr sz="1400"/>
            </a:lvl4pPr>
            <a:lvl5pPr>
              <a:lnSpc>
                <a:spcPct val="107000"/>
              </a:lnSpc>
              <a:spcBef>
                <a:spcPts val="1000"/>
              </a:spcBef>
              <a:defRPr sz="1400"/>
            </a:lvl5pPr>
            <a:lvl6pPr>
              <a:lnSpc>
                <a:spcPct val="107000"/>
              </a:lnSpc>
              <a:spcBef>
                <a:spcPts val="1000"/>
              </a:spcBef>
              <a:defRPr sz="1400"/>
            </a:lvl6pPr>
            <a:lvl7pPr>
              <a:lnSpc>
                <a:spcPct val="107000"/>
              </a:lnSpc>
              <a:spcBef>
                <a:spcPts val="1000"/>
              </a:spcBef>
              <a:defRPr sz="1400"/>
            </a:lvl7pPr>
            <a:lvl8pPr>
              <a:lnSpc>
                <a:spcPct val="107000"/>
              </a:lnSpc>
              <a:spcBef>
                <a:spcPts val="1000"/>
              </a:spcBef>
              <a:defRPr sz="1400"/>
            </a:lvl8pPr>
            <a:lvl9pPr>
              <a:lnSpc>
                <a:spcPct val="107000"/>
              </a:lnSpc>
              <a:spcBef>
                <a:spcPts val="1000"/>
              </a:spcBef>
              <a:defRPr sz="1400"/>
            </a:lvl9pPr>
          </a:lstStyle>
          <a:p>
            <a:pPr lvl="0"/>
            <a:r>
              <a:rPr lang="en-US" noProof="0" dirty="0"/>
              <a:t>To switch between the set up text levels, use the "Increase list level" and "Decrease list level" functions on the Start tab.</a:t>
            </a:r>
          </a:p>
          <a:p>
            <a:pPr lvl="1"/>
            <a:r>
              <a:rPr lang="en-US" noProof="0" dirty="0"/>
              <a:t>Headline 16pt, bold</a:t>
            </a:r>
          </a:p>
          <a:p>
            <a:pPr lvl="2"/>
            <a:r>
              <a:rPr lang="en-US" noProof="0" dirty="0"/>
              <a:t>3</a:t>
            </a:r>
          </a:p>
          <a:p>
            <a:pPr lvl="3"/>
            <a:r>
              <a:rPr lang="en-US" noProof="0" dirty="0"/>
              <a:t>4</a:t>
            </a:r>
          </a:p>
          <a:p>
            <a:pPr lvl="4"/>
            <a:r>
              <a:rPr lang="en-US" noProof="0" dirty="0"/>
              <a:t>5</a:t>
            </a:r>
          </a:p>
          <a:p>
            <a:pPr lvl="5"/>
            <a:r>
              <a:rPr lang="en-US" noProof="0" dirty="0"/>
              <a:t>6</a:t>
            </a:r>
          </a:p>
          <a:p>
            <a:pPr lvl="6"/>
            <a:r>
              <a:rPr lang="en-US" noProof="0" dirty="0"/>
              <a:t>7</a:t>
            </a:r>
          </a:p>
          <a:p>
            <a:pPr lvl="7"/>
            <a:r>
              <a:rPr lang="en-US" noProof="0" dirty="0"/>
              <a:t>8</a:t>
            </a:r>
          </a:p>
          <a:p>
            <a:pPr lvl="8"/>
            <a:r>
              <a:rPr lang="en-US" noProof="0" dirty="0"/>
              <a:t>9</a:t>
            </a:r>
          </a:p>
        </p:txBody>
      </p:sp>
      <p:sp>
        <p:nvSpPr>
          <p:cNvPr id="9" name="Bildplatzhalter 8"/>
          <p:cNvSpPr>
            <a:spLocks noGrp="1"/>
          </p:cNvSpPr>
          <p:nvPr>
            <p:ph type="pic" sz="quarter" idx="14" hasCustomPrompt="1"/>
          </p:nvPr>
        </p:nvSpPr>
        <p:spPr>
          <a:xfrm>
            <a:off x="407989" y="1628775"/>
            <a:ext cx="5543550" cy="2856441"/>
          </a:xfrm>
          <a:solidFill>
            <a:schemeClr val="bg1">
              <a:lumMod val="95000"/>
            </a:schemeClr>
          </a:solidFill>
        </p:spPr>
        <p:txBody>
          <a:bodyPr lIns="90000" tIns="46800" rIns="90000" bIns="46800"/>
          <a:lstStyle>
            <a:lvl1pPr marL="0" indent="0" algn="l">
              <a:buNone/>
              <a:defRPr/>
            </a:lvl1pPr>
          </a:lstStyle>
          <a:p>
            <a:r>
              <a:rPr lang="en-US" noProof="0" dirty="0"/>
              <a:t> </a:t>
            </a:r>
          </a:p>
        </p:txBody>
      </p:sp>
      <p:sp>
        <p:nvSpPr>
          <p:cNvPr id="13" name="Inhaltsplatzhalter 2"/>
          <p:cNvSpPr>
            <a:spLocks noGrp="1"/>
          </p:cNvSpPr>
          <p:nvPr>
            <p:ph idx="16" hasCustomPrompt="1"/>
          </p:nvPr>
        </p:nvSpPr>
        <p:spPr>
          <a:xfrm>
            <a:off x="6238925" y="4677139"/>
            <a:ext cx="5545088" cy="1344149"/>
          </a:xfrm>
        </p:spPr>
        <p:txBody>
          <a:bodyPr/>
          <a:lstStyle>
            <a:lvl1pPr>
              <a:lnSpc>
                <a:spcPct val="107000"/>
              </a:lnSpc>
              <a:spcBef>
                <a:spcPts val="1000"/>
              </a:spcBef>
              <a:defRPr sz="1400"/>
            </a:lvl1pPr>
            <a:lvl2pPr>
              <a:lnSpc>
                <a:spcPct val="107000"/>
              </a:lnSpc>
              <a:spcBef>
                <a:spcPts val="1000"/>
              </a:spcBef>
              <a:defRPr sz="1600"/>
            </a:lvl2pPr>
            <a:lvl3pPr>
              <a:lnSpc>
                <a:spcPct val="107000"/>
              </a:lnSpc>
              <a:spcBef>
                <a:spcPts val="1000"/>
              </a:spcBef>
              <a:defRPr sz="1400"/>
            </a:lvl3pPr>
            <a:lvl4pPr>
              <a:lnSpc>
                <a:spcPct val="107000"/>
              </a:lnSpc>
              <a:spcBef>
                <a:spcPts val="1000"/>
              </a:spcBef>
              <a:defRPr sz="1400"/>
            </a:lvl4pPr>
            <a:lvl5pPr>
              <a:lnSpc>
                <a:spcPct val="107000"/>
              </a:lnSpc>
              <a:spcBef>
                <a:spcPts val="1000"/>
              </a:spcBef>
              <a:defRPr sz="1400"/>
            </a:lvl5pPr>
            <a:lvl6pPr>
              <a:lnSpc>
                <a:spcPct val="107000"/>
              </a:lnSpc>
              <a:spcBef>
                <a:spcPts val="1000"/>
              </a:spcBef>
              <a:defRPr sz="1400"/>
            </a:lvl6pPr>
            <a:lvl7pPr>
              <a:lnSpc>
                <a:spcPct val="107000"/>
              </a:lnSpc>
              <a:spcBef>
                <a:spcPts val="1000"/>
              </a:spcBef>
              <a:defRPr sz="1400"/>
            </a:lvl7pPr>
            <a:lvl8pPr>
              <a:lnSpc>
                <a:spcPct val="107000"/>
              </a:lnSpc>
              <a:spcBef>
                <a:spcPts val="1000"/>
              </a:spcBef>
              <a:defRPr sz="1400"/>
            </a:lvl8pPr>
            <a:lvl9pPr>
              <a:lnSpc>
                <a:spcPct val="107000"/>
              </a:lnSpc>
              <a:spcBef>
                <a:spcPts val="1000"/>
              </a:spcBef>
              <a:defRPr sz="1400"/>
            </a:lvl9pPr>
          </a:lstStyle>
          <a:p>
            <a:pPr lvl="0"/>
            <a:r>
              <a:rPr lang="en-US" noProof="0" dirty="0"/>
              <a:t>To switch between the set up text levels, use the "Increase list level" and "Decrease list level" functions on the Start tab.</a:t>
            </a:r>
          </a:p>
          <a:p>
            <a:pPr lvl="1"/>
            <a:r>
              <a:rPr lang="en-US" noProof="0" dirty="0"/>
              <a:t>Headline 16pt, bold</a:t>
            </a:r>
          </a:p>
          <a:p>
            <a:pPr lvl="2"/>
            <a:r>
              <a:rPr lang="en-US" noProof="0" dirty="0"/>
              <a:t>3</a:t>
            </a:r>
          </a:p>
          <a:p>
            <a:pPr lvl="3"/>
            <a:r>
              <a:rPr lang="en-US" noProof="0" dirty="0"/>
              <a:t>4</a:t>
            </a:r>
          </a:p>
          <a:p>
            <a:pPr lvl="4"/>
            <a:r>
              <a:rPr lang="en-US" noProof="0" dirty="0"/>
              <a:t>5</a:t>
            </a:r>
          </a:p>
          <a:p>
            <a:pPr lvl="5"/>
            <a:r>
              <a:rPr lang="en-US" noProof="0" dirty="0"/>
              <a:t>6</a:t>
            </a:r>
          </a:p>
          <a:p>
            <a:pPr lvl="6"/>
            <a:r>
              <a:rPr lang="en-US" noProof="0" dirty="0"/>
              <a:t>7</a:t>
            </a:r>
          </a:p>
          <a:p>
            <a:pPr lvl="7"/>
            <a:r>
              <a:rPr lang="en-US" noProof="0" dirty="0"/>
              <a:t>8</a:t>
            </a:r>
          </a:p>
          <a:p>
            <a:pPr lvl="8"/>
            <a:r>
              <a:rPr lang="en-US" noProof="0" dirty="0"/>
              <a:t>9</a:t>
            </a:r>
          </a:p>
        </p:txBody>
      </p:sp>
      <p:sp>
        <p:nvSpPr>
          <p:cNvPr id="4" name="Titel 3">
            <a:extLst>
              <a:ext uri="{FF2B5EF4-FFF2-40B4-BE49-F238E27FC236}">
                <a16:creationId xmlns:a16="http://schemas.microsoft.com/office/drawing/2014/main" id="{6491CF39-B8ED-4BF3-82A5-BA7B1309FAA2}"/>
              </a:ext>
            </a:extLst>
          </p:cNvPr>
          <p:cNvSpPr>
            <a:spLocks noGrp="1"/>
          </p:cNvSpPr>
          <p:nvPr>
            <p:ph type="title"/>
          </p:nvPr>
        </p:nvSpPr>
        <p:spPr/>
        <p:txBody>
          <a:bodyPr/>
          <a:lstStyle/>
          <a:p>
            <a:r>
              <a:rPr lang="en-US" altLang="zh-TW" noProof="0"/>
              <a:t>Click to edit Master title style</a:t>
            </a:r>
            <a:endParaRPr lang="en-US" dirty="0"/>
          </a:p>
        </p:txBody>
      </p:sp>
    </p:spTree>
    <p:custDataLst>
      <p:tags r:id="rId2"/>
    </p:custDataLst>
    <p:extLst>
      <p:ext uri="{BB962C8B-B14F-4D97-AF65-F5344CB8AC3E}">
        <p14:creationId xmlns:p14="http://schemas.microsoft.com/office/powerpoint/2010/main" val="3516936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ontent and picture 04 w/subtitle">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C0B87612-22C7-4A9C-9C48-4A5B12F2BEB4}"/>
              </a:ext>
            </a:extLst>
          </p:cNvPr>
          <p:cNvSpPr>
            <a:spLocks noGrp="1"/>
          </p:cNvSpPr>
          <p:nvPr>
            <p:ph type="title"/>
          </p:nvPr>
        </p:nvSpPr>
        <p:spPr/>
        <p:txBody>
          <a:bodyPr/>
          <a:lstStyle/>
          <a:p>
            <a:r>
              <a:rPr lang="en-US" altLang="zh-TW" noProof="0"/>
              <a:t>Click to edit Master title style</a:t>
            </a:r>
            <a:endParaRPr lang="en-US" dirty="0"/>
          </a:p>
        </p:txBody>
      </p:sp>
      <p:graphicFrame>
        <p:nvGraphicFramePr>
          <p:cNvPr id="3" name="Object 2" hidden="1"/>
          <p:cNvGraphicFramePr>
            <a:graphicFrameLocks noChangeAspect="1"/>
          </p:cNvGraphicFramePr>
          <p:nvPr>
            <p:custDataLst>
              <p:tags r:id="rId3"/>
            </p:custDataLst>
            <p:extLst>
              <p:ext uri="{D42A27DB-BD31-4B8C-83A1-F6EECF244321}">
                <p14:modId xmlns:p14="http://schemas.microsoft.com/office/powerpoint/2010/main" val="215473433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76" name="think-cell Folie" r:id="rId5" imgW="415" imgH="414" progId="TCLayout.ActiveDocument.1">
                  <p:embed/>
                </p:oleObj>
              </mc:Choice>
              <mc:Fallback>
                <p:oleObj name="think-cell Folie" r:id="rId5" imgW="415" imgH="414"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1" name="Bildplatzhalter 8"/>
          <p:cNvSpPr>
            <a:spLocks noGrp="1"/>
          </p:cNvSpPr>
          <p:nvPr>
            <p:ph type="pic" sz="quarter" idx="15" hasCustomPrompt="1"/>
          </p:nvPr>
        </p:nvSpPr>
        <p:spPr>
          <a:xfrm>
            <a:off x="6240463" y="1628775"/>
            <a:ext cx="5543550" cy="2856442"/>
          </a:xfrm>
          <a:solidFill>
            <a:schemeClr val="bg1">
              <a:lumMod val="95000"/>
            </a:schemeClr>
          </a:solidFill>
        </p:spPr>
        <p:txBody>
          <a:bodyPr lIns="90000" tIns="46800" rIns="90000" bIns="46800"/>
          <a:lstStyle>
            <a:lvl1pPr marL="0" indent="0" algn="l">
              <a:buNone/>
              <a:defRPr/>
            </a:lvl1pPr>
          </a:lstStyle>
          <a:p>
            <a:r>
              <a:rPr lang="en-US" noProof="0" dirty="0"/>
              <a:t> </a:t>
            </a:r>
          </a:p>
        </p:txBody>
      </p:sp>
      <p:sp>
        <p:nvSpPr>
          <p:cNvPr id="5" name="Fußzeilenplatzhalter 4"/>
          <p:cNvSpPr>
            <a:spLocks noGrp="1"/>
          </p:cNvSpPr>
          <p:nvPr>
            <p:ph type="ftr" sz="quarter" idx="11"/>
          </p:nvPr>
        </p:nvSpPr>
        <p:spPr/>
        <p:txBody>
          <a:bodyPr/>
          <a:lstStyle/>
          <a:p>
            <a:endParaRPr lang="zh-TW" altLang="en-US"/>
          </a:p>
        </p:txBody>
      </p:sp>
      <p:sp>
        <p:nvSpPr>
          <p:cNvPr id="6" name="Foliennummernplatzhalter 5"/>
          <p:cNvSpPr>
            <a:spLocks noGrp="1"/>
          </p:cNvSpPr>
          <p:nvPr>
            <p:ph type="sldNum" sz="quarter" idx="12"/>
          </p:nvPr>
        </p:nvSpPr>
        <p:spPr/>
        <p:txBody>
          <a:bodyPr/>
          <a:lstStyle/>
          <a:p>
            <a:fld id="{ED53A714-CADE-4367-996E-560165165341}" type="slidenum">
              <a:rPr lang="zh-TW" altLang="en-US" smtClean="0"/>
              <a:t>‹#›</a:t>
            </a:fld>
            <a:endParaRPr lang="zh-TW" altLang="en-US"/>
          </a:p>
        </p:txBody>
      </p:sp>
      <p:sp>
        <p:nvSpPr>
          <p:cNvPr id="8" name="Inhaltsplatzhalter 2"/>
          <p:cNvSpPr>
            <a:spLocks noGrp="1"/>
          </p:cNvSpPr>
          <p:nvPr>
            <p:ph idx="13" hasCustomPrompt="1"/>
          </p:nvPr>
        </p:nvSpPr>
        <p:spPr>
          <a:xfrm>
            <a:off x="407988" y="4677139"/>
            <a:ext cx="5544079" cy="1344149"/>
          </a:xfrm>
        </p:spPr>
        <p:txBody>
          <a:bodyPr/>
          <a:lstStyle>
            <a:lvl1pPr>
              <a:lnSpc>
                <a:spcPct val="107000"/>
              </a:lnSpc>
              <a:spcBef>
                <a:spcPts val="1000"/>
              </a:spcBef>
              <a:defRPr sz="1400"/>
            </a:lvl1pPr>
            <a:lvl2pPr>
              <a:lnSpc>
                <a:spcPct val="107000"/>
              </a:lnSpc>
              <a:spcBef>
                <a:spcPts val="1000"/>
              </a:spcBef>
              <a:defRPr sz="1600"/>
            </a:lvl2pPr>
            <a:lvl3pPr>
              <a:lnSpc>
                <a:spcPct val="107000"/>
              </a:lnSpc>
              <a:spcBef>
                <a:spcPts val="1000"/>
              </a:spcBef>
              <a:defRPr sz="1400"/>
            </a:lvl3pPr>
            <a:lvl4pPr>
              <a:lnSpc>
                <a:spcPct val="107000"/>
              </a:lnSpc>
              <a:spcBef>
                <a:spcPts val="1000"/>
              </a:spcBef>
              <a:defRPr sz="1400"/>
            </a:lvl4pPr>
            <a:lvl5pPr>
              <a:lnSpc>
                <a:spcPct val="107000"/>
              </a:lnSpc>
              <a:spcBef>
                <a:spcPts val="1000"/>
              </a:spcBef>
              <a:defRPr sz="1400"/>
            </a:lvl5pPr>
            <a:lvl6pPr>
              <a:lnSpc>
                <a:spcPct val="107000"/>
              </a:lnSpc>
              <a:spcBef>
                <a:spcPts val="1000"/>
              </a:spcBef>
              <a:defRPr sz="1400"/>
            </a:lvl6pPr>
            <a:lvl7pPr>
              <a:lnSpc>
                <a:spcPct val="107000"/>
              </a:lnSpc>
              <a:spcBef>
                <a:spcPts val="1000"/>
              </a:spcBef>
              <a:defRPr sz="1400"/>
            </a:lvl7pPr>
            <a:lvl8pPr>
              <a:lnSpc>
                <a:spcPct val="107000"/>
              </a:lnSpc>
              <a:spcBef>
                <a:spcPts val="1000"/>
              </a:spcBef>
              <a:defRPr sz="1400"/>
            </a:lvl8pPr>
            <a:lvl9pPr>
              <a:lnSpc>
                <a:spcPct val="107000"/>
              </a:lnSpc>
              <a:spcBef>
                <a:spcPts val="1000"/>
              </a:spcBef>
              <a:defRPr sz="1400"/>
            </a:lvl9pPr>
          </a:lstStyle>
          <a:p>
            <a:pPr lvl="0"/>
            <a:r>
              <a:rPr lang="en-US" noProof="0" dirty="0"/>
              <a:t>To switch between the set up text levels, use the "Increase list level" and "Decrease list level" functions on the Start tab.</a:t>
            </a:r>
          </a:p>
          <a:p>
            <a:pPr lvl="1"/>
            <a:r>
              <a:rPr lang="en-US" noProof="0" dirty="0"/>
              <a:t>Headline 16pt, bold</a:t>
            </a:r>
          </a:p>
          <a:p>
            <a:pPr lvl="2"/>
            <a:r>
              <a:rPr lang="en-US" noProof="0" dirty="0"/>
              <a:t>3</a:t>
            </a:r>
          </a:p>
          <a:p>
            <a:pPr lvl="3"/>
            <a:r>
              <a:rPr lang="en-US" noProof="0" dirty="0"/>
              <a:t>4</a:t>
            </a:r>
          </a:p>
          <a:p>
            <a:pPr lvl="4"/>
            <a:r>
              <a:rPr lang="en-US" noProof="0" dirty="0"/>
              <a:t>5</a:t>
            </a:r>
          </a:p>
          <a:p>
            <a:pPr lvl="5"/>
            <a:r>
              <a:rPr lang="en-US" noProof="0" dirty="0"/>
              <a:t>6</a:t>
            </a:r>
          </a:p>
          <a:p>
            <a:pPr lvl="6"/>
            <a:r>
              <a:rPr lang="en-US" noProof="0" dirty="0"/>
              <a:t>7</a:t>
            </a:r>
          </a:p>
          <a:p>
            <a:pPr lvl="7"/>
            <a:r>
              <a:rPr lang="en-US" noProof="0" dirty="0"/>
              <a:t>8</a:t>
            </a:r>
          </a:p>
          <a:p>
            <a:pPr lvl="8"/>
            <a:r>
              <a:rPr lang="en-US" noProof="0" dirty="0"/>
              <a:t>9</a:t>
            </a:r>
          </a:p>
        </p:txBody>
      </p:sp>
      <p:sp>
        <p:nvSpPr>
          <p:cNvPr id="9" name="Bildplatzhalter 8"/>
          <p:cNvSpPr>
            <a:spLocks noGrp="1"/>
          </p:cNvSpPr>
          <p:nvPr>
            <p:ph type="pic" sz="quarter" idx="14" hasCustomPrompt="1"/>
          </p:nvPr>
        </p:nvSpPr>
        <p:spPr>
          <a:xfrm>
            <a:off x="407989" y="1628775"/>
            <a:ext cx="5543550" cy="2856441"/>
          </a:xfrm>
          <a:solidFill>
            <a:schemeClr val="bg1">
              <a:lumMod val="95000"/>
            </a:schemeClr>
          </a:solidFill>
        </p:spPr>
        <p:txBody>
          <a:bodyPr lIns="90000" tIns="46800" rIns="90000" bIns="46800"/>
          <a:lstStyle>
            <a:lvl1pPr marL="0" indent="0" algn="l">
              <a:buNone/>
              <a:defRPr/>
            </a:lvl1pPr>
          </a:lstStyle>
          <a:p>
            <a:r>
              <a:rPr lang="en-US" noProof="0" dirty="0"/>
              <a:t> </a:t>
            </a:r>
          </a:p>
        </p:txBody>
      </p:sp>
      <p:sp>
        <p:nvSpPr>
          <p:cNvPr id="13" name="Inhaltsplatzhalter 2"/>
          <p:cNvSpPr>
            <a:spLocks noGrp="1"/>
          </p:cNvSpPr>
          <p:nvPr>
            <p:ph idx="16" hasCustomPrompt="1"/>
          </p:nvPr>
        </p:nvSpPr>
        <p:spPr>
          <a:xfrm>
            <a:off x="6238925" y="4677139"/>
            <a:ext cx="5545088" cy="1344149"/>
          </a:xfrm>
        </p:spPr>
        <p:txBody>
          <a:bodyPr/>
          <a:lstStyle>
            <a:lvl1pPr>
              <a:lnSpc>
                <a:spcPct val="107000"/>
              </a:lnSpc>
              <a:spcBef>
                <a:spcPts val="1000"/>
              </a:spcBef>
              <a:defRPr sz="1400"/>
            </a:lvl1pPr>
            <a:lvl2pPr>
              <a:lnSpc>
                <a:spcPct val="107000"/>
              </a:lnSpc>
              <a:spcBef>
                <a:spcPts val="1000"/>
              </a:spcBef>
              <a:defRPr sz="1600"/>
            </a:lvl2pPr>
            <a:lvl3pPr>
              <a:lnSpc>
                <a:spcPct val="107000"/>
              </a:lnSpc>
              <a:spcBef>
                <a:spcPts val="1000"/>
              </a:spcBef>
              <a:defRPr sz="1400"/>
            </a:lvl3pPr>
            <a:lvl4pPr>
              <a:lnSpc>
                <a:spcPct val="107000"/>
              </a:lnSpc>
              <a:spcBef>
                <a:spcPts val="1000"/>
              </a:spcBef>
              <a:defRPr sz="1400"/>
            </a:lvl4pPr>
            <a:lvl5pPr>
              <a:lnSpc>
                <a:spcPct val="107000"/>
              </a:lnSpc>
              <a:spcBef>
                <a:spcPts val="1000"/>
              </a:spcBef>
              <a:defRPr sz="1400"/>
            </a:lvl5pPr>
            <a:lvl6pPr>
              <a:lnSpc>
                <a:spcPct val="107000"/>
              </a:lnSpc>
              <a:spcBef>
                <a:spcPts val="1000"/>
              </a:spcBef>
              <a:defRPr sz="1400"/>
            </a:lvl6pPr>
            <a:lvl7pPr>
              <a:lnSpc>
                <a:spcPct val="107000"/>
              </a:lnSpc>
              <a:spcBef>
                <a:spcPts val="1000"/>
              </a:spcBef>
              <a:defRPr sz="1400"/>
            </a:lvl7pPr>
            <a:lvl8pPr>
              <a:lnSpc>
                <a:spcPct val="107000"/>
              </a:lnSpc>
              <a:spcBef>
                <a:spcPts val="1000"/>
              </a:spcBef>
              <a:defRPr sz="1400"/>
            </a:lvl8pPr>
            <a:lvl9pPr>
              <a:lnSpc>
                <a:spcPct val="107000"/>
              </a:lnSpc>
              <a:spcBef>
                <a:spcPts val="1000"/>
              </a:spcBef>
              <a:defRPr sz="1400"/>
            </a:lvl9pPr>
          </a:lstStyle>
          <a:p>
            <a:pPr lvl="0"/>
            <a:r>
              <a:rPr lang="en-US" noProof="0" dirty="0"/>
              <a:t>To switch between the set up text levels, use the "Increase list level" and "Decrease list level" functions on the Start tab.</a:t>
            </a:r>
          </a:p>
          <a:p>
            <a:pPr lvl="1"/>
            <a:r>
              <a:rPr lang="en-US" noProof="0" dirty="0"/>
              <a:t>Headline 16pt, bold</a:t>
            </a:r>
          </a:p>
          <a:p>
            <a:pPr lvl="2"/>
            <a:r>
              <a:rPr lang="en-US" noProof="0" dirty="0"/>
              <a:t>3</a:t>
            </a:r>
          </a:p>
          <a:p>
            <a:pPr lvl="3"/>
            <a:r>
              <a:rPr lang="en-US" noProof="0" dirty="0"/>
              <a:t>4</a:t>
            </a:r>
          </a:p>
          <a:p>
            <a:pPr lvl="4"/>
            <a:r>
              <a:rPr lang="en-US" noProof="0" dirty="0"/>
              <a:t>5</a:t>
            </a:r>
          </a:p>
          <a:p>
            <a:pPr lvl="5"/>
            <a:r>
              <a:rPr lang="en-US" noProof="0" dirty="0"/>
              <a:t>6</a:t>
            </a:r>
          </a:p>
          <a:p>
            <a:pPr lvl="6"/>
            <a:r>
              <a:rPr lang="en-US" noProof="0" dirty="0"/>
              <a:t>7</a:t>
            </a:r>
          </a:p>
          <a:p>
            <a:pPr lvl="7"/>
            <a:r>
              <a:rPr lang="en-US" noProof="0" dirty="0"/>
              <a:t>8</a:t>
            </a:r>
          </a:p>
          <a:p>
            <a:pPr lvl="8"/>
            <a:r>
              <a:rPr lang="en-US" noProof="0" dirty="0"/>
              <a:t>9</a:t>
            </a:r>
          </a:p>
        </p:txBody>
      </p:sp>
      <p:sp>
        <p:nvSpPr>
          <p:cNvPr id="16" name="Text Placeholder 11">
            <a:extLst>
              <a:ext uri="{FF2B5EF4-FFF2-40B4-BE49-F238E27FC236}">
                <a16:creationId xmlns:a16="http://schemas.microsoft.com/office/drawing/2014/main" id="{9A1E1EF4-E377-4058-97EC-1B73C9029640}"/>
              </a:ext>
            </a:extLst>
          </p:cNvPr>
          <p:cNvSpPr>
            <a:spLocks noGrp="1"/>
          </p:cNvSpPr>
          <p:nvPr>
            <p:ph type="body" sz="quarter" idx="17" hasCustomPrompt="1"/>
          </p:nvPr>
        </p:nvSpPr>
        <p:spPr>
          <a:xfrm>
            <a:off x="407988" y="837000"/>
            <a:ext cx="11376025" cy="288538"/>
          </a:xfrm>
        </p:spPr>
        <p:txBody>
          <a:bodyPr tIns="28800"/>
          <a:lstStyle>
            <a:lvl1pPr marL="0" indent="0">
              <a:lnSpc>
                <a:spcPct val="107000"/>
              </a:lnSpc>
              <a:spcBef>
                <a:spcPts val="0"/>
              </a:spcBef>
              <a:buFont typeface="Arial" panose="020B0604020202020204" pitchFamily="34" charset="0"/>
              <a:buNone/>
              <a:defRPr sz="1800" b="1">
                <a:solidFill>
                  <a:srgbClr val="671C3E"/>
                </a:solidFill>
              </a:defRPr>
            </a:lvl1pPr>
            <a:lvl2pPr marL="0" indent="0">
              <a:lnSpc>
                <a:spcPct val="107000"/>
              </a:lnSpc>
              <a:spcBef>
                <a:spcPts val="0"/>
              </a:spcBef>
              <a:buFont typeface="Arial" panose="020B0604020202020204" pitchFamily="34" charset="0"/>
              <a:buNone/>
              <a:defRPr sz="1800" b="1">
                <a:solidFill>
                  <a:srgbClr val="671C3E"/>
                </a:solidFill>
              </a:defRPr>
            </a:lvl2pPr>
            <a:lvl3pPr marL="0" indent="0">
              <a:lnSpc>
                <a:spcPct val="107000"/>
              </a:lnSpc>
              <a:spcBef>
                <a:spcPts val="0"/>
              </a:spcBef>
              <a:buFont typeface="Arial" panose="020B0604020202020204" pitchFamily="34" charset="0"/>
              <a:buNone/>
              <a:defRPr sz="1800" b="1">
                <a:solidFill>
                  <a:srgbClr val="671C3E"/>
                </a:solidFill>
              </a:defRPr>
            </a:lvl3pPr>
            <a:lvl4pPr marL="0" indent="0">
              <a:lnSpc>
                <a:spcPct val="107000"/>
              </a:lnSpc>
              <a:spcBef>
                <a:spcPts val="0"/>
              </a:spcBef>
              <a:buFont typeface="Arial" panose="020B0604020202020204" pitchFamily="34" charset="0"/>
              <a:buNone/>
              <a:defRPr sz="1800" b="1">
                <a:solidFill>
                  <a:srgbClr val="671C3E"/>
                </a:solidFill>
              </a:defRPr>
            </a:lvl4pPr>
            <a:lvl5pPr marL="0" indent="0">
              <a:lnSpc>
                <a:spcPct val="107000"/>
              </a:lnSpc>
              <a:spcBef>
                <a:spcPts val="0"/>
              </a:spcBef>
              <a:buFont typeface="Arial" panose="020B0604020202020204" pitchFamily="34" charset="0"/>
              <a:buNone/>
              <a:defRPr sz="1800" b="1">
                <a:solidFill>
                  <a:srgbClr val="671C3E"/>
                </a:solidFill>
              </a:defRPr>
            </a:lvl5pPr>
            <a:lvl6pPr marL="0" indent="0">
              <a:lnSpc>
                <a:spcPct val="107000"/>
              </a:lnSpc>
              <a:spcBef>
                <a:spcPts val="0"/>
              </a:spcBef>
              <a:buNone/>
              <a:defRPr sz="1800" b="1">
                <a:solidFill>
                  <a:srgbClr val="671C3E"/>
                </a:solidFill>
              </a:defRPr>
            </a:lvl6pPr>
            <a:lvl7pPr marL="0" indent="0">
              <a:lnSpc>
                <a:spcPct val="107000"/>
              </a:lnSpc>
              <a:spcBef>
                <a:spcPts val="0"/>
              </a:spcBef>
              <a:buNone/>
              <a:defRPr sz="1800" b="1">
                <a:solidFill>
                  <a:srgbClr val="671C3E"/>
                </a:solidFill>
              </a:defRPr>
            </a:lvl7pPr>
            <a:lvl8pPr marL="0" indent="0">
              <a:lnSpc>
                <a:spcPct val="107000"/>
              </a:lnSpc>
              <a:spcBef>
                <a:spcPts val="0"/>
              </a:spcBef>
              <a:buNone/>
              <a:defRPr sz="1800" b="1">
                <a:solidFill>
                  <a:srgbClr val="671C3E"/>
                </a:solidFill>
              </a:defRPr>
            </a:lvl8pPr>
            <a:lvl9pPr marL="0" indent="0">
              <a:lnSpc>
                <a:spcPct val="107000"/>
              </a:lnSpc>
              <a:spcBef>
                <a:spcPts val="0"/>
              </a:spcBef>
              <a:buNone/>
              <a:defRPr sz="1800" b="1">
                <a:solidFill>
                  <a:srgbClr val="671C3E"/>
                </a:solidFill>
              </a:defRPr>
            </a:lvl9pPr>
          </a:lstStyle>
          <a:p>
            <a:pPr lvl="0"/>
            <a:r>
              <a:rPr lang="en-US" dirty="0"/>
              <a:t>Click to edit subtitle</a:t>
            </a:r>
          </a:p>
        </p:txBody>
      </p:sp>
    </p:spTree>
    <p:custDataLst>
      <p:tags r:id="rId2"/>
    </p:custDataLst>
    <p:extLst>
      <p:ext uri="{BB962C8B-B14F-4D97-AF65-F5344CB8AC3E}">
        <p14:creationId xmlns:p14="http://schemas.microsoft.com/office/powerpoint/2010/main" val="15956099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ntent and picture 05">
    <p:spTree>
      <p:nvGrpSpPr>
        <p:cNvPr id="1" name=""/>
        <p:cNvGrpSpPr/>
        <p:nvPr/>
      </p:nvGrpSpPr>
      <p:grpSpPr>
        <a:xfrm>
          <a:off x="0" y="0"/>
          <a:ext cx="0" cy="0"/>
          <a:chOff x="0" y="0"/>
          <a:chExt cx="0" cy="0"/>
        </a:xfrm>
      </p:grpSpPr>
      <p:sp>
        <p:nvSpPr>
          <p:cNvPr id="11" name="Bildplatzhalter 8"/>
          <p:cNvSpPr>
            <a:spLocks noGrp="1"/>
          </p:cNvSpPr>
          <p:nvPr>
            <p:ph type="pic" sz="quarter" idx="15" hasCustomPrompt="1"/>
          </p:nvPr>
        </p:nvSpPr>
        <p:spPr>
          <a:xfrm>
            <a:off x="4295775" y="1628776"/>
            <a:ext cx="3600449" cy="2328598"/>
          </a:xfrm>
          <a:solidFill>
            <a:schemeClr val="bg1">
              <a:lumMod val="95000"/>
            </a:schemeClr>
          </a:solidFill>
        </p:spPr>
        <p:txBody>
          <a:bodyPr lIns="90000" tIns="46800" rIns="90000" bIns="46800"/>
          <a:lstStyle>
            <a:lvl1pPr marL="0" indent="0" algn="l">
              <a:buNone/>
              <a:defRPr/>
            </a:lvl1pPr>
          </a:lstStyle>
          <a:p>
            <a:r>
              <a:rPr lang="en-US" noProof="0" dirty="0"/>
              <a:t> </a:t>
            </a:r>
          </a:p>
        </p:txBody>
      </p:sp>
      <p:sp>
        <p:nvSpPr>
          <p:cNvPr id="5" name="Fußzeilenplatzhalter 4"/>
          <p:cNvSpPr>
            <a:spLocks noGrp="1"/>
          </p:cNvSpPr>
          <p:nvPr>
            <p:ph type="ftr" sz="quarter" idx="11"/>
          </p:nvPr>
        </p:nvSpPr>
        <p:spPr/>
        <p:txBody>
          <a:bodyPr/>
          <a:lstStyle/>
          <a:p>
            <a:endParaRPr lang="zh-TW" altLang="en-US"/>
          </a:p>
        </p:txBody>
      </p:sp>
      <p:sp>
        <p:nvSpPr>
          <p:cNvPr id="6" name="Foliennummernplatzhalter 5"/>
          <p:cNvSpPr>
            <a:spLocks noGrp="1"/>
          </p:cNvSpPr>
          <p:nvPr>
            <p:ph type="sldNum" sz="quarter" idx="12"/>
          </p:nvPr>
        </p:nvSpPr>
        <p:spPr/>
        <p:txBody>
          <a:bodyPr/>
          <a:lstStyle/>
          <a:p>
            <a:fld id="{ED53A714-CADE-4367-996E-560165165341}" type="slidenum">
              <a:rPr lang="zh-TW" altLang="en-US" smtClean="0"/>
              <a:t>‹#›</a:t>
            </a:fld>
            <a:endParaRPr lang="zh-TW" altLang="en-US"/>
          </a:p>
        </p:txBody>
      </p:sp>
      <p:sp>
        <p:nvSpPr>
          <p:cNvPr id="8" name="Inhaltsplatzhalter 2"/>
          <p:cNvSpPr>
            <a:spLocks noGrp="1"/>
          </p:cNvSpPr>
          <p:nvPr>
            <p:ph idx="13" hasCustomPrompt="1"/>
          </p:nvPr>
        </p:nvSpPr>
        <p:spPr>
          <a:xfrm>
            <a:off x="407988" y="4181795"/>
            <a:ext cx="3600451" cy="1840123"/>
          </a:xfrm>
        </p:spPr>
        <p:txBody>
          <a:bodyPr/>
          <a:lstStyle>
            <a:lvl1pPr>
              <a:lnSpc>
                <a:spcPct val="107000"/>
              </a:lnSpc>
              <a:spcBef>
                <a:spcPts val="1000"/>
              </a:spcBef>
              <a:defRPr sz="1400"/>
            </a:lvl1pPr>
            <a:lvl2pPr>
              <a:lnSpc>
                <a:spcPct val="107000"/>
              </a:lnSpc>
              <a:spcBef>
                <a:spcPts val="1000"/>
              </a:spcBef>
              <a:defRPr sz="1600"/>
            </a:lvl2pPr>
            <a:lvl3pPr>
              <a:lnSpc>
                <a:spcPct val="107000"/>
              </a:lnSpc>
              <a:spcBef>
                <a:spcPts val="1000"/>
              </a:spcBef>
              <a:defRPr sz="1400"/>
            </a:lvl3pPr>
            <a:lvl4pPr>
              <a:lnSpc>
                <a:spcPct val="107000"/>
              </a:lnSpc>
              <a:spcBef>
                <a:spcPts val="1000"/>
              </a:spcBef>
              <a:defRPr sz="1400"/>
            </a:lvl4pPr>
            <a:lvl5pPr>
              <a:lnSpc>
                <a:spcPct val="107000"/>
              </a:lnSpc>
              <a:spcBef>
                <a:spcPts val="1000"/>
              </a:spcBef>
              <a:defRPr sz="1400"/>
            </a:lvl5pPr>
            <a:lvl6pPr>
              <a:lnSpc>
                <a:spcPct val="107000"/>
              </a:lnSpc>
              <a:spcBef>
                <a:spcPts val="1000"/>
              </a:spcBef>
              <a:defRPr sz="1400"/>
            </a:lvl6pPr>
            <a:lvl7pPr>
              <a:lnSpc>
                <a:spcPct val="107000"/>
              </a:lnSpc>
              <a:spcBef>
                <a:spcPts val="1000"/>
              </a:spcBef>
              <a:defRPr sz="1400"/>
            </a:lvl7pPr>
            <a:lvl8pPr>
              <a:lnSpc>
                <a:spcPct val="107000"/>
              </a:lnSpc>
              <a:spcBef>
                <a:spcPts val="1000"/>
              </a:spcBef>
              <a:defRPr sz="1400"/>
            </a:lvl8pPr>
            <a:lvl9pPr>
              <a:lnSpc>
                <a:spcPct val="107000"/>
              </a:lnSpc>
              <a:spcBef>
                <a:spcPts val="1000"/>
              </a:spcBef>
              <a:defRPr sz="1400"/>
            </a:lvl9pPr>
          </a:lstStyle>
          <a:p>
            <a:pPr lvl="0"/>
            <a:r>
              <a:rPr lang="en-US" noProof="0" dirty="0"/>
              <a:t>To switch between the set up text levels, use the "Increase list level" and "Decrease list level" functions on the Start tab.</a:t>
            </a:r>
          </a:p>
          <a:p>
            <a:pPr lvl="1"/>
            <a:r>
              <a:rPr lang="en-US" noProof="0" dirty="0"/>
              <a:t>Headline 16pt, bold</a:t>
            </a:r>
          </a:p>
          <a:p>
            <a:pPr lvl="2"/>
            <a:r>
              <a:rPr lang="en-US" noProof="0" dirty="0"/>
              <a:t>3</a:t>
            </a:r>
          </a:p>
          <a:p>
            <a:pPr lvl="3"/>
            <a:r>
              <a:rPr lang="en-US" noProof="0" dirty="0"/>
              <a:t>4</a:t>
            </a:r>
          </a:p>
          <a:p>
            <a:pPr lvl="4"/>
            <a:r>
              <a:rPr lang="en-US" noProof="0" dirty="0"/>
              <a:t>5</a:t>
            </a:r>
          </a:p>
          <a:p>
            <a:pPr lvl="5"/>
            <a:r>
              <a:rPr lang="en-US" noProof="0" dirty="0"/>
              <a:t>6</a:t>
            </a:r>
          </a:p>
          <a:p>
            <a:pPr lvl="6"/>
            <a:r>
              <a:rPr lang="en-US" noProof="0" dirty="0"/>
              <a:t>7</a:t>
            </a:r>
          </a:p>
          <a:p>
            <a:pPr lvl="7"/>
            <a:r>
              <a:rPr lang="en-US" noProof="0" dirty="0"/>
              <a:t>8</a:t>
            </a:r>
          </a:p>
          <a:p>
            <a:pPr lvl="8"/>
            <a:r>
              <a:rPr lang="en-US" noProof="0" dirty="0"/>
              <a:t>9</a:t>
            </a:r>
          </a:p>
        </p:txBody>
      </p:sp>
      <p:sp>
        <p:nvSpPr>
          <p:cNvPr id="9" name="Bildplatzhalter 8"/>
          <p:cNvSpPr>
            <a:spLocks noGrp="1"/>
          </p:cNvSpPr>
          <p:nvPr>
            <p:ph type="pic" sz="quarter" idx="14" hasCustomPrompt="1"/>
          </p:nvPr>
        </p:nvSpPr>
        <p:spPr>
          <a:xfrm>
            <a:off x="407989" y="1628775"/>
            <a:ext cx="3600450" cy="2328597"/>
          </a:xfrm>
          <a:solidFill>
            <a:schemeClr val="bg1">
              <a:lumMod val="95000"/>
            </a:schemeClr>
          </a:solidFill>
        </p:spPr>
        <p:txBody>
          <a:bodyPr lIns="90000" tIns="46800" rIns="90000" bIns="46800"/>
          <a:lstStyle>
            <a:lvl1pPr marL="0" indent="0" algn="l">
              <a:buNone/>
              <a:defRPr/>
            </a:lvl1pPr>
          </a:lstStyle>
          <a:p>
            <a:r>
              <a:rPr lang="en-US" noProof="0" dirty="0"/>
              <a:t> </a:t>
            </a:r>
          </a:p>
        </p:txBody>
      </p:sp>
      <p:sp>
        <p:nvSpPr>
          <p:cNvPr id="13" name="Inhaltsplatzhalter 2"/>
          <p:cNvSpPr>
            <a:spLocks noGrp="1"/>
          </p:cNvSpPr>
          <p:nvPr>
            <p:ph idx="16" hasCustomPrompt="1"/>
          </p:nvPr>
        </p:nvSpPr>
        <p:spPr>
          <a:xfrm>
            <a:off x="4295776" y="4181795"/>
            <a:ext cx="3600450" cy="1840123"/>
          </a:xfrm>
        </p:spPr>
        <p:txBody>
          <a:bodyPr/>
          <a:lstStyle>
            <a:lvl1pPr>
              <a:lnSpc>
                <a:spcPct val="107000"/>
              </a:lnSpc>
              <a:spcBef>
                <a:spcPts val="1000"/>
              </a:spcBef>
              <a:defRPr sz="1400"/>
            </a:lvl1pPr>
            <a:lvl2pPr>
              <a:lnSpc>
                <a:spcPct val="107000"/>
              </a:lnSpc>
              <a:spcBef>
                <a:spcPts val="1000"/>
              </a:spcBef>
              <a:defRPr sz="1600"/>
            </a:lvl2pPr>
            <a:lvl3pPr>
              <a:lnSpc>
                <a:spcPct val="107000"/>
              </a:lnSpc>
              <a:spcBef>
                <a:spcPts val="1000"/>
              </a:spcBef>
              <a:defRPr sz="1400"/>
            </a:lvl3pPr>
            <a:lvl4pPr>
              <a:lnSpc>
                <a:spcPct val="107000"/>
              </a:lnSpc>
              <a:spcBef>
                <a:spcPts val="1000"/>
              </a:spcBef>
              <a:defRPr sz="1400"/>
            </a:lvl4pPr>
            <a:lvl5pPr>
              <a:lnSpc>
                <a:spcPct val="107000"/>
              </a:lnSpc>
              <a:spcBef>
                <a:spcPts val="1000"/>
              </a:spcBef>
              <a:defRPr sz="1400"/>
            </a:lvl5pPr>
            <a:lvl6pPr>
              <a:lnSpc>
                <a:spcPct val="107000"/>
              </a:lnSpc>
              <a:spcBef>
                <a:spcPts val="1000"/>
              </a:spcBef>
              <a:defRPr sz="1400"/>
            </a:lvl6pPr>
            <a:lvl7pPr>
              <a:lnSpc>
                <a:spcPct val="107000"/>
              </a:lnSpc>
              <a:spcBef>
                <a:spcPts val="1000"/>
              </a:spcBef>
              <a:defRPr sz="1400"/>
            </a:lvl7pPr>
            <a:lvl8pPr>
              <a:lnSpc>
                <a:spcPct val="107000"/>
              </a:lnSpc>
              <a:spcBef>
                <a:spcPts val="1000"/>
              </a:spcBef>
              <a:defRPr sz="1400"/>
            </a:lvl8pPr>
            <a:lvl9pPr>
              <a:lnSpc>
                <a:spcPct val="107000"/>
              </a:lnSpc>
              <a:spcBef>
                <a:spcPts val="1000"/>
              </a:spcBef>
              <a:defRPr sz="1400"/>
            </a:lvl9pPr>
          </a:lstStyle>
          <a:p>
            <a:pPr lvl="0"/>
            <a:r>
              <a:rPr lang="en-US" noProof="0" dirty="0"/>
              <a:t>To switch between the set up text levels, use the "Increase list level" and "Decrease list level" functions on the Start tab.</a:t>
            </a:r>
          </a:p>
          <a:p>
            <a:pPr lvl="1"/>
            <a:r>
              <a:rPr lang="en-US" noProof="0" dirty="0"/>
              <a:t>Headline 16pt, bold</a:t>
            </a:r>
          </a:p>
          <a:p>
            <a:pPr lvl="2"/>
            <a:r>
              <a:rPr lang="en-US" noProof="0" dirty="0"/>
              <a:t>3</a:t>
            </a:r>
          </a:p>
          <a:p>
            <a:pPr lvl="3"/>
            <a:r>
              <a:rPr lang="en-US" noProof="0" dirty="0"/>
              <a:t>4</a:t>
            </a:r>
          </a:p>
          <a:p>
            <a:pPr lvl="4"/>
            <a:r>
              <a:rPr lang="en-US" noProof="0" dirty="0"/>
              <a:t>5</a:t>
            </a:r>
          </a:p>
          <a:p>
            <a:pPr lvl="5"/>
            <a:r>
              <a:rPr lang="en-US" noProof="0" dirty="0"/>
              <a:t>6</a:t>
            </a:r>
          </a:p>
          <a:p>
            <a:pPr lvl="6"/>
            <a:r>
              <a:rPr lang="en-US" noProof="0" dirty="0"/>
              <a:t>7</a:t>
            </a:r>
          </a:p>
          <a:p>
            <a:pPr lvl="7"/>
            <a:r>
              <a:rPr lang="en-US" noProof="0" dirty="0"/>
              <a:t>8</a:t>
            </a:r>
          </a:p>
          <a:p>
            <a:pPr lvl="8"/>
            <a:r>
              <a:rPr lang="en-US" noProof="0" dirty="0"/>
              <a:t>9</a:t>
            </a:r>
          </a:p>
        </p:txBody>
      </p:sp>
      <p:sp>
        <p:nvSpPr>
          <p:cNvPr id="15" name="Bildplatzhalter 8"/>
          <p:cNvSpPr>
            <a:spLocks noGrp="1"/>
          </p:cNvSpPr>
          <p:nvPr>
            <p:ph type="pic" sz="quarter" idx="17" hasCustomPrompt="1"/>
          </p:nvPr>
        </p:nvSpPr>
        <p:spPr>
          <a:xfrm>
            <a:off x="8183563" y="1628775"/>
            <a:ext cx="3600450" cy="2328285"/>
          </a:xfrm>
          <a:solidFill>
            <a:schemeClr val="bg1">
              <a:lumMod val="95000"/>
            </a:schemeClr>
          </a:solidFill>
        </p:spPr>
        <p:txBody>
          <a:bodyPr lIns="90000" tIns="46800" rIns="90000" bIns="46800"/>
          <a:lstStyle>
            <a:lvl1pPr marL="0" indent="0" algn="l">
              <a:buNone/>
              <a:defRPr/>
            </a:lvl1pPr>
          </a:lstStyle>
          <a:p>
            <a:r>
              <a:rPr lang="en-US" noProof="0" dirty="0"/>
              <a:t> </a:t>
            </a:r>
          </a:p>
        </p:txBody>
      </p:sp>
      <p:sp>
        <p:nvSpPr>
          <p:cNvPr id="16" name="Inhaltsplatzhalter 2"/>
          <p:cNvSpPr>
            <a:spLocks noGrp="1"/>
          </p:cNvSpPr>
          <p:nvPr>
            <p:ph idx="18" hasCustomPrompt="1"/>
          </p:nvPr>
        </p:nvSpPr>
        <p:spPr>
          <a:xfrm>
            <a:off x="8183563" y="4181795"/>
            <a:ext cx="3600450" cy="1840123"/>
          </a:xfrm>
        </p:spPr>
        <p:txBody>
          <a:bodyPr/>
          <a:lstStyle>
            <a:lvl1pPr>
              <a:lnSpc>
                <a:spcPct val="107000"/>
              </a:lnSpc>
              <a:spcBef>
                <a:spcPts val="1000"/>
              </a:spcBef>
              <a:defRPr sz="1400"/>
            </a:lvl1pPr>
            <a:lvl2pPr>
              <a:lnSpc>
                <a:spcPct val="107000"/>
              </a:lnSpc>
              <a:spcBef>
                <a:spcPts val="1000"/>
              </a:spcBef>
              <a:defRPr sz="1600"/>
            </a:lvl2pPr>
            <a:lvl3pPr>
              <a:lnSpc>
                <a:spcPct val="107000"/>
              </a:lnSpc>
              <a:spcBef>
                <a:spcPts val="1000"/>
              </a:spcBef>
              <a:defRPr sz="1400"/>
            </a:lvl3pPr>
            <a:lvl4pPr>
              <a:lnSpc>
                <a:spcPct val="107000"/>
              </a:lnSpc>
              <a:spcBef>
                <a:spcPts val="1000"/>
              </a:spcBef>
              <a:defRPr sz="1400"/>
            </a:lvl4pPr>
            <a:lvl5pPr>
              <a:lnSpc>
                <a:spcPct val="107000"/>
              </a:lnSpc>
              <a:spcBef>
                <a:spcPts val="1000"/>
              </a:spcBef>
              <a:defRPr sz="1400"/>
            </a:lvl5pPr>
            <a:lvl6pPr>
              <a:lnSpc>
                <a:spcPct val="107000"/>
              </a:lnSpc>
              <a:spcBef>
                <a:spcPts val="1000"/>
              </a:spcBef>
              <a:defRPr sz="1400"/>
            </a:lvl6pPr>
            <a:lvl7pPr>
              <a:lnSpc>
                <a:spcPct val="107000"/>
              </a:lnSpc>
              <a:spcBef>
                <a:spcPts val="1000"/>
              </a:spcBef>
              <a:defRPr sz="1400"/>
            </a:lvl7pPr>
            <a:lvl8pPr>
              <a:lnSpc>
                <a:spcPct val="107000"/>
              </a:lnSpc>
              <a:spcBef>
                <a:spcPts val="1000"/>
              </a:spcBef>
              <a:defRPr sz="1400"/>
            </a:lvl8pPr>
            <a:lvl9pPr>
              <a:lnSpc>
                <a:spcPct val="107000"/>
              </a:lnSpc>
              <a:spcBef>
                <a:spcPts val="1000"/>
              </a:spcBef>
              <a:defRPr sz="1400"/>
            </a:lvl9pPr>
          </a:lstStyle>
          <a:p>
            <a:pPr lvl="0"/>
            <a:r>
              <a:rPr lang="en-US" noProof="0" dirty="0"/>
              <a:t>To switch between the set up text levels, use the "Increase list level" and "Decrease list level" functions on the Start tab.</a:t>
            </a:r>
          </a:p>
          <a:p>
            <a:pPr lvl="1"/>
            <a:r>
              <a:rPr lang="en-US" noProof="0" dirty="0"/>
              <a:t>Headline 16pt, bold</a:t>
            </a:r>
          </a:p>
          <a:p>
            <a:pPr lvl="2"/>
            <a:r>
              <a:rPr lang="en-US" noProof="0" dirty="0"/>
              <a:t>3</a:t>
            </a:r>
          </a:p>
          <a:p>
            <a:pPr lvl="3"/>
            <a:r>
              <a:rPr lang="en-US" noProof="0" dirty="0"/>
              <a:t>4</a:t>
            </a:r>
          </a:p>
          <a:p>
            <a:pPr lvl="4"/>
            <a:r>
              <a:rPr lang="en-US" noProof="0" dirty="0"/>
              <a:t>5</a:t>
            </a:r>
          </a:p>
          <a:p>
            <a:pPr lvl="5"/>
            <a:r>
              <a:rPr lang="en-US" noProof="0" dirty="0"/>
              <a:t>6</a:t>
            </a:r>
          </a:p>
          <a:p>
            <a:pPr lvl="6"/>
            <a:r>
              <a:rPr lang="en-US" noProof="0" dirty="0"/>
              <a:t>7</a:t>
            </a:r>
          </a:p>
          <a:p>
            <a:pPr lvl="7"/>
            <a:r>
              <a:rPr lang="en-US" noProof="0" dirty="0"/>
              <a:t>8</a:t>
            </a:r>
          </a:p>
          <a:p>
            <a:pPr lvl="8"/>
            <a:r>
              <a:rPr lang="en-US" noProof="0" dirty="0"/>
              <a:t>9</a:t>
            </a:r>
          </a:p>
        </p:txBody>
      </p:sp>
      <p:sp>
        <p:nvSpPr>
          <p:cNvPr id="3" name="Titel 2">
            <a:extLst>
              <a:ext uri="{FF2B5EF4-FFF2-40B4-BE49-F238E27FC236}">
                <a16:creationId xmlns:a16="http://schemas.microsoft.com/office/drawing/2014/main" id="{2CEF4571-7353-41CF-981E-E2D5E5B3A739}"/>
              </a:ext>
            </a:extLst>
          </p:cNvPr>
          <p:cNvSpPr>
            <a:spLocks noGrp="1"/>
          </p:cNvSpPr>
          <p:nvPr>
            <p:ph type="title"/>
          </p:nvPr>
        </p:nvSpPr>
        <p:spPr/>
        <p:txBody>
          <a:bodyPr/>
          <a:lstStyle/>
          <a:p>
            <a:r>
              <a:rPr lang="en-US" altLang="zh-TW" noProof="0"/>
              <a:t>Click to edit Master title style</a:t>
            </a:r>
            <a:endParaRPr lang="en-US" dirty="0"/>
          </a:p>
        </p:txBody>
      </p:sp>
    </p:spTree>
    <p:custDataLst>
      <p:tags r:id="rId1"/>
    </p:custDataLst>
    <p:extLst>
      <p:ext uri="{BB962C8B-B14F-4D97-AF65-F5344CB8AC3E}">
        <p14:creationId xmlns:p14="http://schemas.microsoft.com/office/powerpoint/2010/main" val="24094454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ntent and picture 05 w/subtitle">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6C7E431E-BD72-442D-9191-CD0AEB72CEE4}"/>
              </a:ext>
            </a:extLst>
          </p:cNvPr>
          <p:cNvSpPr>
            <a:spLocks noGrp="1"/>
          </p:cNvSpPr>
          <p:nvPr>
            <p:ph type="title"/>
          </p:nvPr>
        </p:nvSpPr>
        <p:spPr/>
        <p:txBody>
          <a:bodyPr/>
          <a:lstStyle/>
          <a:p>
            <a:r>
              <a:rPr lang="en-US" altLang="zh-TW" noProof="0"/>
              <a:t>Click to edit Master title style</a:t>
            </a:r>
            <a:endParaRPr lang="en-US" dirty="0"/>
          </a:p>
        </p:txBody>
      </p:sp>
      <p:sp>
        <p:nvSpPr>
          <p:cNvPr id="11" name="Bildplatzhalter 8"/>
          <p:cNvSpPr>
            <a:spLocks noGrp="1"/>
          </p:cNvSpPr>
          <p:nvPr>
            <p:ph type="pic" sz="quarter" idx="15" hasCustomPrompt="1"/>
          </p:nvPr>
        </p:nvSpPr>
        <p:spPr>
          <a:xfrm>
            <a:off x="4295775" y="1628776"/>
            <a:ext cx="3600449" cy="2328598"/>
          </a:xfrm>
          <a:solidFill>
            <a:schemeClr val="bg1">
              <a:lumMod val="95000"/>
            </a:schemeClr>
          </a:solidFill>
        </p:spPr>
        <p:txBody>
          <a:bodyPr lIns="90000" tIns="46800" rIns="90000" bIns="46800"/>
          <a:lstStyle>
            <a:lvl1pPr marL="0" indent="0" algn="l">
              <a:buNone/>
              <a:defRPr/>
            </a:lvl1pPr>
          </a:lstStyle>
          <a:p>
            <a:r>
              <a:rPr lang="en-US" noProof="0" dirty="0"/>
              <a:t> </a:t>
            </a:r>
          </a:p>
        </p:txBody>
      </p:sp>
      <p:sp>
        <p:nvSpPr>
          <p:cNvPr id="5" name="Fußzeilenplatzhalter 4"/>
          <p:cNvSpPr>
            <a:spLocks noGrp="1"/>
          </p:cNvSpPr>
          <p:nvPr>
            <p:ph type="ftr" sz="quarter" idx="11"/>
          </p:nvPr>
        </p:nvSpPr>
        <p:spPr/>
        <p:txBody>
          <a:bodyPr/>
          <a:lstStyle/>
          <a:p>
            <a:endParaRPr lang="zh-TW" altLang="en-US"/>
          </a:p>
        </p:txBody>
      </p:sp>
      <p:sp>
        <p:nvSpPr>
          <p:cNvPr id="6" name="Foliennummernplatzhalter 5"/>
          <p:cNvSpPr>
            <a:spLocks noGrp="1"/>
          </p:cNvSpPr>
          <p:nvPr>
            <p:ph type="sldNum" sz="quarter" idx="12"/>
          </p:nvPr>
        </p:nvSpPr>
        <p:spPr/>
        <p:txBody>
          <a:bodyPr/>
          <a:lstStyle/>
          <a:p>
            <a:fld id="{ED53A714-CADE-4367-996E-560165165341}" type="slidenum">
              <a:rPr lang="zh-TW" altLang="en-US" smtClean="0"/>
              <a:t>‹#›</a:t>
            </a:fld>
            <a:endParaRPr lang="zh-TW" altLang="en-US"/>
          </a:p>
        </p:txBody>
      </p:sp>
      <p:sp>
        <p:nvSpPr>
          <p:cNvPr id="8" name="Inhaltsplatzhalter 2"/>
          <p:cNvSpPr>
            <a:spLocks noGrp="1"/>
          </p:cNvSpPr>
          <p:nvPr>
            <p:ph idx="13" hasCustomPrompt="1"/>
          </p:nvPr>
        </p:nvSpPr>
        <p:spPr>
          <a:xfrm>
            <a:off x="407989" y="4181795"/>
            <a:ext cx="3600450" cy="1840123"/>
          </a:xfrm>
        </p:spPr>
        <p:txBody>
          <a:bodyPr/>
          <a:lstStyle>
            <a:lvl1pPr>
              <a:lnSpc>
                <a:spcPct val="107000"/>
              </a:lnSpc>
              <a:spcBef>
                <a:spcPts val="1000"/>
              </a:spcBef>
              <a:defRPr sz="1400"/>
            </a:lvl1pPr>
            <a:lvl2pPr>
              <a:lnSpc>
                <a:spcPct val="107000"/>
              </a:lnSpc>
              <a:spcBef>
                <a:spcPts val="1000"/>
              </a:spcBef>
              <a:defRPr sz="1600"/>
            </a:lvl2pPr>
            <a:lvl3pPr>
              <a:lnSpc>
                <a:spcPct val="107000"/>
              </a:lnSpc>
              <a:spcBef>
                <a:spcPts val="1000"/>
              </a:spcBef>
              <a:defRPr sz="1400"/>
            </a:lvl3pPr>
            <a:lvl4pPr>
              <a:lnSpc>
                <a:spcPct val="107000"/>
              </a:lnSpc>
              <a:spcBef>
                <a:spcPts val="1000"/>
              </a:spcBef>
              <a:defRPr sz="1400"/>
            </a:lvl4pPr>
            <a:lvl5pPr>
              <a:lnSpc>
                <a:spcPct val="107000"/>
              </a:lnSpc>
              <a:spcBef>
                <a:spcPts val="1000"/>
              </a:spcBef>
              <a:defRPr sz="1400"/>
            </a:lvl5pPr>
            <a:lvl6pPr>
              <a:lnSpc>
                <a:spcPct val="107000"/>
              </a:lnSpc>
              <a:spcBef>
                <a:spcPts val="1000"/>
              </a:spcBef>
              <a:defRPr sz="1400"/>
            </a:lvl6pPr>
            <a:lvl7pPr>
              <a:lnSpc>
                <a:spcPct val="107000"/>
              </a:lnSpc>
              <a:spcBef>
                <a:spcPts val="1000"/>
              </a:spcBef>
              <a:defRPr sz="1400"/>
            </a:lvl7pPr>
            <a:lvl8pPr>
              <a:lnSpc>
                <a:spcPct val="107000"/>
              </a:lnSpc>
              <a:spcBef>
                <a:spcPts val="1000"/>
              </a:spcBef>
              <a:defRPr sz="1400"/>
            </a:lvl8pPr>
            <a:lvl9pPr>
              <a:lnSpc>
                <a:spcPct val="107000"/>
              </a:lnSpc>
              <a:spcBef>
                <a:spcPts val="1000"/>
              </a:spcBef>
              <a:defRPr sz="1400"/>
            </a:lvl9pPr>
          </a:lstStyle>
          <a:p>
            <a:pPr lvl="0"/>
            <a:r>
              <a:rPr lang="en-US" noProof="0" dirty="0"/>
              <a:t>To switch between the set up text levels, use the "Increase list level" and "Decrease list level" functions on the Start tab.</a:t>
            </a:r>
          </a:p>
          <a:p>
            <a:pPr lvl="1"/>
            <a:r>
              <a:rPr lang="en-US" noProof="0" dirty="0"/>
              <a:t>Headline 16pt, bold</a:t>
            </a:r>
          </a:p>
          <a:p>
            <a:pPr lvl="2"/>
            <a:r>
              <a:rPr lang="en-US" noProof="0" dirty="0"/>
              <a:t>3</a:t>
            </a:r>
          </a:p>
          <a:p>
            <a:pPr lvl="3"/>
            <a:r>
              <a:rPr lang="en-US" noProof="0" dirty="0"/>
              <a:t>4</a:t>
            </a:r>
          </a:p>
          <a:p>
            <a:pPr lvl="4"/>
            <a:r>
              <a:rPr lang="en-US" noProof="0" dirty="0"/>
              <a:t>5</a:t>
            </a:r>
          </a:p>
          <a:p>
            <a:pPr lvl="5"/>
            <a:r>
              <a:rPr lang="en-US" noProof="0" dirty="0"/>
              <a:t>6</a:t>
            </a:r>
          </a:p>
          <a:p>
            <a:pPr lvl="6"/>
            <a:r>
              <a:rPr lang="en-US" noProof="0" dirty="0"/>
              <a:t>7</a:t>
            </a:r>
          </a:p>
          <a:p>
            <a:pPr lvl="7"/>
            <a:r>
              <a:rPr lang="en-US" noProof="0" dirty="0"/>
              <a:t>8</a:t>
            </a:r>
          </a:p>
          <a:p>
            <a:pPr lvl="8"/>
            <a:r>
              <a:rPr lang="en-US" noProof="0" dirty="0"/>
              <a:t>9</a:t>
            </a:r>
          </a:p>
        </p:txBody>
      </p:sp>
      <p:sp>
        <p:nvSpPr>
          <p:cNvPr id="9" name="Bildplatzhalter 8"/>
          <p:cNvSpPr>
            <a:spLocks noGrp="1"/>
          </p:cNvSpPr>
          <p:nvPr>
            <p:ph type="pic" sz="quarter" idx="14" hasCustomPrompt="1"/>
          </p:nvPr>
        </p:nvSpPr>
        <p:spPr>
          <a:xfrm>
            <a:off x="407989" y="1628775"/>
            <a:ext cx="3600450" cy="2328597"/>
          </a:xfrm>
          <a:solidFill>
            <a:schemeClr val="bg1">
              <a:lumMod val="95000"/>
            </a:schemeClr>
          </a:solidFill>
        </p:spPr>
        <p:txBody>
          <a:bodyPr lIns="90000" tIns="46800" rIns="90000" bIns="46800"/>
          <a:lstStyle>
            <a:lvl1pPr marL="0" indent="0" algn="l">
              <a:buNone/>
              <a:defRPr/>
            </a:lvl1pPr>
          </a:lstStyle>
          <a:p>
            <a:r>
              <a:rPr lang="en-US" noProof="0" dirty="0"/>
              <a:t> </a:t>
            </a:r>
          </a:p>
        </p:txBody>
      </p:sp>
      <p:sp>
        <p:nvSpPr>
          <p:cNvPr id="13" name="Inhaltsplatzhalter 2"/>
          <p:cNvSpPr>
            <a:spLocks noGrp="1"/>
          </p:cNvSpPr>
          <p:nvPr>
            <p:ph idx="16" hasCustomPrompt="1"/>
          </p:nvPr>
        </p:nvSpPr>
        <p:spPr>
          <a:xfrm>
            <a:off x="4295775" y="4181795"/>
            <a:ext cx="3600450" cy="1840123"/>
          </a:xfrm>
        </p:spPr>
        <p:txBody>
          <a:bodyPr/>
          <a:lstStyle>
            <a:lvl1pPr>
              <a:lnSpc>
                <a:spcPct val="107000"/>
              </a:lnSpc>
              <a:spcBef>
                <a:spcPts val="1000"/>
              </a:spcBef>
              <a:defRPr sz="1400"/>
            </a:lvl1pPr>
            <a:lvl2pPr>
              <a:lnSpc>
                <a:spcPct val="107000"/>
              </a:lnSpc>
              <a:spcBef>
                <a:spcPts val="1000"/>
              </a:spcBef>
              <a:defRPr sz="1600"/>
            </a:lvl2pPr>
            <a:lvl3pPr>
              <a:lnSpc>
                <a:spcPct val="107000"/>
              </a:lnSpc>
              <a:spcBef>
                <a:spcPts val="1000"/>
              </a:spcBef>
              <a:defRPr sz="1400"/>
            </a:lvl3pPr>
            <a:lvl4pPr>
              <a:lnSpc>
                <a:spcPct val="107000"/>
              </a:lnSpc>
              <a:spcBef>
                <a:spcPts val="1000"/>
              </a:spcBef>
              <a:defRPr sz="1400"/>
            </a:lvl4pPr>
            <a:lvl5pPr>
              <a:lnSpc>
                <a:spcPct val="107000"/>
              </a:lnSpc>
              <a:spcBef>
                <a:spcPts val="1000"/>
              </a:spcBef>
              <a:defRPr sz="1400"/>
            </a:lvl5pPr>
            <a:lvl6pPr>
              <a:lnSpc>
                <a:spcPct val="107000"/>
              </a:lnSpc>
              <a:spcBef>
                <a:spcPts val="1000"/>
              </a:spcBef>
              <a:defRPr sz="1400"/>
            </a:lvl6pPr>
            <a:lvl7pPr>
              <a:lnSpc>
                <a:spcPct val="107000"/>
              </a:lnSpc>
              <a:spcBef>
                <a:spcPts val="1000"/>
              </a:spcBef>
              <a:defRPr sz="1400"/>
            </a:lvl7pPr>
            <a:lvl8pPr>
              <a:lnSpc>
                <a:spcPct val="107000"/>
              </a:lnSpc>
              <a:spcBef>
                <a:spcPts val="1000"/>
              </a:spcBef>
              <a:defRPr sz="1400"/>
            </a:lvl8pPr>
            <a:lvl9pPr>
              <a:lnSpc>
                <a:spcPct val="107000"/>
              </a:lnSpc>
              <a:spcBef>
                <a:spcPts val="1000"/>
              </a:spcBef>
              <a:defRPr sz="1400"/>
            </a:lvl9pPr>
          </a:lstStyle>
          <a:p>
            <a:pPr lvl="0"/>
            <a:r>
              <a:rPr lang="en-US" noProof="0" dirty="0"/>
              <a:t>To switch between the set up text levels, use the "Increase list level" and "Decrease list level" functions on the Start tab.</a:t>
            </a:r>
          </a:p>
          <a:p>
            <a:pPr lvl="1"/>
            <a:r>
              <a:rPr lang="en-US" noProof="0" dirty="0"/>
              <a:t>Headline 16pt, bold</a:t>
            </a:r>
          </a:p>
          <a:p>
            <a:pPr lvl="2"/>
            <a:r>
              <a:rPr lang="en-US" noProof="0" dirty="0"/>
              <a:t>3</a:t>
            </a:r>
          </a:p>
          <a:p>
            <a:pPr lvl="3"/>
            <a:r>
              <a:rPr lang="en-US" noProof="0" dirty="0"/>
              <a:t>4</a:t>
            </a:r>
          </a:p>
          <a:p>
            <a:pPr lvl="4"/>
            <a:r>
              <a:rPr lang="en-US" noProof="0" dirty="0"/>
              <a:t>5</a:t>
            </a:r>
          </a:p>
          <a:p>
            <a:pPr lvl="5"/>
            <a:r>
              <a:rPr lang="en-US" noProof="0" dirty="0"/>
              <a:t>6</a:t>
            </a:r>
          </a:p>
          <a:p>
            <a:pPr lvl="6"/>
            <a:r>
              <a:rPr lang="en-US" noProof="0" dirty="0"/>
              <a:t>7</a:t>
            </a:r>
          </a:p>
          <a:p>
            <a:pPr lvl="7"/>
            <a:r>
              <a:rPr lang="en-US" noProof="0" dirty="0"/>
              <a:t>8</a:t>
            </a:r>
          </a:p>
          <a:p>
            <a:pPr lvl="8"/>
            <a:r>
              <a:rPr lang="en-US" noProof="0" dirty="0"/>
              <a:t>9</a:t>
            </a:r>
          </a:p>
        </p:txBody>
      </p:sp>
      <p:sp>
        <p:nvSpPr>
          <p:cNvPr id="15" name="Bildplatzhalter 8"/>
          <p:cNvSpPr>
            <a:spLocks noGrp="1"/>
          </p:cNvSpPr>
          <p:nvPr>
            <p:ph type="pic" sz="quarter" idx="17" hasCustomPrompt="1"/>
          </p:nvPr>
        </p:nvSpPr>
        <p:spPr>
          <a:xfrm>
            <a:off x="8183563" y="1628775"/>
            <a:ext cx="3600450" cy="2328285"/>
          </a:xfrm>
          <a:solidFill>
            <a:schemeClr val="bg1">
              <a:lumMod val="95000"/>
            </a:schemeClr>
          </a:solidFill>
        </p:spPr>
        <p:txBody>
          <a:bodyPr lIns="90000" tIns="46800" rIns="90000" bIns="46800"/>
          <a:lstStyle>
            <a:lvl1pPr marL="0" indent="0" algn="l">
              <a:buNone/>
              <a:defRPr/>
            </a:lvl1pPr>
          </a:lstStyle>
          <a:p>
            <a:r>
              <a:rPr lang="en-US" noProof="0" dirty="0"/>
              <a:t> </a:t>
            </a:r>
          </a:p>
        </p:txBody>
      </p:sp>
      <p:sp>
        <p:nvSpPr>
          <p:cNvPr id="16" name="Inhaltsplatzhalter 2"/>
          <p:cNvSpPr>
            <a:spLocks noGrp="1"/>
          </p:cNvSpPr>
          <p:nvPr>
            <p:ph idx="18" hasCustomPrompt="1"/>
          </p:nvPr>
        </p:nvSpPr>
        <p:spPr>
          <a:xfrm>
            <a:off x="8183563" y="4181795"/>
            <a:ext cx="3600450" cy="1840123"/>
          </a:xfrm>
        </p:spPr>
        <p:txBody>
          <a:bodyPr/>
          <a:lstStyle>
            <a:lvl1pPr>
              <a:lnSpc>
                <a:spcPct val="107000"/>
              </a:lnSpc>
              <a:spcBef>
                <a:spcPts val="1000"/>
              </a:spcBef>
              <a:defRPr sz="1400"/>
            </a:lvl1pPr>
            <a:lvl2pPr>
              <a:lnSpc>
                <a:spcPct val="107000"/>
              </a:lnSpc>
              <a:spcBef>
                <a:spcPts val="1000"/>
              </a:spcBef>
              <a:defRPr sz="1600"/>
            </a:lvl2pPr>
            <a:lvl3pPr>
              <a:lnSpc>
                <a:spcPct val="107000"/>
              </a:lnSpc>
              <a:spcBef>
                <a:spcPts val="1000"/>
              </a:spcBef>
              <a:defRPr sz="1400"/>
            </a:lvl3pPr>
            <a:lvl4pPr>
              <a:lnSpc>
                <a:spcPct val="107000"/>
              </a:lnSpc>
              <a:spcBef>
                <a:spcPts val="1000"/>
              </a:spcBef>
              <a:defRPr sz="1400"/>
            </a:lvl4pPr>
            <a:lvl5pPr>
              <a:lnSpc>
                <a:spcPct val="107000"/>
              </a:lnSpc>
              <a:spcBef>
                <a:spcPts val="1000"/>
              </a:spcBef>
              <a:defRPr sz="1400"/>
            </a:lvl5pPr>
            <a:lvl6pPr>
              <a:lnSpc>
                <a:spcPct val="107000"/>
              </a:lnSpc>
              <a:spcBef>
                <a:spcPts val="1000"/>
              </a:spcBef>
              <a:defRPr sz="1400"/>
            </a:lvl6pPr>
            <a:lvl7pPr>
              <a:lnSpc>
                <a:spcPct val="107000"/>
              </a:lnSpc>
              <a:spcBef>
                <a:spcPts val="1000"/>
              </a:spcBef>
              <a:defRPr sz="1400"/>
            </a:lvl7pPr>
            <a:lvl8pPr>
              <a:lnSpc>
                <a:spcPct val="107000"/>
              </a:lnSpc>
              <a:spcBef>
                <a:spcPts val="1000"/>
              </a:spcBef>
              <a:defRPr sz="1400"/>
            </a:lvl8pPr>
            <a:lvl9pPr>
              <a:lnSpc>
                <a:spcPct val="107000"/>
              </a:lnSpc>
              <a:spcBef>
                <a:spcPts val="1000"/>
              </a:spcBef>
              <a:defRPr sz="1400"/>
            </a:lvl9pPr>
          </a:lstStyle>
          <a:p>
            <a:pPr lvl="0"/>
            <a:r>
              <a:rPr lang="en-US" noProof="0" dirty="0"/>
              <a:t>To switch between the set up text levels, use the "Increase list level" and "Decrease list level" functions on the Start tab.</a:t>
            </a:r>
          </a:p>
          <a:p>
            <a:pPr lvl="1"/>
            <a:r>
              <a:rPr lang="en-US" noProof="0" dirty="0"/>
              <a:t>Headline 16pt, bold</a:t>
            </a:r>
          </a:p>
          <a:p>
            <a:pPr lvl="2"/>
            <a:r>
              <a:rPr lang="en-US" noProof="0" dirty="0"/>
              <a:t>3</a:t>
            </a:r>
          </a:p>
          <a:p>
            <a:pPr lvl="3"/>
            <a:r>
              <a:rPr lang="en-US" noProof="0" dirty="0"/>
              <a:t>4</a:t>
            </a:r>
          </a:p>
          <a:p>
            <a:pPr lvl="4"/>
            <a:r>
              <a:rPr lang="en-US" noProof="0" dirty="0"/>
              <a:t>5</a:t>
            </a:r>
          </a:p>
          <a:p>
            <a:pPr lvl="5"/>
            <a:r>
              <a:rPr lang="en-US" noProof="0" dirty="0"/>
              <a:t>6</a:t>
            </a:r>
          </a:p>
          <a:p>
            <a:pPr lvl="6"/>
            <a:r>
              <a:rPr lang="en-US" noProof="0" dirty="0"/>
              <a:t>7</a:t>
            </a:r>
          </a:p>
          <a:p>
            <a:pPr lvl="7"/>
            <a:r>
              <a:rPr lang="en-US" noProof="0" dirty="0"/>
              <a:t>8</a:t>
            </a:r>
          </a:p>
          <a:p>
            <a:pPr lvl="8"/>
            <a:r>
              <a:rPr lang="en-US" noProof="0" dirty="0"/>
              <a:t>9</a:t>
            </a:r>
          </a:p>
        </p:txBody>
      </p:sp>
      <p:sp>
        <p:nvSpPr>
          <p:cNvPr id="20" name="Text Placeholder 11">
            <a:extLst>
              <a:ext uri="{FF2B5EF4-FFF2-40B4-BE49-F238E27FC236}">
                <a16:creationId xmlns:a16="http://schemas.microsoft.com/office/drawing/2014/main" id="{FD869FD2-A1A6-411F-9520-5EF42BB6EC49}"/>
              </a:ext>
            </a:extLst>
          </p:cNvPr>
          <p:cNvSpPr>
            <a:spLocks noGrp="1"/>
          </p:cNvSpPr>
          <p:nvPr>
            <p:ph type="body" sz="quarter" idx="19" hasCustomPrompt="1"/>
          </p:nvPr>
        </p:nvSpPr>
        <p:spPr>
          <a:xfrm>
            <a:off x="407988" y="837000"/>
            <a:ext cx="11376025" cy="288538"/>
          </a:xfrm>
        </p:spPr>
        <p:txBody>
          <a:bodyPr tIns="28800"/>
          <a:lstStyle>
            <a:lvl1pPr marL="0" indent="0">
              <a:lnSpc>
                <a:spcPct val="107000"/>
              </a:lnSpc>
              <a:spcBef>
                <a:spcPts val="0"/>
              </a:spcBef>
              <a:buFont typeface="Arial" panose="020B0604020202020204" pitchFamily="34" charset="0"/>
              <a:buNone/>
              <a:defRPr sz="1800" b="1">
                <a:solidFill>
                  <a:srgbClr val="671C3E"/>
                </a:solidFill>
              </a:defRPr>
            </a:lvl1pPr>
            <a:lvl2pPr marL="0" indent="0">
              <a:lnSpc>
                <a:spcPct val="107000"/>
              </a:lnSpc>
              <a:spcBef>
                <a:spcPts val="0"/>
              </a:spcBef>
              <a:buFont typeface="Arial" panose="020B0604020202020204" pitchFamily="34" charset="0"/>
              <a:buNone/>
              <a:defRPr sz="1800" b="1">
                <a:solidFill>
                  <a:srgbClr val="671C3E"/>
                </a:solidFill>
              </a:defRPr>
            </a:lvl2pPr>
            <a:lvl3pPr marL="0" indent="0">
              <a:lnSpc>
                <a:spcPct val="107000"/>
              </a:lnSpc>
              <a:spcBef>
                <a:spcPts val="0"/>
              </a:spcBef>
              <a:buFont typeface="Arial" panose="020B0604020202020204" pitchFamily="34" charset="0"/>
              <a:buNone/>
              <a:defRPr sz="1800" b="1">
                <a:solidFill>
                  <a:srgbClr val="671C3E"/>
                </a:solidFill>
              </a:defRPr>
            </a:lvl3pPr>
            <a:lvl4pPr marL="0" indent="0">
              <a:lnSpc>
                <a:spcPct val="107000"/>
              </a:lnSpc>
              <a:spcBef>
                <a:spcPts val="0"/>
              </a:spcBef>
              <a:buFont typeface="Arial" panose="020B0604020202020204" pitchFamily="34" charset="0"/>
              <a:buNone/>
              <a:defRPr sz="1800" b="1">
                <a:solidFill>
                  <a:srgbClr val="671C3E"/>
                </a:solidFill>
              </a:defRPr>
            </a:lvl4pPr>
            <a:lvl5pPr marL="0" indent="0">
              <a:lnSpc>
                <a:spcPct val="107000"/>
              </a:lnSpc>
              <a:spcBef>
                <a:spcPts val="0"/>
              </a:spcBef>
              <a:buFont typeface="Arial" panose="020B0604020202020204" pitchFamily="34" charset="0"/>
              <a:buNone/>
              <a:defRPr sz="1800" b="1">
                <a:solidFill>
                  <a:srgbClr val="671C3E"/>
                </a:solidFill>
              </a:defRPr>
            </a:lvl5pPr>
            <a:lvl6pPr marL="0" indent="0">
              <a:lnSpc>
                <a:spcPct val="107000"/>
              </a:lnSpc>
              <a:spcBef>
                <a:spcPts val="0"/>
              </a:spcBef>
              <a:buNone/>
              <a:defRPr sz="1800" b="1">
                <a:solidFill>
                  <a:srgbClr val="671C3E"/>
                </a:solidFill>
              </a:defRPr>
            </a:lvl6pPr>
            <a:lvl7pPr marL="0" indent="0">
              <a:lnSpc>
                <a:spcPct val="107000"/>
              </a:lnSpc>
              <a:spcBef>
                <a:spcPts val="0"/>
              </a:spcBef>
              <a:buNone/>
              <a:defRPr sz="1800" b="1">
                <a:solidFill>
                  <a:srgbClr val="671C3E"/>
                </a:solidFill>
              </a:defRPr>
            </a:lvl7pPr>
            <a:lvl8pPr marL="0" indent="0">
              <a:lnSpc>
                <a:spcPct val="107000"/>
              </a:lnSpc>
              <a:spcBef>
                <a:spcPts val="0"/>
              </a:spcBef>
              <a:buNone/>
              <a:defRPr sz="1800" b="1">
                <a:solidFill>
                  <a:srgbClr val="671C3E"/>
                </a:solidFill>
              </a:defRPr>
            </a:lvl8pPr>
            <a:lvl9pPr marL="0" indent="0">
              <a:lnSpc>
                <a:spcPct val="107000"/>
              </a:lnSpc>
              <a:spcBef>
                <a:spcPts val="0"/>
              </a:spcBef>
              <a:buNone/>
              <a:defRPr sz="1800" b="1">
                <a:solidFill>
                  <a:srgbClr val="671C3E"/>
                </a:solidFill>
              </a:defRPr>
            </a:lvl9pPr>
          </a:lstStyle>
          <a:p>
            <a:pPr lvl="0"/>
            <a:r>
              <a:rPr lang="en-US" dirty="0"/>
              <a:t>Click to edit subtitle</a:t>
            </a:r>
          </a:p>
        </p:txBody>
      </p:sp>
    </p:spTree>
    <p:custDataLst>
      <p:tags r:id="rId1"/>
    </p:custDataLst>
    <p:extLst>
      <p:ext uri="{BB962C8B-B14F-4D97-AF65-F5344CB8AC3E}">
        <p14:creationId xmlns:p14="http://schemas.microsoft.com/office/powerpoint/2010/main" val="54243318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icture only 01">
    <p:spTree>
      <p:nvGrpSpPr>
        <p:cNvPr id="1" name=""/>
        <p:cNvGrpSpPr/>
        <p:nvPr/>
      </p:nvGrpSpPr>
      <p:grpSpPr>
        <a:xfrm>
          <a:off x="0" y="0"/>
          <a:ext cx="0" cy="0"/>
          <a:chOff x="0" y="0"/>
          <a:chExt cx="0" cy="0"/>
        </a:xfrm>
      </p:grpSpPr>
      <p:sp>
        <p:nvSpPr>
          <p:cNvPr id="3" name="Rechteck 2"/>
          <p:cNvSpPr/>
          <p:nvPr/>
        </p:nvSpPr>
        <p:spPr>
          <a:xfrm>
            <a:off x="0" y="6261315"/>
            <a:ext cx="12192000" cy="960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noProof="0" dirty="0"/>
          </a:p>
        </p:txBody>
      </p:sp>
      <p:sp>
        <p:nvSpPr>
          <p:cNvPr id="9" name="Bildplatzhalter 8"/>
          <p:cNvSpPr>
            <a:spLocks noGrp="1"/>
          </p:cNvSpPr>
          <p:nvPr>
            <p:ph type="pic" sz="quarter" idx="14" hasCustomPrompt="1"/>
          </p:nvPr>
        </p:nvSpPr>
        <p:spPr>
          <a:xfrm>
            <a:off x="0" y="0"/>
            <a:ext cx="12192000" cy="6309320"/>
          </a:xfrm>
          <a:solidFill>
            <a:schemeClr val="bg1">
              <a:lumMod val="95000"/>
            </a:schemeClr>
          </a:solidFill>
        </p:spPr>
        <p:txBody>
          <a:bodyPr lIns="90000" tIns="46800" rIns="90000" bIns="46800"/>
          <a:lstStyle>
            <a:lvl1pPr marL="0" indent="0" algn="l">
              <a:buNone/>
              <a:defRPr/>
            </a:lvl1pPr>
          </a:lstStyle>
          <a:p>
            <a:r>
              <a:rPr lang="en-US" noProof="0" dirty="0"/>
              <a:t> </a:t>
            </a:r>
          </a:p>
        </p:txBody>
      </p:sp>
      <p:sp>
        <p:nvSpPr>
          <p:cNvPr id="5" name="Fußzeilenplatzhalter 4"/>
          <p:cNvSpPr>
            <a:spLocks noGrp="1"/>
          </p:cNvSpPr>
          <p:nvPr>
            <p:ph type="ftr" sz="quarter" idx="11"/>
          </p:nvPr>
        </p:nvSpPr>
        <p:spPr/>
        <p:txBody>
          <a:bodyPr/>
          <a:lstStyle/>
          <a:p>
            <a:endParaRPr lang="zh-TW" altLang="en-US"/>
          </a:p>
        </p:txBody>
      </p:sp>
      <p:sp>
        <p:nvSpPr>
          <p:cNvPr id="6" name="Foliennummernplatzhalter 5"/>
          <p:cNvSpPr>
            <a:spLocks noGrp="1"/>
          </p:cNvSpPr>
          <p:nvPr>
            <p:ph type="sldNum" sz="quarter" idx="12"/>
          </p:nvPr>
        </p:nvSpPr>
        <p:spPr/>
        <p:txBody>
          <a:bodyPr/>
          <a:lstStyle/>
          <a:p>
            <a:fld id="{ED53A714-CADE-4367-996E-560165165341}" type="slidenum">
              <a:rPr lang="zh-TW" altLang="en-US" smtClean="0"/>
              <a:t>‹#›</a:t>
            </a:fld>
            <a:endParaRPr lang="zh-TW" altLang="en-US"/>
          </a:p>
        </p:txBody>
      </p:sp>
    </p:spTree>
    <p:custDataLst>
      <p:tags r:id="rId1"/>
    </p:custDataLst>
    <p:extLst>
      <p:ext uri="{BB962C8B-B14F-4D97-AF65-F5344CB8AC3E}">
        <p14:creationId xmlns:p14="http://schemas.microsoft.com/office/powerpoint/2010/main" val="21612629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icture only 02">
    <p:spTree>
      <p:nvGrpSpPr>
        <p:cNvPr id="1" name=""/>
        <p:cNvGrpSpPr/>
        <p:nvPr/>
      </p:nvGrpSpPr>
      <p:grpSpPr>
        <a:xfrm>
          <a:off x="0" y="0"/>
          <a:ext cx="0" cy="0"/>
          <a:chOff x="0" y="0"/>
          <a:chExt cx="0" cy="0"/>
        </a:xfrm>
      </p:grpSpPr>
      <p:sp>
        <p:nvSpPr>
          <p:cNvPr id="9" name="Bildplatzhalter 8"/>
          <p:cNvSpPr>
            <a:spLocks noGrp="1"/>
          </p:cNvSpPr>
          <p:nvPr>
            <p:ph type="pic" sz="quarter" idx="14" hasCustomPrompt="1"/>
          </p:nvPr>
        </p:nvSpPr>
        <p:spPr>
          <a:xfrm>
            <a:off x="407988" y="333375"/>
            <a:ext cx="11376025" cy="5688013"/>
          </a:xfrm>
          <a:noFill/>
        </p:spPr>
        <p:txBody>
          <a:bodyPr lIns="90000" tIns="46800" rIns="90000" bIns="46800"/>
          <a:lstStyle>
            <a:lvl1pPr marL="0" indent="0" algn="l">
              <a:buNone/>
              <a:defRPr/>
            </a:lvl1pPr>
          </a:lstStyle>
          <a:p>
            <a:r>
              <a:rPr lang="en-US" noProof="0" dirty="0"/>
              <a:t> </a:t>
            </a:r>
          </a:p>
        </p:txBody>
      </p:sp>
      <p:sp>
        <p:nvSpPr>
          <p:cNvPr id="5" name="Fußzeilenplatzhalter 4"/>
          <p:cNvSpPr>
            <a:spLocks noGrp="1"/>
          </p:cNvSpPr>
          <p:nvPr>
            <p:ph type="ftr" sz="quarter" idx="11"/>
          </p:nvPr>
        </p:nvSpPr>
        <p:spPr/>
        <p:txBody>
          <a:bodyPr/>
          <a:lstStyle/>
          <a:p>
            <a:endParaRPr lang="zh-TW" altLang="en-US"/>
          </a:p>
        </p:txBody>
      </p:sp>
      <p:sp>
        <p:nvSpPr>
          <p:cNvPr id="6" name="Foliennummernplatzhalter 5"/>
          <p:cNvSpPr>
            <a:spLocks noGrp="1"/>
          </p:cNvSpPr>
          <p:nvPr>
            <p:ph type="sldNum" sz="quarter" idx="12"/>
          </p:nvPr>
        </p:nvSpPr>
        <p:spPr/>
        <p:txBody>
          <a:bodyPr/>
          <a:lstStyle/>
          <a:p>
            <a:fld id="{ED53A714-CADE-4367-996E-560165165341}" type="slidenum">
              <a:rPr lang="zh-TW" altLang="en-US" smtClean="0"/>
              <a:t>‹#›</a:t>
            </a:fld>
            <a:endParaRPr lang="zh-TW" altLang="en-US"/>
          </a:p>
        </p:txBody>
      </p:sp>
    </p:spTree>
    <p:custDataLst>
      <p:tags r:id="rId1"/>
    </p:custDataLst>
    <p:extLst>
      <p:ext uri="{BB962C8B-B14F-4D97-AF65-F5344CB8AC3E}">
        <p14:creationId xmlns:p14="http://schemas.microsoft.com/office/powerpoint/2010/main" val="70878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04">
    <p:spTree>
      <p:nvGrpSpPr>
        <p:cNvPr id="1" name=""/>
        <p:cNvGrpSpPr/>
        <p:nvPr/>
      </p:nvGrpSpPr>
      <p:grpSpPr>
        <a:xfrm>
          <a:off x="0" y="0"/>
          <a:ext cx="0" cy="0"/>
          <a:chOff x="0" y="0"/>
          <a:chExt cx="0" cy="0"/>
        </a:xfrm>
      </p:grpSpPr>
      <p:sp>
        <p:nvSpPr>
          <p:cNvPr id="10" name="Rechteck 7"/>
          <p:cNvSpPr/>
          <p:nvPr/>
        </p:nvSpPr>
        <p:spPr>
          <a:xfrm>
            <a:off x="7011975" y="0"/>
            <a:ext cx="5180025" cy="6858000"/>
          </a:xfrm>
          <a:custGeom>
            <a:avLst/>
            <a:gdLst>
              <a:gd name="connsiteX0" fmla="*/ 3629319 w 5724128"/>
              <a:gd name="connsiteY0" fmla="*/ 45244 h 5143500"/>
              <a:gd name="connsiteX1" fmla="*/ 5724128 w 5724128"/>
              <a:gd name="connsiteY1" fmla="*/ 0 h 5143500"/>
              <a:gd name="connsiteX2" fmla="*/ 5724128 w 5724128"/>
              <a:gd name="connsiteY2" fmla="*/ 5143500 h 5143500"/>
              <a:gd name="connsiteX3" fmla="*/ 0 w 5724128"/>
              <a:gd name="connsiteY3" fmla="*/ 5143500 h 5143500"/>
              <a:gd name="connsiteX4" fmla="*/ 3629319 w 5724128"/>
              <a:gd name="connsiteY4" fmla="*/ 45244 h 5143500"/>
              <a:gd name="connsiteX0" fmla="*/ 4342866 w 5724128"/>
              <a:gd name="connsiteY0" fmla="*/ 0 h 5143500"/>
              <a:gd name="connsiteX1" fmla="*/ 5724128 w 5724128"/>
              <a:gd name="connsiteY1" fmla="*/ 0 h 5143500"/>
              <a:gd name="connsiteX2" fmla="*/ 5724128 w 5724128"/>
              <a:gd name="connsiteY2" fmla="*/ 5143500 h 5143500"/>
              <a:gd name="connsiteX3" fmla="*/ 0 w 5724128"/>
              <a:gd name="connsiteY3" fmla="*/ 5143500 h 5143500"/>
              <a:gd name="connsiteX4" fmla="*/ 4342866 w 5724128"/>
              <a:gd name="connsiteY4" fmla="*/ 0 h 5143500"/>
              <a:gd name="connsiteX0" fmla="*/ 4342866 w 5724128"/>
              <a:gd name="connsiteY0" fmla="*/ 0 h 5143500"/>
              <a:gd name="connsiteX1" fmla="*/ 5724128 w 5724128"/>
              <a:gd name="connsiteY1" fmla="*/ 0 h 5143500"/>
              <a:gd name="connsiteX2" fmla="*/ 5724128 w 5724128"/>
              <a:gd name="connsiteY2" fmla="*/ 5143500 h 5143500"/>
              <a:gd name="connsiteX3" fmla="*/ 0 w 5724128"/>
              <a:gd name="connsiteY3" fmla="*/ 5143500 h 5143500"/>
              <a:gd name="connsiteX4" fmla="*/ 4342866 w 5724128"/>
              <a:gd name="connsiteY4" fmla="*/ 0 h 5143500"/>
              <a:gd name="connsiteX0" fmla="*/ 4342866 w 5724128"/>
              <a:gd name="connsiteY0" fmla="*/ 0 h 5143500"/>
              <a:gd name="connsiteX1" fmla="*/ 5724128 w 5724128"/>
              <a:gd name="connsiteY1" fmla="*/ 0 h 5143500"/>
              <a:gd name="connsiteX2" fmla="*/ 5724128 w 5724128"/>
              <a:gd name="connsiteY2" fmla="*/ 5143500 h 5143500"/>
              <a:gd name="connsiteX3" fmla="*/ 0 w 5724128"/>
              <a:gd name="connsiteY3" fmla="*/ 5143500 h 5143500"/>
              <a:gd name="connsiteX4" fmla="*/ 4342866 w 5724128"/>
              <a:gd name="connsiteY4" fmla="*/ 0 h 5143500"/>
              <a:gd name="connsiteX0" fmla="*/ 4377844 w 5724128"/>
              <a:gd name="connsiteY0" fmla="*/ 2381 h 5143500"/>
              <a:gd name="connsiteX1" fmla="*/ 5724128 w 5724128"/>
              <a:gd name="connsiteY1" fmla="*/ 0 h 5143500"/>
              <a:gd name="connsiteX2" fmla="*/ 5724128 w 5724128"/>
              <a:gd name="connsiteY2" fmla="*/ 5143500 h 5143500"/>
              <a:gd name="connsiteX3" fmla="*/ 0 w 5724128"/>
              <a:gd name="connsiteY3" fmla="*/ 5143500 h 5143500"/>
              <a:gd name="connsiteX4" fmla="*/ 4377844 w 5724128"/>
              <a:gd name="connsiteY4" fmla="*/ 2381 h 5143500"/>
              <a:gd name="connsiteX0" fmla="*/ 4360355 w 5706639"/>
              <a:gd name="connsiteY0" fmla="*/ 2381 h 5143500"/>
              <a:gd name="connsiteX1" fmla="*/ 5706639 w 5706639"/>
              <a:gd name="connsiteY1" fmla="*/ 0 h 5143500"/>
              <a:gd name="connsiteX2" fmla="*/ 5706639 w 5706639"/>
              <a:gd name="connsiteY2" fmla="*/ 5143500 h 5143500"/>
              <a:gd name="connsiteX3" fmla="*/ 0 w 5706639"/>
              <a:gd name="connsiteY3" fmla="*/ 5143500 h 5143500"/>
              <a:gd name="connsiteX4" fmla="*/ 4360355 w 5706639"/>
              <a:gd name="connsiteY4" fmla="*/ 2381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6639" h="5143500">
                <a:moveTo>
                  <a:pt x="4360355" y="2381"/>
                </a:moveTo>
                <a:lnTo>
                  <a:pt x="5706639" y="0"/>
                </a:lnTo>
                <a:lnTo>
                  <a:pt x="5706639" y="5143500"/>
                </a:lnTo>
                <a:lnTo>
                  <a:pt x="0" y="5143500"/>
                </a:lnTo>
                <a:lnTo>
                  <a:pt x="4360355" y="238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noProof="0" dirty="0"/>
          </a:p>
        </p:txBody>
      </p:sp>
      <p:sp>
        <p:nvSpPr>
          <p:cNvPr id="2" name="Titel 1"/>
          <p:cNvSpPr>
            <a:spLocks noGrp="1"/>
          </p:cNvSpPr>
          <p:nvPr>
            <p:ph type="ctrTitle"/>
          </p:nvPr>
        </p:nvSpPr>
        <p:spPr>
          <a:xfrm>
            <a:off x="407989" y="1460941"/>
            <a:ext cx="9432428" cy="1608019"/>
          </a:xfrm>
        </p:spPr>
        <p:txBody>
          <a:bodyPr lIns="0" tIns="0" rIns="0" bIns="0" anchor="t" anchorCtr="0">
            <a:noAutofit/>
          </a:bodyPr>
          <a:lstStyle>
            <a:lvl1pPr algn="l">
              <a:lnSpc>
                <a:spcPct val="85000"/>
              </a:lnSpc>
              <a:defRPr sz="4000" cap="all" baseline="0">
                <a:solidFill>
                  <a:schemeClr val="accent1"/>
                </a:solidFill>
              </a:defRPr>
            </a:lvl1pPr>
          </a:lstStyle>
          <a:p>
            <a:r>
              <a:rPr lang="en-US" altLang="zh-TW" noProof="0"/>
              <a:t>Click to edit Master title style</a:t>
            </a:r>
            <a:endParaRPr lang="en-US" noProof="0" dirty="0"/>
          </a:p>
        </p:txBody>
      </p:sp>
      <p:sp>
        <p:nvSpPr>
          <p:cNvPr id="3" name="Untertitel 2"/>
          <p:cNvSpPr>
            <a:spLocks noGrp="1"/>
          </p:cNvSpPr>
          <p:nvPr>
            <p:ph type="subTitle" idx="1"/>
          </p:nvPr>
        </p:nvSpPr>
        <p:spPr>
          <a:xfrm>
            <a:off x="407989" y="3140969"/>
            <a:ext cx="9432428" cy="874044"/>
          </a:xfrm>
        </p:spPr>
        <p:txBody>
          <a:bodyPr lIns="0" tIns="0" rIns="0" bIns="0">
            <a:noAutofit/>
          </a:bodyPr>
          <a:lstStyle>
            <a:lvl1pPr marL="0" indent="0" algn="l">
              <a:lnSpc>
                <a:spcPct val="107000"/>
              </a:lnSpc>
              <a:spcBef>
                <a:spcPts val="0"/>
              </a:spcBef>
              <a:buNone/>
              <a:defRPr sz="1800" b="1">
                <a:solidFill>
                  <a:srgbClr val="671C3E"/>
                </a:solidFill>
              </a:defRPr>
            </a:lvl1pPr>
            <a:lvl2pPr marL="0" indent="0" algn="l">
              <a:lnSpc>
                <a:spcPct val="107000"/>
              </a:lnSpc>
              <a:spcBef>
                <a:spcPts val="0"/>
              </a:spcBef>
              <a:buNone/>
              <a:defRPr sz="1800" b="1">
                <a:solidFill>
                  <a:srgbClr val="671C3E"/>
                </a:solidFill>
              </a:defRPr>
            </a:lvl2pPr>
            <a:lvl3pPr marL="0" indent="0" algn="l">
              <a:lnSpc>
                <a:spcPct val="107000"/>
              </a:lnSpc>
              <a:spcBef>
                <a:spcPts val="0"/>
              </a:spcBef>
              <a:buNone/>
              <a:defRPr sz="1800" b="1">
                <a:solidFill>
                  <a:srgbClr val="671C3E"/>
                </a:solidFill>
              </a:defRPr>
            </a:lvl3pPr>
            <a:lvl4pPr marL="0" indent="0" algn="l">
              <a:lnSpc>
                <a:spcPct val="107000"/>
              </a:lnSpc>
              <a:spcBef>
                <a:spcPts val="0"/>
              </a:spcBef>
              <a:buNone/>
              <a:defRPr sz="1800" b="1">
                <a:solidFill>
                  <a:srgbClr val="671C3E"/>
                </a:solidFill>
              </a:defRPr>
            </a:lvl4pPr>
            <a:lvl5pPr marL="0" indent="0" algn="l">
              <a:lnSpc>
                <a:spcPct val="107000"/>
              </a:lnSpc>
              <a:spcBef>
                <a:spcPts val="0"/>
              </a:spcBef>
              <a:buNone/>
              <a:defRPr sz="1800" b="1">
                <a:solidFill>
                  <a:srgbClr val="671C3E"/>
                </a:solidFill>
              </a:defRPr>
            </a:lvl5pPr>
            <a:lvl6pPr marL="0" indent="0" algn="l">
              <a:lnSpc>
                <a:spcPct val="107000"/>
              </a:lnSpc>
              <a:spcBef>
                <a:spcPts val="0"/>
              </a:spcBef>
              <a:buNone/>
              <a:defRPr sz="1800" b="1">
                <a:solidFill>
                  <a:srgbClr val="671C3E"/>
                </a:solidFill>
              </a:defRPr>
            </a:lvl6pPr>
            <a:lvl7pPr marL="0" indent="0" algn="l">
              <a:lnSpc>
                <a:spcPct val="107000"/>
              </a:lnSpc>
              <a:spcBef>
                <a:spcPts val="0"/>
              </a:spcBef>
              <a:buNone/>
              <a:defRPr sz="1800" b="1">
                <a:solidFill>
                  <a:srgbClr val="671C3E"/>
                </a:solidFill>
              </a:defRPr>
            </a:lvl7pPr>
            <a:lvl8pPr marL="0" indent="0" algn="l">
              <a:lnSpc>
                <a:spcPct val="107000"/>
              </a:lnSpc>
              <a:spcBef>
                <a:spcPts val="0"/>
              </a:spcBef>
              <a:buNone/>
              <a:defRPr sz="1800" b="1">
                <a:solidFill>
                  <a:srgbClr val="671C3E"/>
                </a:solidFill>
              </a:defRPr>
            </a:lvl8pPr>
            <a:lvl9pPr marL="0" indent="0" algn="l">
              <a:lnSpc>
                <a:spcPct val="107000"/>
              </a:lnSpc>
              <a:spcBef>
                <a:spcPts val="0"/>
              </a:spcBef>
              <a:buNone/>
              <a:defRPr sz="1800" b="1">
                <a:solidFill>
                  <a:srgbClr val="671C3E"/>
                </a:solidFill>
              </a:defRPr>
            </a:lvl9pPr>
          </a:lstStyle>
          <a:p>
            <a:r>
              <a:rPr lang="en-US" altLang="zh-TW" noProof="0"/>
              <a:t>Click to edit Master subtitle style</a:t>
            </a:r>
            <a:endParaRPr lang="en-US" noProof="0" dirty="0"/>
          </a:p>
        </p:txBody>
      </p:sp>
      <p:pic>
        <p:nvPicPr>
          <p:cNvPr id="6" name="Logo">
            <a:extLst>
              <a:ext uri="{FF2B5EF4-FFF2-40B4-BE49-F238E27FC236}">
                <a16:creationId xmlns:a16="http://schemas.microsoft.com/office/drawing/2014/main" id="{32E8717E-8EB2-4DB7-8834-2A871A1911A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8000" y="405000"/>
            <a:ext cx="2160000" cy="509021"/>
          </a:xfrm>
          <a:prstGeom prst="rect">
            <a:avLst/>
          </a:prstGeom>
        </p:spPr>
      </p:pic>
    </p:spTree>
    <p:custDataLst>
      <p:tags r:id="rId1"/>
    </p:custDataLst>
    <p:extLst>
      <p:ext uri="{BB962C8B-B14F-4D97-AF65-F5344CB8AC3E}">
        <p14:creationId xmlns:p14="http://schemas.microsoft.com/office/powerpoint/2010/main" val="33206136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hart 01">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09A170-7F0D-4E29-9677-74ABB303F12A}"/>
              </a:ext>
            </a:extLst>
          </p:cNvPr>
          <p:cNvSpPr>
            <a:spLocks noGrp="1"/>
          </p:cNvSpPr>
          <p:nvPr>
            <p:ph type="title"/>
          </p:nvPr>
        </p:nvSpPr>
        <p:spPr/>
        <p:txBody>
          <a:bodyPr/>
          <a:lstStyle>
            <a:lvl1pPr>
              <a:defRPr/>
            </a:lvl1pPr>
          </a:lstStyle>
          <a:p>
            <a:r>
              <a:rPr lang="en-US" altLang="zh-TW" noProof="0"/>
              <a:t>Click to edit Master title style</a:t>
            </a:r>
            <a:endParaRPr lang="en-US" dirty="0"/>
          </a:p>
        </p:txBody>
      </p:sp>
      <p:sp>
        <p:nvSpPr>
          <p:cNvPr id="4" name="Fußzeilenplatzhalter 3"/>
          <p:cNvSpPr>
            <a:spLocks noGrp="1"/>
          </p:cNvSpPr>
          <p:nvPr>
            <p:ph type="ftr" sz="quarter" idx="11"/>
          </p:nvPr>
        </p:nvSpPr>
        <p:spPr/>
        <p:txBody>
          <a:bodyPr/>
          <a:lstStyle/>
          <a:p>
            <a:endParaRPr lang="zh-TW" altLang="en-US"/>
          </a:p>
        </p:txBody>
      </p:sp>
      <p:sp>
        <p:nvSpPr>
          <p:cNvPr id="5" name="Foliennummernplatzhalter 4"/>
          <p:cNvSpPr>
            <a:spLocks noGrp="1"/>
          </p:cNvSpPr>
          <p:nvPr>
            <p:ph type="sldNum" sz="quarter" idx="12"/>
          </p:nvPr>
        </p:nvSpPr>
        <p:spPr/>
        <p:txBody>
          <a:bodyPr/>
          <a:lstStyle/>
          <a:p>
            <a:fld id="{ED53A714-CADE-4367-996E-560165165341}" type="slidenum">
              <a:rPr lang="zh-TW" altLang="en-US" smtClean="0"/>
              <a:t>‹#›</a:t>
            </a:fld>
            <a:endParaRPr lang="zh-TW" altLang="en-US"/>
          </a:p>
        </p:txBody>
      </p:sp>
      <p:sp>
        <p:nvSpPr>
          <p:cNvPr id="6" name="Diagrammplatzhalter 5"/>
          <p:cNvSpPr>
            <a:spLocks noGrp="1"/>
          </p:cNvSpPr>
          <p:nvPr>
            <p:ph type="chart" sz="quarter" idx="13" hasCustomPrompt="1"/>
          </p:nvPr>
        </p:nvSpPr>
        <p:spPr>
          <a:xfrm>
            <a:off x="407989" y="2371861"/>
            <a:ext cx="5543550" cy="3649526"/>
          </a:xfrm>
          <a:solidFill>
            <a:srgbClr val="DDDBDD"/>
          </a:solidFill>
        </p:spPr>
        <p:txBody>
          <a:bodyPr tIns="1296000"/>
          <a:lstStyle>
            <a:lvl1pPr marL="0" indent="0" algn="ctr">
              <a:buNone/>
              <a:defRPr sz="1400" baseline="0"/>
            </a:lvl1pPr>
          </a:lstStyle>
          <a:p>
            <a:r>
              <a:rPr lang="en-US" dirty="0"/>
              <a:t>Add chart (font 12 or 14 pts.)</a:t>
            </a:r>
          </a:p>
        </p:txBody>
      </p:sp>
      <p:sp>
        <p:nvSpPr>
          <p:cNvPr id="10" name="Diagrammplatzhalter 9"/>
          <p:cNvSpPr>
            <a:spLocks noGrp="1"/>
          </p:cNvSpPr>
          <p:nvPr>
            <p:ph type="chart" sz="quarter" idx="14" hasCustomPrompt="1"/>
          </p:nvPr>
        </p:nvSpPr>
        <p:spPr>
          <a:xfrm>
            <a:off x="6241128" y="2371861"/>
            <a:ext cx="5542885" cy="3649526"/>
          </a:xfrm>
          <a:solidFill>
            <a:srgbClr val="DDDBDD"/>
          </a:solidFill>
        </p:spPr>
        <p:txBody>
          <a:bodyPr tIns="1296000"/>
          <a:lstStyle>
            <a:lvl1pPr marL="0" marR="0" indent="0" algn="ctr" defTabSz="1219170" rtl="0" eaLnBrk="1" fontAlgn="auto" latinLnBrk="0" hangingPunct="1">
              <a:lnSpc>
                <a:spcPct val="107000"/>
              </a:lnSpc>
              <a:spcBef>
                <a:spcPts val="1000"/>
              </a:spcBef>
              <a:spcAft>
                <a:spcPts val="0"/>
              </a:spcAft>
              <a:buClr>
                <a:schemeClr val="accent4">
                  <a:lumMod val="60000"/>
                  <a:lumOff val="40000"/>
                </a:schemeClr>
              </a:buClr>
              <a:buSzTx/>
              <a:buFont typeface="Arial" panose="020B0604020202020204" pitchFamily="34" charset="0"/>
              <a:buNone/>
              <a:tabLst/>
              <a:defRPr sz="1400"/>
            </a:lvl1pPr>
          </a:lstStyle>
          <a:p>
            <a:pPr marL="0" marR="0" lvl="0" indent="0" algn="ctr" defTabSz="1219170" rtl="0" eaLnBrk="1" fontAlgn="auto" latinLnBrk="0" hangingPunct="1">
              <a:lnSpc>
                <a:spcPct val="107000"/>
              </a:lnSpc>
              <a:spcBef>
                <a:spcPts val="1000"/>
              </a:spcBef>
              <a:spcAft>
                <a:spcPts val="0"/>
              </a:spcAft>
              <a:buClr>
                <a:schemeClr val="accent4">
                  <a:lumMod val="60000"/>
                  <a:lumOff val="40000"/>
                </a:schemeClr>
              </a:buClr>
              <a:buSzTx/>
              <a:buFont typeface="Arial" panose="020B0604020202020204" pitchFamily="34" charset="0"/>
              <a:buNone/>
              <a:tabLst/>
              <a:defRPr/>
            </a:pPr>
            <a:r>
              <a:rPr lang="en-US" dirty="0"/>
              <a:t>Add chart (font 12 or 14 pts.)</a:t>
            </a:r>
          </a:p>
        </p:txBody>
      </p:sp>
      <p:sp>
        <p:nvSpPr>
          <p:cNvPr id="11" name="MIO_VALID_LAYOUT" hidden="1"/>
          <p:cNvSpPr/>
          <p:nvPr/>
        </p:nvSpPr>
        <p:spPr>
          <a:xfrm>
            <a:off x="11717717" y="-15733"/>
            <a:ext cx="474283" cy="393473"/>
          </a:xfrm>
          <a:prstGeom prst="noSmoking">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solidFill>
                <a:schemeClr val="tx1"/>
              </a:solidFill>
            </a:endParaRPr>
          </a:p>
        </p:txBody>
      </p:sp>
    </p:spTree>
    <p:custDataLst>
      <p:tags r:id="rId1"/>
    </p:custDataLst>
    <p:extLst>
      <p:ext uri="{BB962C8B-B14F-4D97-AF65-F5344CB8AC3E}">
        <p14:creationId xmlns:p14="http://schemas.microsoft.com/office/powerpoint/2010/main" val="164765204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hart 01 w/subtit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09A170-7F0D-4E29-9677-74ABB303F12A}"/>
              </a:ext>
            </a:extLst>
          </p:cNvPr>
          <p:cNvSpPr>
            <a:spLocks noGrp="1"/>
          </p:cNvSpPr>
          <p:nvPr>
            <p:ph type="title"/>
          </p:nvPr>
        </p:nvSpPr>
        <p:spPr/>
        <p:txBody>
          <a:bodyPr/>
          <a:lstStyle>
            <a:lvl1pPr>
              <a:defRPr/>
            </a:lvl1pPr>
          </a:lstStyle>
          <a:p>
            <a:r>
              <a:rPr lang="en-US" altLang="zh-TW" noProof="0"/>
              <a:t>Click to edit Master title style</a:t>
            </a:r>
            <a:endParaRPr lang="en-US" dirty="0"/>
          </a:p>
        </p:txBody>
      </p:sp>
      <p:sp>
        <p:nvSpPr>
          <p:cNvPr id="4" name="Fußzeilenplatzhalter 3"/>
          <p:cNvSpPr>
            <a:spLocks noGrp="1"/>
          </p:cNvSpPr>
          <p:nvPr>
            <p:ph type="ftr" sz="quarter" idx="11"/>
          </p:nvPr>
        </p:nvSpPr>
        <p:spPr/>
        <p:txBody>
          <a:bodyPr/>
          <a:lstStyle/>
          <a:p>
            <a:endParaRPr lang="zh-TW" altLang="en-US"/>
          </a:p>
        </p:txBody>
      </p:sp>
      <p:sp>
        <p:nvSpPr>
          <p:cNvPr id="5" name="Foliennummernplatzhalter 4"/>
          <p:cNvSpPr>
            <a:spLocks noGrp="1"/>
          </p:cNvSpPr>
          <p:nvPr>
            <p:ph type="sldNum" sz="quarter" idx="12"/>
          </p:nvPr>
        </p:nvSpPr>
        <p:spPr/>
        <p:txBody>
          <a:bodyPr/>
          <a:lstStyle/>
          <a:p>
            <a:fld id="{ED53A714-CADE-4367-996E-560165165341}" type="slidenum">
              <a:rPr lang="zh-TW" altLang="en-US" smtClean="0"/>
              <a:t>‹#›</a:t>
            </a:fld>
            <a:endParaRPr lang="zh-TW" altLang="en-US"/>
          </a:p>
        </p:txBody>
      </p:sp>
      <p:sp>
        <p:nvSpPr>
          <p:cNvPr id="6" name="Diagrammplatzhalter 5"/>
          <p:cNvSpPr>
            <a:spLocks noGrp="1"/>
          </p:cNvSpPr>
          <p:nvPr>
            <p:ph type="chart" sz="quarter" idx="13" hasCustomPrompt="1"/>
          </p:nvPr>
        </p:nvSpPr>
        <p:spPr>
          <a:xfrm>
            <a:off x="407989" y="2371861"/>
            <a:ext cx="5543550" cy="3649526"/>
          </a:xfrm>
          <a:solidFill>
            <a:srgbClr val="DDDBDD"/>
          </a:solidFill>
        </p:spPr>
        <p:txBody>
          <a:bodyPr tIns="1296000"/>
          <a:lstStyle>
            <a:lvl1pPr marL="0" indent="0" algn="ctr">
              <a:buNone/>
              <a:defRPr sz="1400" baseline="0"/>
            </a:lvl1pPr>
          </a:lstStyle>
          <a:p>
            <a:r>
              <a:rPr lang="en-US" dirty="0"/>
              <a:t>Add chart (font 12 or 14 pts.)</a:t>
            </a:r>
          </a:p>
        </p:txBody>
      </p:sp>
      <p:sp>
        <p:nvSpPr>
          <p:cNvPr id="10" name="Diagrammplatzhalter 9"/>
          <p:cNvSpPr>
            <a:spLocks noGrp="1"/>
          </p:cNvSpPr>
          <p:nvPr>
            <p:ph type="chart" sz="quarter" idx="14" hasCustomPrompt="1"/>
          </p:nvPr>
        </p:nvSpPr>
        <p:spPr>
          <a:xfrm>
            <a:off x="6241128" y="2371861"/>
            <a:ext cx="5542885" cy="3649526"/>
          </a:xfrm>
          <a:solidFill>
            <a:srgbClr val="DDDBDD"/>
          </a:solidFill>
        </p:spPr>
        <p:txBody>
          <a:bodyPr tIns="1296000"/>
          <a:lstStyle>
            <a:lvl1pPr marL="0" marR="0" indent="0" algn="ctr" defTabSz="1219170" rtl="0" eaLnBrk="1" fontAlgn="auto" latinLnBrk="0" hangingPunct="1">
              <a:lnSpc>
                <a:spcPct val="107000"/>
              </a:lnSpc>
              <a:spcBef>
                <a:spcPts val="1000"/>
              </a:spcBef>
              <a:spcAft>
                <a:spcPts val="0"/>
              </a:spcAft>
              <a:buClr>
                <a:schemeClr val="accent4">
                  <a:lumMod val="60000"/>
                  <a:lumOff val="40000"/>
                </a:schemeClr>
              </a:buClr>
              <a:buSzTx/>
              <a:buFont typeface="Arial" panose="020B0604020202020204" pitchFamily="34" charset="0"/>
              <a:buNone/>
              <a:tabLst/>
              <a:defRPr sz="1400"/>
            </a:lvl1pPr>
          </a:lstStyle>
          <a:p>
            <a:pPr marL="0" marR="0" lvl="0" indent="0" algn="ctr" defTabSz="1219170" rtl="0" eaLnBrk="1" fontAlgn="auto" latinLnBrk="0" hangingPunct="1">
              <a:lnSpc>
                <a:spcPct val="107000"/>
              </a:lnSpc>
              <a:spcBef>
                <a:spcPts val="1000"/>
              </a:spcBef>
              <a:spcAft>
                <a:spcPts val="0"/>
              </a:spcAft>
              <a:buClr>
                <a:schemeClr val="accent4">
                  <a:lumMod val="60000"/>
                  <a:lumOff val="40000"/>
                </a:schemeClr>
              </a:buClr>
              <a:buSzTx/>
              <a:buFont typeface="Arial" panose="020B0604020202020204" pitchFamily="34" charset="0"/>
              <a:buNone/>
              <a:tabLst/>
              <a:defRPr/>
            </a:pPr>
            <a:r>
              <a:rPr lang="en-US" dirty="0"/>
              <a:t>Add chart (font 12 or 14 pts.)</a:t>
            </a:r>
          </a:p>
        </p:txBody>
      </p:sp>
      <p:sp>
        <p:nvSpPr>
          <p:cNvPr id="11" name="MIO_VALID_LAYOUT" hidden="1"/>
          <p:cNvSpPr/>
          <p:nvPr/>
        </p:nvSpPr>
        <p:spPr>
          <a:xfrm>
            <a:off x="11717717" y="-15733"/>
            <a:ext cx="474283" cy="393473"/>
          </a:xfrm>
          <a:prstGeom prst="noSmoking">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solidFill>
                <a:schemeClr val="tx1"/>
              </a:solidFill>
            </a:endParaRPr>
          </a:p>
        </p:txBody>
      </p:sp>
      <p:sp>
        <p:nvSpPr>
          <p:cNvPr id="14" name="Text Placeholder 11">
            <a:extLst>
              <a:ext uri="{FF2B5EF4-FFF2-40B4-BE49-F238E27FC236}">
                <a16:creationId xmlns:a16="http://schemas.microsoft.com/office/drawing/2014/main" id="{804B3273-8047-47E4-B5B7-70F8ED79C6C9}"/>
              </a:ext>
            </a:extLst>
          </p:cNvPr>
          <p:cNvSpPr>
            <a:spLocks noGrp="1"/>
          </p:cNvSpPr>
          <p:nvPr>
            <p:ph type="body" sz="quarter" idx="19" hasCustomPrompt="1"/>
          </p:nvPr>
        </p:nvSpPr>
        <p:spPr>
          <a:xfrm>
            <a:off x="407988" y="837000"/>
            <a:ext cx="11376025" cy="288538"/>
          </a:xfrm>
        </p:spPr>
        <p:txBody>
          <a:bodyPr tIns="28800"/>
          <a:lstStyle>
            <a:lvl1pPr marL="0" indent="0">
              <a:lnSpc>
                <a:spcPct val="107000"/>
              </a:lnSpc>
              <a:spcBef>
                <a:spcPts val="0"/>
              </a:spcBef>
              <a:buFont typeface="Arial" panose="020B0604020202020204" pitchFamily="34" charset="0"/>
              <a:buNone/>
              <a:defRPr sz="1800" b="1">
                <a:solidFill>
                  <a:srgbClr val="671C3E"/>
                </a:solidFill>
              </a:defRPr>
            </a:lvl1pPr>
            <a:lvl2pPr marL="0" indent="0">
              <a:lnSpc>
                <a:spcPct val="107000"/>
              </a:lnSpc>
              <a:spcBef>
                <a:spcPts val="0"/>
              </a:spcBef>
              <a:buFont typeface="Arial" panose="020B0604020202020204" pitchFamily="34" charset="0"/>
              <a:buNone/>
              <a:defRPr sz="1800" b="1">
                <a:solidFill>
                  <a:srgbClr val="671C3E"/>
                </a:solidFill>
              </a:defRPr>
            </a:lvl2pPr>
            <a:lvl3pPr marL="0" indent="0">
              <a:lnSpc>
                <a:spcPct val="107000"/>
              </a:lnSpc>
              <a:spcBef>
                <a:spcPts val="0"/>
              </a:spcBef>
              <a:buFont typeface="Arial" panose="020B0604020202020204" pitchFamily="34" charset="0"/>
              <a:buNone/>
              <a:defRPr sz="1800" b="1">
                <a:solidFill>
                  <a:srgbClr val="671C3E"/>
                </a:solidFill>
              </a:defRPr>
            </a:lvl3pPr>
            <a:lvl4pPr marL="0" indent="0">
              <a:lnSpc>
                <a:spcPct val="107000"/>
              </a:lnSpc>
              <a:spcBef>
                <a:spcPts val="0"/>
              </a:spcBef>
              <a:buFont typeface="Arial" panose="020B0604020202020204" pitchFamily="34" charset="0"/>
              <a:buNone/>
              <a:defRPr sz="1800" b="1">
                <a:solidFill>
                  <a:srgbClr val="671C3E"/>
                </a:solidFill>
              </a:defRPr>
            </a:lvl4pPr>
            <a:lvl5pPr marL="0" indent="0">
              <a:lnSpc>
                <a:spcPct val="107000"/>
              </a:lnSpc>
              <a:spcBef>
                <a:spcPts val="0"/>
              </a:spcBef>
              <a:buFont typeface="Arial" panose="020B0604020202020204" pitchFamily="34" charset="0"/>
              <a:buNone/>
              <a:defRPr sz="1800" b="1">
                <a:solidFill>
                  <a:srgbClr val="671C3E"/>
                </a:solidFill>
              </a:defRPr>
            </a:lvl5pPr>
            <a:lvl6pPr marL="0" indent="0">
              <a:lnSpc>
                <a:spcPct val="107000"/>
              </a:lnSpc>
              <a:spcBef>
                <a:spcPts val="0"/>
              </a:spcBef>
              <a:buNone/>
              <a:defRPr sz="1800" b="1">
                <a:solidFill>
                  <a:srgbClr val="671C3E"/>
                </a:solidFill>
              </a:defRPr>
            </a:lvl6pPr>
            <a:lvl7pPr marL="0" indent="0">
              <a:lnSpc>
                <a:spcPct val="107000"/>
              </a:lnSpc>
              <a:spcBef>
                <a:spcPts val="0"/>
              </a:spcBef>
              <a:buNone/>
              <a:defRPr sz="1800" b="1">
                <a:solidFill>
                  <a:srgbClr val="671C3E"/>
                </a:solidFill>
              </a:defRPr>
            </a:lvl7pPr>
            <a:lvl8pPr marL="0" indent="0">
              <a:lnSpc>
                <a:spcPct val="107000"/>
              </a:lnSpc>
              <a:spcBef>
                <a:spcPts val="0"/>
              </a:spcBef>
              <a:buNone/>
              <a:defRPr sz="1800" b="1">
                <a:solidFill>
                  <a:srgbClr val="671C3E"/>
                </a:solidFill>
              </a:defRPr>
            </a:lvl8pPr>
            <a:lvl9pPr marL="0" indent="0">
              <a:lnSpc>
                <a:spcPct val="107000"/>
              </a:lnSpc>
              <a:spcBef>
                <a:spcPts val="0"/>
              </a:spcBef>
              <a:buNone/>
              <a:defRPr sz="1800" b="1">
                <a:solidFill>
                  <a:srgbClr val="671C3E"/>
                </a:solidFill>
              </a:defRPr>
            </a:lvl9pPr>
          </a:lstStyle>
          <a:p>
            <a:pPr lvl="0"/>
            <a:r>
              <a:rPr lang="en-US" dirty="0"/>
              <a:t>Click to edit subtitle</a:t>
            </a:r>
          </a:p>
        </p:txBody>
      </p:sp>
    </p:spTree>
    <p:custDataLst>
      <p:tags r:id="rId1"/>
    </p:custDataLst>
    <p:extLst>
      <p:ext uri="{BB962C8B-B14F-4D97-AF65-F5344CB8AC3E}">
        <p14:creationId xmlns:p14="http://schemas.microsoft.com/office/powerpoint/2010/main" val="118432743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hart 0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C65D61-31D9-4A34-811A-939C9720537A}"/>
              </a:ext>
            </a:extLst>
          </p:cNvPr>
          <p:cNvSpPr>
            <a:spLocks noGrp="1"/>
          </p:cNvSpPr>
          <p:nvPr>
            <p:ph type="title"/>
          </p:nvPr>
        </p:nvSpPr>
        <p:spPr/>
        <p:txBody>
          <a:bodyPr/>
          <a:lstStyle/>
          <a:p>
            <a:r>
              <a:rPr lang="en-US" altLang="zh-TW" noProof="0"/>
              <a:t>Click to edit Master title style</a:t>
            </a:r>
            <a:endParaRPr lang="en-US" dirty="0"/>
          </a:p>
        </p:txBody>
      </p:sp>
      <p:sp>
        <p:nvSpPr>
          <p:cNvPr id="4" name="Fußzeilenplatzhalter 3"/>
          <p:cNvSpPr>
            <a:spLocks noGrp="1"/>
          </p:cNvSpPr>
          <p:nvPr>
            <p:ph type="ftr" sz="quarter" idx="11"/>
          </p:nvPr>
        </p:nvSpPr>
        <p:spPr/>
        <p:txBody>
          <a:bodyPr/>
          <a:lstStyle/>
          <a:p>
            <a:endParaRPr lang="zh-TW" altLang="en-US"/>
          </a:p>
        </p:txBody>
      </p:sp>
      <p:sp>
        <p:nvSpPr>
          <p:cNvPr id="5" name="Foliennummernplatzhalter 4"/>
          <p:cNvSpPr>
            <a:spLocks noGrp="1"/>
          </p:cNvSpPr>
          <p:nvPr>
            <p:ph type="sldNum" sz="quarter" idx="12"/>
          </p:nvPr>
        </p:nvSpPr>
        <p:spPr/>
        <p:txBody>
          <a:bodyPr/>
          <a:lstStyle/>
          <a:p>
            <a:fld id="{ED53A714-CADE-4367-996E-560165165341}" type="slidenum">
              <a:rPr lang="zh-TW" altLang="en-US" smtClean="0"/>
              <a:t>‹#›</a:t>
            </a:fld>
            <a:endParaRPr lang="zh-TW" altLang="en-US"/>
          </a:p>
        </p:txBody>
      </p:sp>
      <p:sp>
        <p:nvSpPr>
          <p:cNvPr id="7" name="MIO_VALID_LAYOUT" hidden="1"/>
          <p:cNvSpPr/>
          <p:nvPr/>
        </p:nvSpPr>
        <p:spPr>
          <a:xfrm>
            <a:off x="11717717" y="-15733"/>
            <a:ext cx="474283" cy="393473"/>
          </a:xfrm>
          <a:prstGeom prst="noSmoking">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solidFill>
                <a:schemeClr val="tx1"/>
              </a:solidFill>
            </a:endParaRPr>
          </a:p>
        </p:txBody>
      </p:sp>
      <p:sp>
        <p:nvSpPr>
          <p:cNvPr id="9" name="Diagrammplatzhalter 8"/>
          <p:cNvSpPr>
            <a:spLocks noGrp="1"/>
          </p:cNvSpPr>
          <p:nvPr>
            <p:ph type="chart" sz="quarter" idx="13" hasCustomPrompt="1"/>
          </p:nvPr>
        </p:nvSpPr>
        <p:spPr>
          <a:xfrm>
            <a:off x="407989" y="2371862"/>
            <a:ext cx="11376024" cy="2964026"/>
          </a:xfrm>
          <a:solidFill>
            <a:srgbClr val="DDDBDD"/>
          </a:solidFill>
        </p:spPr>
        <p:txBody>
          <a:bodyPr tIns="972000"/>
          <a:lstStyle>
            <a:lvl1pPr marL="0" indent="0" algn="ctr">
              <a:buNone/>
              <a:defRPr sz="1400" baseline="0"/>
            </a:lvl1pPr>
          </a:lstStyle>
          <a:p>
            <a:r>
              <a:rPr lang="en-US" dirty="0"/>
              <a:t>Chart (14 pts.)</a:t>
            </a:r>
          </a:p>
        </p:txBody>
      </p:sp>
    </p:spTree>
    <p:custDataLst>
      <p:tags r:id="rId1"/>
    </p:custDataLst>
    <p:extLst>
      <p:ext uri="{BB962C8B-B14F-4D97-AF65-F5344CB8AC3E}">
        <p14:creationId xmlns:p14="http://schemas.microsoft.com/office/powerpoint/2010/main" val="25069529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hart 02 w/subtit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C65D61-31D9-4A34-811A-939C9720537A}"/>
              </a:ext>
            </a:extLst>
          </p:cNvPr>
          <p:cNvSpPr>
            <a:spLocks noGrp="1"/>
          </p:cNvSpPr>
          <p:nvPr>
            <p:ph type="title"/>
          </p:nvPr>
        </p:nvSpPr>
        <p:spPr/>
        <p:txBody>
          <a:bodyPr/>
          <a:lstStyle/>
          <a:p>
            <a:r>
              <a:rPr lang="en-US" altLang="zh-TW" noProof="0"/>
              <a:t>Click to edit Master title style</a:t>
            </a:r>
            <a:endParaRPr lang="en-US" dirty="0"/>
          </a:p>
        </p:txBody>
      </p:sp>
      <p:sp>
        <p:nvSpPr>
          <p:cNvPr id="4" name="Fußzeilenplatzhalter 3"/>
          <p:cNvSpPr>
            <a:spLocks noGrp="1"/>
          </p:cNvSpPr>
          <p:nvPr>
            <p:ph type="ftr" sz="quarter" idx="11"/>
          </p:nvPr>
        </p:nvSpPr>
        <p:spPr/>
        <p:txBody>
          <a:bodyPr/>
          <a:lstStyle/>
          <a:p>
            <a:endParaRPr lang="zh-TW" altLang="en-US"/>
          </a:p>
        </p:txBody>
      </p:sp>
      <p:sp>
        <p:nvSpPr>
          <p:cNvPr id="5" name="Foliennummernplatzhalter 4"/>
          <p:cNvSpPr>
            <a:spLocks noGrp="1"/>
          </p:cNvSpPr>
          <p:nvPr>
            <p:ph type="sldNum" sz="quarter" idx="12"/>
          </p:nvPr>
        </p:nvSpPr>
        <p:spPr/>
        <p:txBody>
          <a:bodyPr/>
          <a:lstStyle/>
          <a:p>
            <a:fld id="{ED53A714-CADE-4367-996E-560165165341}" type="slidenum">
              <a:rPr lang="zh-TW" altLang="en-US" smtClean="0"/>
              <a:t>‹#›</a:t>
            </a:fld>
            <a:endParaRPr lang="zh-TW" altLang="en-US"/>
          </a:p>
        </p:txBody>
      </p:sp>
      <p:sp>
        <p:nvSpPr>
          <p:cNvPr id="7" name="MIO_VALID_LAYOUT" hidden="1"/>
          <p:cNvSpPr/>
          <p:nvPr/>
        </p:nvSpPr>
        <p:spPr>
          <a:xfrm>
            <a:off x="11717717" y="-15733"/>
            <a:ext cx="474283" cy="393473"/>
          </a:xfrm>
          <a:prstGeom prst="noSmoking">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solidFill>
                <a:schemeClr val="tx1"/>
              </a:solidFill>
            </a:endParaRPr>
          </a:p>
        </p:txBody>
      </p:sp>
      <p:sp>
        <p:nvSpPr>
          <p:cNvPr id="9" name="Diagrammplatzhalter 8"/>
          <p:cNvSpPr>
            <a:spLocks noGrp="1"/>
          </p:cNvSpPr>
          <p:nvPr>
            <p:ph type="chart" sz="quarter" idx="13" hasCustomPrompt="1"/>
          </p:nvPr>
        </p:nvSpPr>
        <p:spPr>
          <a:xfrm>
            <a:off x="407989" y="2371862"/>
            <a:ext cx="11376024" cy="2964026"/>
          </a:xfrm>
          <a:solidFill>
            <a:srgbClr val="DDDBDD"/>
          </a:solidFill>
        </p:spPr>
        <p:txBody>
          <a:bodyPr tIns="972000"/>
          <a:lstStyle>
            <a:lvl1pPr marL="0" indent="0" algn="ctr">
              <a:buNone/>
              <a:defRPr sz="1400" baseline="0"/>
            </a:lvl1pPr>
          </a:lstStyle>
          <a:p>
            <a:r>
              <a:rPr lang="en-US" dirty="0"/>
              <a:t>Chart (14 pts.)</a:t>
            </a:r>
          </a:p>
        </p:txBody>
      </p:sp>
      <p:sp>
        <p:nvSpPr>
          <p:cNvPr id="13" name="Text Placeholder 11">
            <a:extLst>
              <a:ext uri="{FF2B5EF4-FFF2-40B4-BE49-F238E27FC236}">
                <a16:creationId xmlns:a16="http://schemas.microsoft.com/office/drawing/2014/main" id="{69A7F9E1-2199-440E-A8D2-7B49855E7D60}"/>
              </a:ext>
            </a:extLst>
          </p:cNvPr>
          <p:cNvSpPr>
            <a:spLocks noGrp="1"/>
          </p:cNvSpPr>
          <p:nvPr>
            <p:ph type="body" sz="quarter" idx="19" hasCustomPrompt="1"/>
          </p:nvPr>
        </p:nvSpPr>
        <p:spPr>
          <a:xfrm>
            <a:off x="407988" y="837000"/>
            <a:ext cx="11376025" cy="288538"/>
          </a:xfrm>
        </p:spPr>
        <p:txBody>
          <a:bodyPr tIns="28800"/>
          <a:lstStyle>
            <a:lvl1pPr marL="0" indent="0">
              <a:lnSpc>
                <a:spcPct val="107000"/>
              </a:lnSpc>
              <a:spcBef>
                <a:spcPts val="0"/>
              </a:spcBef>
              <a:buFont typeface="Arial" panose="020B0604020202020204" pitchFamily="34" charset="0"/>
              <a:buNone/>
              <a:defRPr sz="1800" b="1">
                <a:solidFill>
                  <a:srgbClr val="671C3E"/>
                </a:solidFill>
              </a:defRPr>
            </a:lvl1pPr>
            <a:lvl2pPr marL="0" indent="0">
              <a:lnSpc>
                <a:spcPct val="107000"/>
              </a:lnSpc>
              <a:spcBef>
                <a:spcPts val="0"/>
              </a:spcBef>
              <a:buFont typeface="Arial" panose="020B0604020202020204" pitchFamily="34" charset="0"/>
              <a:buNone/>
              <a:defRPr sz="1800" b="1">
                <a:solidFill>
                  <a:srgbClr val="671C3E"/>
                </a:solidFill>
              </a:defRPr>
            </a:lvl2pPr>
            <a:lvl3pPr marL="0" indent="0">
              <a:lnSpc>
                <a:spcPct val="107000"/>
              </a:lnSpc>
              <a:spcBef>
                <a:spcPts val="0"/>
              </a:spcBef>
              <a:buFont typeface="Arial" panose="020B0604020202020204" pitchFamily="34" charset="0"/>
              <a:buNone/>
              <a:defRPr sz="1800" b="1">
                <a:solidFill>
                  <a:srgbClr val="671C3E"/>
                </a:solidFill>
              </a:defRPr>
            </a:lvl3pPr>
            <a:lvl4pPr marL="0" indent="0">
              <a:lnSpc>
                <a:spcPct val="107000"/>
              </a:lnSpc>
              <a:spcBef>
                <a:spcPts val="0"/>
              </a:spcBef>
              <a:buFont typeface="Arial" panose="020B0604020202020204" pitchFamily="34" charset="0"/>
              <a:buNone/>
              <a:defRPr sz="1800" b="1">
                <a:solidFill>
                  <a:srgbClr val="671C3E"/>
                </a:solidFill>
              </a:defRPr>
            </a:lvl4pPr>
            <a:lvl5pPr marL="0" indent="0">
              <a:lnSpc>
                <a:spcPct val="107000"/>
              </a:lnSpc>
              <a:spcBef>
                <a:spcPts val="0"/>
              </a:spcBef>
              <a:buFont typeface="Arial" panose="020B0604020202020204" pitchFamily="34" charset="0"/>
              <a:buNone/>
              <a:defRPr sz="1800" b="1">
                <a:solidFill>
                  <a:srgbClr val="671C3E"/>
                </a:solidFill>
              </a:defRPr>
            </a:lvl5pPr>
            <a:lvl6pPr marL="0" indent="0">
              <a:lnSpc>
                <a:spcPct val="107000"/>
              </a:lnSpc>
              <a:spcBef>
                <a:spcPts val="0"/>
              </a:spcBef>
              <a:buNone/>
              <a:defRPr sz="1800" b="1">
                <a:solidFill>
                  <a:srgbClr val="671C3E"/>
                </a:solidFill>
              </a:defRPr>
            </a:lvl6pPr>
            <a:lvl7pPr marL="0" indent="0">
              <a:lnSpc>
                <a:spcPct val="107000"/>
              </a:lnSpc>
              <a:spcBef>
                <a:spcPts val="0"/>
              </a:spcBef>
              <a:buNone/>
              <a:defRPr sz="1800" b="1">
                <a:solidFill>
                  <a:srgbClr val="671C3E"/>
                </a:solidFill>
              </a:defRPr>
            </a:lvl7pPr>
            <a:lvl8pPr marL="0" indent="0">
              <a:lnSpc>
                <a:spcPct val="107000"/>
              </a:lnSpc>
              <a:spcBef>
                <a:spcPts val="0"/>
              </a:spcBef>
              <a:buNone/>
              <a:defRPr sz="1800" b="1">
                <a:solidFill>
                  <a:srgbClr val="671C3E"/>
                </a:solidFill>
              </a:defRPr>
            </a:lvl8pPr>
            <a:lvl9pPr marL="0" indent="0">
              <a:lnSpc>
                <a:spcPct val="107000"/>
              </a:lnSpc>
              <a:spcBef>
                <a:spcPts val="0"/>
              </a:spcBef>
              <a:buNone/>
              <a:defRPr sz="1800" b="1">
                <a:solidFill>
                  <a:srgbClr val="671C3E"/>
                </a:solidFill>
              </a:defRPr>
            </a:lvl9pPr>
          </a:lstStyle>
          <a:p>
            <a:pPr lvl="0"/>
            <a:r>
              <a:rPr lang="en-US" dirty="0"/>
              <a:t>Click to edit subtitle</a:t>
            </a:r>
          </a:p>
        </p:txBody>
      </p:sp>
    </p:spTree>
    <p:custDataLst>
      <p:tags r:id="rId1"/>
    </p:custDataLst>
    <p:extLst>
      <p:ext uri="{BB962C8B-B14F-4D97-AF65-F5344CB8AC3E}">
        <p14:creationId xmlns:p14="http://schemas.microsoft.com/office/powerpoint/2010/main" val="82635345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hart 03">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D2FB2F-07AE-4AD9-82AD-D5484576173A}"/>
              </a:ext>
            </a:extLst>
          </p:cNvPr>
          <p:cNvSpPr>
            <a:spLocks noGrp="1"/>
          </p:cNvSpPr>
          <p:nvPr>
            <p:ph type="title"/>
          </p:nvPr>
        </p:nvSpPr>
        <p:spPr/>
        <p:txBody>
          <a:bodyPr/>
          <a:lstStyle/>
          <a:p>
            <a:r>
              <a:rPr lang="en-US" altLang="zh-TW" noProof="0"/>
              <a:t>Click to edit Master title style</a:t>
            </a:r>
            <a:endParaRPr lang="en-US" dirty="0"/>
          </a:p>
        </p:txBody>
      </p:sp>
      <p:sp>
        <p:nvSpPr>
          <p:cNvPr id="4" name="Fußzeilenplatzhalter 3"/>
          <p:cNvSpPr>
            <a:spLocks noGrp="1"/>
          </p:cNvSpPr>
          <p:nvPr>
            <p:ph type="ftr" sz="quarter" idx="11"/>
          </p:nvPr>
        </p:nvSpPr>
        <p:spPr/>
        <p:txBody>
          <a:bodyPr/>
          <a:lstStyle/>
          <a:p>
            <a:endParaRPr lang="zh-TW" altLang="en-US"/>
          </a:p>
        </p:txBody>
      </p:sp>
      <p:sp>
        <p:nvSpPr>
          <p:cNvPr id="5" name="Foliennummernplatzhalter 4"/>
          <p:cNvSpPr>
            <a:spLocks noGrp="1"/>
          </p:cNvSpPr>
          <p:nvPr>
            <p:ph type="sldNum" sz="quarter" idx="12"/>
          </p:nvPr>
        </p:nvSpPr>
        <p:spPr/>
        <p:txBody>
          <a:bodyPr/>
          <a:lstStyle/>
          <a:p>
            <a:fld id="{ED53A714-CADE-4367-996E-560165165341}" type="slidenum">
              <a:rPr lang="zh-TW" altLang="en-US" smtClean="0"/>
              <a:t>‹#›</a:t>
            </a:fld>
            <a:endParaRPr lang="zh-TW" altLang="en-US"/>
          </a:p>
        </p:txBody>
      </p:sp>
      <p:sp>
        <p:nvSpPr>
          <p:cNvPr id="6" name="Diagrammplatzhalter 5"/>
          <p:cNvSpPr>
            <a:spLocks noGrp="1"/>
          </p:cNvSpPr>
          <p:nvPr>
            <p:ph type="chart" sz="quarter" idx="13" hasCustomPrompt="1"/>
          </p:nvPr>
        </p:nvSpPr>
        <p:spPr>
          <a:xfrm>
            <a:off x="407988" y="2253300"/>
            <a:ext cx="5543549" cy="1547294"/>
          </a:xfrm>
          <a:solidFill>
            <a:srgbClr val="DDDBDD"/>
          </a:solidFill>
        </p:spPr>
        <p:txBody>
          <a:bodyPr tIns="360000"/>
          <a:lstStyle>
            <a:lvl1pPr marL="0" indent="0" algn="ctr">
              <a:buNone/>
              <a:defRPr sz="1000"/>
            </a:lvl1pPr>
          </a:lstStyle>
          <a:p>
            <a:r>
              <a:rPr lang="en-US" dirty="0"/>
              <a:t>Add chart (font 10 pts.)</a:t>
            </a:r>
          </a:p>
        </p:txBody>
      </p:sp>
      <p:sp>
        <p:nvSpPr>
          <p:cNvPr id="8" name="Diagrammplatzhalter 7"/>
          <p:cNvSpPr>
            <a:spLocks noGrp="1"/>
          </p:cNvSpPr>
          <p:nvPr>
            <p:ph type="chart" sz="quarter" idx="14" hasCustomPrompt="1"/>
          </p:nvPr>
        </p:nvSpPr>
        <p:spPr>
          <a:xfrm>
            <a:off x="6248347" y="2253300"/>
            <a:ext cx="5535665" cy="1547294"/>
          </a:xfrm>
          <a:solidFill>
            <a:srgbClr val="DDDBDD"/>
          </a:solidFill>
        </p:spPr>
        <p:txBody>
          <a:bodyPr tIns="360000"/>
          <a:lstStyle>
            <a:lvl1pPr marL="0" indent="0" algn="ctr">
              <a:buNone/>
              <a:defRPr sz="1000" baseline="0"/>
            </a:lvl1pPr>
          </a:lstStyle>
          <a:p>
            <a:r>
              <a:rPr lang="en-US" dirty="0"/>
              <a:t>Add chart (font 10 pts.)</a:t>
            </a:r>
          </a:p>
        </p:txBody>
      </p:sp>
      <p:sp>
        <p:nvSpPr>
          <p:cNvPr id="10" name="Diagrammplatzhalter 9"/>
          <p:cNvSpPr>
            <a:spLocks noGrp="1"/>
          </p:cNvSpPr>
          <p:nvPr>
            <p:ph type="chart" sz="quarter" idx="15" hasCustomPrompt="1"/>
          </p:nvPr>
        </p:nvSpPr>
        <p:spPr>
          <a:xfrm>
            <a:off x="407988" y="4469754"/>
            <a:ext cx="5543549" cy="1547294"/>
          </a:xfrm>
          <a:solidFill>
            <a:srgbClr val="DDDBDD"/>
          </a:solidFill>
        </p:spPr>
        <p:txBody>
          <a:bodyPr tIns="360000"/>
          <a:lstStyle>
            <a:lvl1pPr marL="0" indent="0" algn="ctr">
              <a:buNone/>
              <a:defRPr sz="1000" baseline="0"/>
            </a:lvl1pPr>
          </a:lstStyle>
          <a:p>
            <a:r>
              <a:rPr lang="en-US" dirty="0"/>
              <a:t>Add chart (font 10 pts.)</a:t>
            </a:r>
          </a:p>
        </p:txBody>
      </p:sp>
      <p:sp>
        <p:nvSpPr>
          <p:cNvPr id="12" name="Diagrammplatzhalter 11"/>
          <p:cNvSpPr>
            <a:spLocks noGrp="1"/>
          </p:cNvSpPr>
          <p:nvPr>
            <p:ph type="chart" sz="quarter" idx="16" hasCustomPrompt="1"/>
          </p:nvPr>
        </p:nvSpPr>
        <p:spPr>
          <a:xfrm>
            <a:off x="6248347" y="4469754"/>
            <a:ext cx="5535665" cy="1547294"/>
          </a:xfrm>
          <a:solidFill>
            <a:srgbClr val="DDDBDD"/>
          </a:solidFill>
        </p:spPr>
        <p:txBody>
          <a:bodyPr tIns="360000"/>
          <a:lstStyle>
            <a:lvl1pPr marL="0" indent="0" algn="ctr">
              <a:buNone/>
              <a:defRPr sz="1000"/>
            </a:lvl1pPr>
          </a:lstStyle>
          <a:p>
            <a:r>
              <a:rPr lang="en-US" dirty="0"/>
              <a:t>Add chart (font 10 pts.)</a:t>
            </a:r>
          </a:p>
        </p:txBody>
      </p:sp>
      <p:sp>
        <p:nvSpPr>
          <p:cNvPr id="13" name="MIO_VALID_LAYOUT" hidden="1"/>
          <p:cNvSpPr/>
          <p:nvPr/>
        </p:nvSpPr>
        <p:spPr>
          <a:xfrm>
            <a:off x="11717717" y="-15733"/>
            <a:ext cx="474283" cy="393473"/>
          </a:xfrm>
          <a:prstGeom prst="noSmoking">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solidFill>
                <a:schemeClr val="tx1"/>
              </a:solidFill>
            </a:endParaRPr>
          </a:p>
        </p:txBody>
      </p:sp>
    </p:spTree>
    <p:custDataLst>
      <p:tags r:id="rId1"/>
    </p:custDataLst>
    <p:extLst>
      <p:ext uri="{BB962C8B-B14F-4D97-AF65-F5344CB8AC3E}">
        <p14:creationId xmlns:p14="http://schemas.microsoft.com/office/powerpoint/2010/main" val="320355320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Chart 03 w/subtit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D2FB2F-07AE-4AD9-82AD-D5484576173A}"/>
              </a:ext>
            </a:extLst>
          </p:cNvPr>
          <p:cNvSpPr>
            <a:spLocks noGrp="1"/>
          </p:cNvSpPr>
          <p:nvPr>
            <p:ph type="title"/>
          </p:nvPr>
        </p:nvSpPr>
        <p:spPr/>
        <p:txBody>
          <a:bodyPr/>
          <a:lstStyle/>
          <a:p>
            <a:r>
              <a:rPr lang="en-US" altLang="zh-TW" noProof="0"/>
              <a:t>Click to edit Master title style</a:t>
            </a:r>
            <a:endParaRPr lang="en-US" dirty="0"/>
          </a:p>
        </p:txBody>
      </p:sp>
      <p:sp>
        <p:nvSpPr>
          <p:cNvPr id="4" name="Fußzeilenplatzhalter 3"/>
          <p:cNvSpPr>
            <a:spLocks noGrp="1"/>
          </p:cNvSpPr>
          <p:nvPr>
            <p:ph type="ftr" sz="quarter" idx="11"/>
          </p:nvPr>
        </p:nvSpPr>
        <p:spPr/>
        <p:txBody>
          <a:bodyPr/>
          <a:lstStyle/>
          <a:p>
            <a:endParaRPr lang="zh-TW" altLang="en-US"/>
          </a:p>
        </p:txBody>
      </p:sp>
      <p:sp>
        <p:nvSpPr>
          <p:cNvPr id="5" name="Foliennummernplatzhalter 4"/>
          <p:cNvSpPr>
            <a:spLocks noGrp="1"/>
          </p:cNvSpPr>
          <p:nvPr>
            <p:ph type="sldNum" sz="quarter" idx="12"/>
          </p:nvPr>
        </p:nvSpPr>
        <p:spPr/>
        <p:txBody>
          <a:bodyPr/>
          <a:lstStyle/>
          <a:p>
            <a:fld id="{ED53A714-CADE-4367-996E-560165165341}" type="slidenum">
              <a:rPr lang="zh-TW" altLang="en-US" smtClean="0"/>
              <a:t>‹#›</a:t>
            </a:fld>
            <a:endParaRPr lang="zh-TW" altLang="en-US"/>
          </a:p>
        </p:txBody>
      </p:sp>
      <p:sp>
        <p:nvSpPr>
          <p:cNvPr id="6" name="Diagrammplatzhalter 5"/>
          <p:cNvSpPr>
            <a:spLocks noGrp="1"/>
          </p:cNvSpPr>
          <p:nvPr>
            <p:ph type="chart" sz="quarter" idx="13" hasCustomPrompt="1"/>
          </p:nvPr>
        </p:nvSpPr>
        <p:spPr>
          <a:xfrm>
            <a:off x="407988" y="2253300"/>
            <a:ext cx="5543549" cy="1547294"/>
          </a:xfrm>
          <a:solidFill>
            <a:srgbClr val="DDDBDD"/>
          </a:solidFill>
        </p:spPr>
        <p:txBody>
          <a:bodyPr tIns="360000"/>
          <a:lstStyle>
            <a:lvl1pPr marL="0" indent="0" algn="ctr">
              <a:buNone/>
              <a:defRPr sz="1000"/>
            </a:lvl1pPr>
          </a:lstStyle>
          <a:p>
            <a:r>
              <a:rPr lang="en-US" dirty="0"/>
              <a:t>Add chart (font 10 pts.)</a:t>
            </a:r>
          </a:p>
        </p:txBody>
      </p:sp>
      <p:sp>
        <p:nvSpPr>
          <p:cNvPr id="8" name="Diagrammplatzhalter 7"/>
          <p:cNvSpPr>
            <a:spLocks noGrp="1"/>
          </p:cNvSpPr>
          <p:nvPr>
            <p:ph type="chart" sz="quarter" idx="14" hasCustomPrompt="1"/>
          </p:nvPr>
        </p:nvSpPr>
        <p:spPr>
          <a:xfrm>
            <a:off x="6248347" y="2253300"/>
            <a:ext cx="5535665" cy="1547294"/>
          </a:xfrm>
          <a:solidFill>
            <a:srgbClr val="DDDBDD"/>
          </a:solidFill>
        </p:spPr>
        <p:txBody>
          <a:bodyPr tIns="360000"/>
          <a:lstStyle>
            <a:lvl1pPr marL="0" indent="0" algn="ctr">
              <a:buNone/>
              <a:defRPr sz="1000" baseline="0"/>
            </a:lvl1pPr>
          </a:lstStyle>
          <a:p>
            <a:r>
              <a:rPr lang="en-US" dirty="0"/>
              <a:t>Add chart (font 10 pts.)</a:t>
            </a:r>
          </a:p>
        </p:txBody>
      </p:sp>
      <p:sp>
        <p:nvSpPr>
          <p:cNvPr id="10" name="Diagrammplatzhalter 9"/>
          <p:cNvSpPr>
            <a:spLocks noGrp="1"/>
          </p:cNvSpPr>
          <p:nvPr>
            <p:ph type="chart" sz="quarter" idx="15" hasCustomPrompt="1"/>
          </p:nvPr>
        </p:nvSpPr>
        <p:spPr>
          <a:xfrm>
            <a:off x="407988" y="4469754"/>
            <a:ext cx="5543549" cy="1547294"/>
          </a:xfrm>
          <a:solidFill>
            <a:srgbClr val="DDDBDD"/>
          </a:solidFill>
        </p:spPr>
        <p:txBody>
          <a:bodyPr tIns="360000"/>
          <a:lstStyle>
            <a:lvl1pPr marL="0" indent="0" algn="ctr">
              <a:buNone/>
              <a:defRPr sz="1000" baseline="0"/>
            </a:lvl1pPr>
          </a:lstStyle>
          <a:p>
            <a:r>
              <a:rPr lang="en-US" dirty="0"/>
              <a:t>Add chart (font 10 pts.)</a:t>
            </a:r>
          </a:p>
        </p:txBody>
      </p:sp>
      <p:sp>
        <p:nvSpPr>
          <p:cNvPr id="12" name="Diagrammplatzhalter 11"/>
          <p:cNvSpPr>
            <a:spLocks noGrp="1"/>
          </p:cNvSpPr>
          <p:nvPr>
            <p:ph type="chart" sz="quarter" idx="16" hasCustomPrompt="1"/>
          </p:nvPr>
        </p:nvSpPr>
        <p:spPr>
          <a:xfrm>
            <a:off x="6248347" y="4469754"/>
            <a:ext cx="5535665" cy="1547294"/>
          </a:xfrm>
          <a:solidFill>
            <a:srgbClr val="DDDBDD"/>
          </a:solidFill>
        </p:spPr>
        <p:txBody>
          <a:bodyPr tIns="360000"/>
          <a:lstStyle>
            <a:lvl1pPr marL="0" indent="0" algn="ctr">
              <a:buNone/>
              <a:defRPr sz="1000"/>
            </a:lvl1pPr>
          </a:lstStyle>
          <a:p>
            <a:r>
              <a:rPr lang="en-US" dirty="0"/>
              <a:t>Add chart (font 10 pts.)</a:t>
            </a:r>
          </a:p>
        </p:txBody>
      </p:sp>
      <p:sp>
        <p:nvSpPr>
          <p:cNvPr id="13" name="MIO_VALID_LAYOUT" hidden="1"/>
          <p:cNvSpPr/>
          <p:nvPr/>
        </p:nvSpPr>
        <p:spPr>
          <a:xfrm>
            <a:off x="11717717" y="-15733"/>
            <a:ext cx="474283" cy="393473"/>
          </a:xfrm>
          <a:prstGeom prst="noSmoking">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solidFill>
                <a:schemeClr val="tx1"/>
              </a:solidFill>
            </a:endParaRPr>
          </a:p>
        </p:txBody>
      </p:sp>
      <p:sp>
        <p:nvSpPr>
          <p:cNvPr id="17" name="Text Placeholder 11">
            <a:extLst>
              <a:ext uri="{FF2B5EF4-FFF2-40B4-BE49-F238E27FC236}">
                <a16:creationId xmlns:a16="http://schemas.microsoft.com/office/drawing/2014/main" id="{E2FB80A0-C132-4018-B3A0-05CCA52C12FF}"/>
              </a:ext>
            </a:extLst>
          </p:cNvPr>
          <p:cNvSpPr>
            <a:spLocks noGrp="1"/>
          </p:cNvSpPr>
          <p:nvPr>
            <p:ph type="body" sz="quarter" idx="19" hasCustomPrompt="1"/>
          </p:nvPr>
        </p:nvSpPr>
        <p:spPr>
          <a:xfrm>
            <a:off x="407988" y="837000"/>
            <a:ext cx="11376025" cy="288538"/>
          </a:xfrm>
        </p:spPr>
        <p:txBody>
          <a:bodyPr tIns="28800"/>
          <a:lstStyle>
            <a:lvl1pPr marL="0" indent="0">
              <a:lnSpc>
                <a:spcPct val="107000"/>
              </a:lnSpc>
              <a:spcBef>
                <a:spcPts val="0"/>
              </a:spcBef>
              <a:buFont typeface="Arial" panose="020B0604020202020204" pitchFamily="34" charset="0"/>
              <a:buNone/>
              <a:defRPr sz="1800" b="1">
                <a:solidFill>
                  <a:srgbClr val="671C3E"/>
                </a:solidFill>
              </a:defRPr>
            </a:lvl1pPr>
            <a:lvl2pPr marL="0" indent="0">
              <a:lnSpc>
                <a:spcPct val="107000"/>
              </a:lnSpc>
              <a:spcBef>
                <a:spcPts val="0"/>
              </a:spcBef>
              <a:buFont typeface="Arial" panose="020B0604020202020204" pitchFamily="34" charset="0"/>
              <a:buNone/>
              <a:defRPr sz="1800" b="1">
                <a:solidFill>
                  <a:srgbClr val="671C3E"/>
                </a:solidFill>
              </a:defRPr>
            </a:lvl2pPr>
            <a:lvl3pPr marL="0" indent="0">
              <a:lnSpc>
                <a:spcPct val="107000"/>
              </a:lnSpc>
              <a:spcBef>
                <a:spcPts val="0"/>
              </a:spcBef>
              <a:buFont typeface="Arial" panose="020B0604020202020204" pitchFamily="34" charset="0"/>
              <a:buNone/>
              <a:defRPr sz="1800" b="1">
                <a:solidFill>
                  <a:srgbClr val="671C3E"/>
                </a:solidFill>
              </a:defRPr>
            </a:lvl3pPr>
            <a:lvl4pPr marL="0" indent="0">
              <a:lnSpc>
                <a:spcPct val="107000"/>
              </a:lnSpc>
              <a:spcBef>
                <a:spcPts val="0"/>
              </a:spcBef>
              <a:buFont typeface="Arial" panose="020B0604020202020204" pitchFamily="34" charset="0"/>
              <a:buNone/>
              <a:defRPr sz="1800" b="1">
                <a:solidFill>
                  <a:srgbClr val="671C3E"/>
                </a:solidFill>
              </a:defRPr>
            </a:lvl4pPr>
            <a:lvl5pPr marL="0" indent="0">
              <a:lnSpc>
                <a:spcPct val="107000"/>
              </a:lnSpc>
              <a:spcBef>
                <a:spcPts val="0"/>
              </a:spcBef>
              <a:buFont typeface="Arial" panose="020B0604020202020204" pitchFamily="34" charset="0"/>
              <a:buNone/>
              <a:defRPr sz="1800" b="1">
                <a:solidFill>
                  <a:srgbClr val="671C3E"/>
                </a:solidFill>
              </a:defRPr>
            </a:lvl5pPr>
            <a:lvl6pPr marL="0" indent="0">
              <a:lnSpc>
                <a:spcPct val="107000"/>
              </a:lnSpc>
              <a:spcBef>
                <a:spcPts val="0"/>
              </a:spcBef>
              <a:buNone/>
              <a:defRPr sz="1800" b="1">
                <a:solidFill>
                  <a:srgbClr val="671C3E"/>
                </a:solidFill>
              </a:defRPr>
            </a:lvl6pPr>
            <a:lvl7pPr marL="0" indent="0">
              <a:lnSpc>
                <a:spcPct val="107000"/>
              </a:lnSpc>
              <a:spcBef>
                <a:spcPts val="0"/>
              </a:spcBef>
              <a:buNone/>
              <a:defRPr sz="1800" b="1">
                <a:solidFill>
                  <a:srgbClr val="671C3E"/>
                </a:solidFill>
              </a:defRPr>
            </a:lvl7pPr>
            <a:lvl8pPr marL="0" indent="0">
              <a:lnSpc>
                <a:spcPct val="107000"/>
              </a:lnSpc>
              <a:spcBef>
                <a:spcPts val="0"/>
              </a:spcBef>
              <a:buNone/>
              <a:defRPr sz="1800" b="1">
                <a:solidFill>
                  <a:srgbClr val="671C3E"/>
                </a:solidFill>
              </a:defRPr>
            </a:lvl8pPr>
            <a:lvl9pPr marL="0" indent="0">
              <a:lnSpc>
                <a:spcPct val="107000"/>
              </a:lnSpc>
              <a:spcBef>
                <a:spcPts val="0"/>
              </a:spcBef>
              <a:buNone/>
              <a:defRPr sz="1800" b="1">
                <a:solidFill>
                  <a:srgbClr val="671C3E"/>
                </a:solidFill>
              </a:defRPr>
            </a:lvl9pPr>
          </a:lstStyle>
          <a:p>
            <a:pPr lvl="0"/>
            <a:r>
              <a:rPr lang="en-US" dirty="0"/>
              <a:t>Click to edit subtitle</a:t>
            </a:r>
          </a:p>
        </p:txBody>
      </p:sp>
    </p:spTree>
    <p:custDataLst>
      <p:tags r:id="rId1"/>
    </p:custDataLst>
    <p:extLst>
      <p:ext uri="{BB962C8B-B14F-4D97-AF65-F5344CB8AC3E}">
        <p14:creationId xmlns:p14="http://schemas.microsoft.com/office/powerpoint/2010/main" val="31730086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ontact 01">
    <p:spTree>
      <p:nvGrpSpPr>
        <p:cNvPr id="1" name=""/>
        <p:cNvGrpSpPr/>
        <p:nvPr/>
      </p:nvGrpSpPr>
      <p:grpSpPr>
        <a:xfrm>
          <a:off x="0" y="0"/>
          <a:ext cx="0" cy="0"/>
          <a:chOff x="0" y="0"/>
          <a:chExt cx="0" cy="0"/>
        </a:xfrm>
      </p:grpSpPr>
      <p:sp>
        <p:nvSpPr>
          <p:cNvPr id="13" name="Rechteck 12"/>
          <p:cNvSpPr/>
          <p:nvPr/>
        </p:nvSpPr>
        <p:spPr>
          <a:xfrm>
            <a:off x="478366" y="6261315"/>
            <a:ext cx="11330268"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noProof="0" dirty="0"/>
          </a:p>
        </p:txBody>
      </p:sp>
      <p:sp>
        <p:nvSpPr>
          <p:cNvPr id="9" name="object 3"/>
          <p:cNvSpPr/>
          <p:nvPr/>
        </p:nvSpPr>
        <p:spPr>
          <a:xfrm>
            <a:off x="0" y="0"/>
            <a:ext cx="12192000" cy="6309613"/>
          </a:xfrm>
          <a:custGeom>
            <a:avLst/>
            <a:gdLst/>
            <a:ahLst/>
            <a:cxnLst/>
            <a:rect l="l" t="t" r="r" b="b"/>
            <a:pathLst>
              <a:path w="9144000" h="4743894">
                <a:moveTo>
                  <a:pt x="0" y="4743907"/>
                </a:moveTo>
                <a:lnTo>
                  <a:pt x="9144000" y="4743907"/>
                </a:lnTo>
                <a:lnTo>
                  <a:pt x="9144000" y="12"/>
                </a:lnTo>
                <a:lnTo>
                  <a:pt x="0" y="12"/>
                </a:lnTo>
                <a:lnTo>
                  <a:pt x="0" y="4743907"/>
                </a:lnTo>
              </a:path>
            </a:pathLst>
          </a:custGeom>
          <a:solidFill>
            <a:schemeClr val="accent2"/>
          </a:solidFill>
        </p:spPr>
        <p:txBody>
          <a:bodyPr wrap="square" lIns="0" tIns="0" rIns="0" bIns="0" rtlCol="0">
            <a:noAutofit/>
          </a:bodyPr>
          <a:lstStyle/>
          <a:p>
            <a:endParaRPr lang="en-US" sz="3200" noProof="0" dirty="0"/>
          </a:p>
        </p:txBody>
      </p:sp>
      <p:sp>
        <p:nvSpPr>
          <p:cNvPr id="2" name="Titel 1"/>
          <p:cNvSpPr>
            <a:spLocks noGrp="1"/>
          </p:cNvSpPr>
          <p:nvPr>
            <p:ph type="ctrTitle"/>
          </p:nvPr>
        </p:nvSpPr>
        <p:spPr>
          <a:xfrm>
            <a:off x="407989" y="1629000"/>
            <a:ext cx="7488236" cy="1368000"/>
          </a:xfrm>
        </p:spPr>
        <p:txBody>
          <a:bodyPr lIns="0" tIns="0" rIns="0" bIns="0" anchor="t" anchorCtr="0">
            <a:noAutofit/>
          </a:bodyPr>
          <a:lstStyle>
            <a:lvl1pPr algn="l">
              <a:lnSpc>
                <a:spcPct val="85000"/>
              </a:lnSpc>
              <a:defRPr sz="4000" cap="all" baseline="0">
                <a:solidFill>
                  <a:schemeClr val="accent1"/>
                </a:solidFill>
              </a:defRPr>
            </a:lvl1pPr>
          </a:lstStyle>
          <a:p>
            <a:r>
              <a:rPr lang="en-US" altLang="zh-TW" noProof="0"/>
              <a:t>Click to edit Master title style</a:t>
            </a:r>
            <a:endParaRPr lang="en-US" noProof="0" dirty="0"/>
          </a:p>
        </p:txBody>
      </p:sp>
      <p:sp>
        <p:nvSpPr>
          <p:cNvPr id="10" name="Inhaltsplatzhalter 2"/>
          <p:cNvSpPr>
            <a:spLocks noGrp="1"/>
          </p:cNvSpPr>
          <p:nvPr>
            <p:ph idx="10" hasCustomPrompt="1"/>
          </p:nvPr>
        </p:nvSpPr>
        <p:spPr>
          <a:xfrm>
            <a:off x="407988" y="3105063"/>
            <a:ext cx="4871921" cy="2675555"/>
          </a:xfrm>
        </p:spPr>
        <p:txBody>
          <a:bodyPr/>
          <a:lstStyle>
            <a:lvl1pPr marL="0" indent="0">
              <a:lnSpc>
                <a:spcPct val="107000"/>
              </a:lnSpc>
              <a:spcBef>
                <a:spcPts val="0"/>
              </a:spcBef>
              <a:buFont typeface="Arial" panose="020B0604020202020204" pitchFamily="34" charset="0"/>
              <a:buNone/>
              <a:defRPr sz="1600" b="0"/>
            </a:lvl1pPr>
            <a:lvl2pPr marL="0" indent="0">
              <a:lnSpc>
                <a:spcPct val="107000"/>
              </a:lnSpc>
              <a:spcBef>
                <a:spcPts val="0"/>
              </a:spcBef>
              <a:buFont typeface="Arial" panose="020B0604020202020204" pitchFamily="34" charset="0"/>
              <a:buNone/>
              <a:defRPr sz="1600" b="0"/>
            </a:lvl2pPr>
            <a:lvl3pPr marL="0" indent="0">
              <a:lnSpc>
                <a:spcPct val="107000"/>
              </a:lnSpc>
              <a:spcBef>
                <a:spcPts val="0"/>
              </a:spcBef>
              <a:buFont typeface="Arial" panose="020B0604020202020204" pitchFamily="34" charset="0"/>
              <a:buNone/>
              <a:defRPr sz="1600" b="0"/>
            </a:lvl3pPr>
            <a:lvl4pPr marL="0" indent="0">
              <a:lnSpc>
                <a:spcPct val="107000"/>
              </a:lnSpc>
              <a:spcBef>
                <a:spcPts val="0"/>
              </a:spcBef>
              <a:buFont typeface="Arial" panose="020B0604020202020204" pitchFamily="34" charset="0"/>
              <a:buNone/>
              <a:defRPr sz="1600" b="0"/>
            </a:lvl4pPr>
            <a:lvl5pPr marL="0" indent="0">
              <a:lnSpc>
                <a:spcPct val="107000"/>
              </a:lnSpc>
              <a:spcBef>
                <a:spcPts val="0"/>
              </a:spcBef>
              <a:buFont typeface="Arial" panose="020B0604020202020204" pitchFamily="34" charset="0"/>
              <a:buNone/>
              <a:defRPr sz="1600" b="0"/>
            </a:lvl5pPr>
            <a:lvl6pPr marL="0" indent="0">
              <a:lnSpc>
                <a:spcPct val="107000"/>
              </a:lnSpc>
              <a:spcBef>
                <a:spcPts val="0"/>
              </a:spcBef>
              <a:buNone/>
              <a:defRPr sz="1600" b="0"/>
            </a:lvl6pPr>
            <a:lvl7pPr marL="0" indent="0">
              <a:lnSpc>
                <a:spcPct val="107000"/>
              </a:lnSpc>
              <a:spcBef>
                <a:spcPts val="0"/>
              </a:spcBef>
              <a:buNone/>
              <a:defRPr sz="1600" b="0"/>
            </a:lvl7pPr>
            <a:lvl8pPr marL="0" indent="0">
              <a:lnSpc>
                <a:spcPct val="107000"/>
              </a:lnSpc>
              <a:spcBef>
                <a:spcPts val="0"/>
              </a:spcBef>
              <a:buNone/>
              <a:defRPr sz="1600" b="0"/>
            </a:lvl8pPr>
            <a:lvl9pPr marL="0" indent="0">
              <a:lnSpc>
                <a:spcPct val="107000"/>
              </a:lnSpc>
              <a:spcBef>
                <a:spcPts val="0"/>
              </a:spcBef>
              <a:buNone/>
              <a:defRPr sz="1600" b="0"/>
            </a:lvl9pPr>
          </a:lstStyle>
          <a:p>
            <a:pPr lvl="0"/>
            <a:r>
              <a:rPr lang="en-US" noProof="0" dirty="0"/>
              <a:t>To switch between the set up text levels, use the "Increase list level" and "Decrease list level" functions on the Start tab.</a:t>
            </a:r>
          </a:p>
          <a:p>
            <a:pPr lvl="1"/>
            <a:r>
              <a:rPr lang="en-US" noProof="0" dirty="0"/>
              <a:t>Headline 20pt, bold</a:t>
            </a:r>
          </a:p>
          <a:p>
            <a:pPr lvl="2"/>
            <a:r>
              <a:rPr lang="en-US" noProof="0" dirty="0"/>
              <a:t>3</a:t>
            </a:r>
          </a:p>
          <a:p>
            <a:pPr lvl="3"/>
            <a:r>
              <a:rPr lang="en-US" noProof="0" dirty="0"/>
              <a:t>4</a:t>
            </a:r>
          </a:p>
          <a:p>
            <a:pPr lvl="4"/>
            <a:r>
              <a:rPr lang="en-US" noProof="0" dirty="0"/>
              <a:t>5</a:t>
            </a:r>
          </a:p>
          <a:p>
            <a:pPr lvl="5"/>
            <a:r>
              <a:rPr lang="en-US" noProof="0" dirty="0"/>
              <a:t>6</a:t>
            </a:r>
          </a:p>
          <a:p>
            <a:pPr lvl="6"/>
            <a:r>
              <a:rPr lang="en-US" noProof="0" dirty="0"/>
              <a:t>7</a:t>
            </a:r>
          </a:p>
          <a:p>
            <a:pPr lvl="7"/>
            <a:r>
              <a:rPr lang="en-US" noProof="0" dirty="0"/>
              <a:t>8</a:t>
            </a:r>
          </a:p>
          <a:p>
            <a:pPr lvl="8"/>
            <a:r>
              <a:rPr lang="en-US" noProof="0" dirty="0"/>
              <a:t>9</a:t>
            </a:r>
          </a:p>
        </p:txBody>
      </p:sp>
      <p:sp>
        <p:nvSpPr>
          <p:cNvPr id="11" name="Parallelogram 10">
            <a:extLst>
              <a:ext uri="{FF2B5EF4-FFF2-40B4-BE49-F238E27FC236}">
                <a16:creationId xmlns:a16="http://schemas.microsoft.com/office/drawing/2014/main" id="{4BDB309A-4DF3-4FA6-B415-F1294E161C80}"/>
              </a:ext>
            </a:extLst>
          </p:cNvPr>
          <p:cNvSpPr/>
          <p:nvPr/>
        </p:nvSpPr>
        <p:spPr>
          <a:xfrm>
            <a:off x="7624055" y="1200987"/>
            <a:ext cx="2046995" cy="3427412"/>
          </a:xfrm>
          <a:prstGeom prst="parallelogram">
            <a:avLst>
              <a:gd name="adj" fmla="val 9714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solidFill>
                <a:schemeClr val="tx1"/>
              </a:solidFill>
            </a:endParaRPr>
          </a:p>
        </p:txBody>
      </p:sp>
      <p:sp>
        <p:nvSpPr>
          <p:cNvPr id="3" name="Fußzeilenplatzhalter 2">
            <a:extLst>
              <a:ext uri="{FF2B5EF4-FFF2-40B4-BE49-F238E27FC236}">
                <a16:creationId xmlns:a16="http://schemas.microsoft.com/office/drawing/2014/main" id="{F3EEADF8-6F86-4143-B2A8-E4CD037AD298}"/>
              </a:ext>
            </a:extLst>
          </p:cNvPr>
          <p:cNvSpPr>
            <a:spLocks noGrp="1"/>
          </p:cNvSpPr>
          <p:nvPr>
            <p:ph type="ftr" sz="quarter" idx="11"/>
          </p:nvPr>
        </p:nvSpPr>
        <p:spPr/>
        <p:txBody>
          <a:bodyPr/>
          <a:lstStyle/>
          <a:p>
            <a:endParaRPr lang="zh-TW" altLang="en-US"/>
          </a:p>
        </p:txBody>
      </p:sp>
      <p:sp>
        <p:nvSpPr>
          <p:cNvPr id="4" name="Foliennummernplatzhalter 3">
            <a:extLst>
              <a:ext uri="{FF2B5EF4-FFF2-40B4-BE49-F238E27FC236}">
                <a16:creationId xmlns:a16="http://schemas.microsoft.com/office/drawing/2014/main" id="{ABC507B0-718C-4CAF-AAAB-1485D2FB2FCE}"/>
              </a:ext>
            </a:extLst>
          </p:cNvPr>
          <p:cNvSpPr>
            <a:spLocks noGrp="1"/>
          </p:cNvSpPr>
          <p:nvPr>
            <p:ph type="sldNum" sz="quarter" idx="12"/>
          </p:nvPr>
        </p:nvSpPr>
        <p:spPr/>
        <p:txBody>
          <a:bodyPr/>
          <a:lstStyle/>
          <a:p>
            <a:fld id="{ED53A714-CADE-4367-996E-560165165341}" type="slidenum">
              <a:rPr lang="zh-TW" altLang="en-US" smtClean="0"/>
              <a:t>‹#›</a:t>
            </a:fld>
            <a:endParaRPr lang="zh-TW" altLang="en-US"/>
          </a:p>
        </p:txBody>
      </p:sp>
    </p:spTree>
    <p:custDataLst>
      <p:tags r:id="rId1"/>
    </p:custDataLst>
    <p:extLst>
      <p:ext uri="{BB962C8B-B14F-4D97-AF65-F5344CB8AC3E}">
        <p14:creationId xmlns:p14="http://schemas.microsoft.com/office/powerpoint/2010/main" val="92833761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ontact 02">
    <p:spTree>
      <p:nvGrpSpPr>
        <p:cNvPr id="1" name=""/>
        <p:cNvGrpSpPr/>
        <p:nvPr/>
      </p:nvGrpSpPr>
      <p:grpSpPr>
        <a:xfrm>
          <a:off x="0" y="0"/>
          <a:ext cx="0" cy="0"/>
          <a:chOff x="0" y="0"/>
          <a:chExt cx="0" cy="0"/>
        </a:xfrm>
      </p:grpSpPr>
      <p:sp>
        <p:nvSpPr>
          <p:cNvPr id="11" name="Rechteck 10"/>
          <p:cNvSpPr/>
          <p:nvPr/>
        </p:nvSpPr>
        <p:spPr>
          <a:xfrm>
            <a:off x="0" y="0"/>
            <a:ext cx="12192000" cy="6309613"/>
          </a:xfrm>
          <a:prstGeom prst="rect">
            <a:avLst/>
          </a:prstGeom>
          <a:solidFill>
            <a:srgbClr val="7A7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solidFill>
                <a:schemeClr val="tx1"/>
              </a:solidFill>
            </a:endParaRPr>
          </a:p>
        </p:txBody>
      </p:sp>
      <p:sp>
        <p:nvSpPr>
          <p:cNvPr id="2" name="Titel 1"/>
          <p:cNvSpPr>
            <a:spLocks noGrp="1"/>
          </p:cNvSpPr>
          <p:nvPr>
            <p:ph type="ctrTitle" hasCustomPrompt="1"/>
          </p:nvPr>
        </p:nvSpPr>
        <p:spPr>
          <a:xfrm>
            <a:off x="407989" y="1629000"/>
            <a:ext cx="7488236" cy="1368000"/>
          </a:xfrm>
        </p:spPr>
        <p:txBody>
          <a:bodyPr lIns="0" tIns="0" rIns="0" bIns="0" anchor="t" anchorCtr="0">
            <a:noAutofit/>
          </a:bodyPr>
          <a:lstStyle>
            <a:lvl1pPr algn="l">
              <a:lnSpc>
                <a:spcPct val="85000"/>
              </a:lnSpc>
              <a:defRPr sz="4000" cap="all" baseline="0">
                <a:solidFill>
                  <a:schemeClr val="bg1"/>
                </a:solidFill>
              </a:defRPr>
            </a:lvl1pPr>
          </a:lstStyle>
          <a:p>
            <a:r>
              <a:rPr lang="en-US" noProof="0" dirty="0"/>
              <a:t>Click to edit master title</a:t>
            </a:r>
          </a:p>
        </p:txBody>
      </p:sp>
      <p:sp>
        <p:nvSpPr>
          <p:cNvPr id="10" name="Inhaltsplatzhalter 2"/>
          <p:cNvSpPr>
            <a:spLocks noGrp="1"/>
          </p:cNvSpPr>
          <p:nvPr>
            <p:ph idx="10" hasCustomPrompt="1"/>
          </p:nvPr>
        </p:nvSpPr>
        <p:spPr>
          <a:xfrm>
            <a:off x="407988" y="3105063"/>
            <a:ext cx="4871921" cy="2675555"/>
          </a:xfrm>
        </p:spPr>
        <p:txBody>
          <a:bodyPr/>
          <a:lstStyle>
            <a:lvl1pPr marL="0" indent="0">
              <a:lnSpc>
                <a:spcPct val="107000"/>
              </a:lnSpc>
              <a:spcBef>
                <a:spcPts val="0"/>
              </a:spcBef>
              <a:buFont typeface="Arial" panose="020B0604020202020204" pitchFamily="34" charset="0"/>
              <a:buNone/>
              <a:defRPr sz="1600" b="0">
                <a:solidFill>
                  <a:schemeClr val="bg1"/>
                </a:solidFill>
              </a:defRPr>
            </a:lvl1pPr>
            <a:lvl2pPr marL="0" indent="0">
              <a:lnSpc>
                <a:spcPct val="107000"/>
              </a:lnSpc>
              <a:spcBef>
                <a:spcPts val="0"/>
              </a:spcBef>
              <a:buFont typeface="Arial" panose="020B0604020202020204" pitchFamily="34" charset="0"/>
              <a:buNone/>
              <a:defRPr sz="1600" b="0">
                <a:solidFill>
                  <a:schemeClr val="bg1"/>
                </a:solidFill>
              </a:defRPr>
            </a:lvl2pPr>
            <a:lvl3pPr marL="0" indent="0">
              <a:lnSpc>
                <a:spcPct val="107000"/>
              </a:lnSpc>
              <a:spcBef>
                <a:spcPts val="0"/>
              </a:spcBef>
              <a:buFont typeface="Arial" panose="020B0604020202020204" pitchFamily="34" charset="0"/>
              <a:buNone/>
              <a:defRPr sz="1600" b="0">
                <a:solidFill>
                  <a:schemeClr val="bg1"/>
                </a:solidFill>
              </a:defRPr>
            </a:lvl3pPr>
            <a:lvl4pPr marL="0" indent="0">
              <a:lnSpc>
                <a:spcPct val="107000"/>
              </a:lnSpc>
              <a:spcBef>
                <a:spcPts val="0"/>
              </a:spcBef>
              <a:buFont typeface="Arial" panose="020B0604020202020204" pitchFamily="34" charset="0"/>
              <a:buNone/>
              <a:defRPr sz="1600" b="0">
                <a:solidFill>
                  <a:schemeClr val="bg1"/>
                </a:solidFill>
              </a:defRPr>
            </a:lvl4pPr>
            <a:lvl5pPr marL="0" indent="0">
              <a:lnSpc>
                <a:spcPct val="107000"/>
              </a:lnSpc>
              <a:spcBef>
                <a:spcPts val="0"/>
              </a:spcBef>
              <a:buFont typeface="Arial" panose="020B0604020202020204" pitchFamily="34" charset="0"/>
              <a:buNone/>
              <a:defRPr sz="1600" b="0">
                <a:solidFill>
                  <a:schemeClr val="bg1"/>
                </a:solidFill>
              </a:defRPr>
            </a:lvl5pPr>
            <a:lvl6pPr marL="0" indent="0">
              <a:lnSpc>
                <a:spcPct val="107000"/>
              </a:lnSpc>
              <a:spcBef>
                <a:spcPts val="0"/>
              </a:spcBef>
              <a:buNone/>
              <a:defRPr sz="1600" b="0">
                <a:solidFill>
                  <a:schemeClr val="bg1"/>
                </a:solidFill>
              </a:defRPr>
            </a:lvl6pPr>
            <a:lvl7pPr marL="0" indent="0">
              <a:lnSpc>
                <a:spcPct val="107000"/>
              </a:lnSpc>
              <a:spcBef>
                <a:spcPts val="0"/>
              </a:spcBef>
              <a:buNone/>
              <a:defRPr sz="1600" b="0">
                <a:solidFill>
                  <a:schemeClr val="bg1"/>
                </a:solidFill>
              </a:defRPr>
            </a:lvl7pPr>
            <a:lvl8pPr marL="0" indent="0">
              <a:lnSpc>
                <a:spcPct val="107000"/>
              </a:lnSpc>
              <a:spcBef>
                <a:spcPts val="0"/>
              </a:spcBef>
              <a:buNone/>
              <a:defRPr sz="1600" b="0">
                <a:solidFill>
                  <a:schemeClr val="bg1"/>
                </a:solidFill>
              </a:defRPr>
            </a:lvl8pPr>
            <a:lvl9pPr marL="0" indent="0">
              <a:lnSpc>
                <a:spcPct val="107000"/>
              </a:lnSpc>
              <a:spcBef>
                <a:spcPts val="0"/>
              </a:spcBef>
              <a:buNone/>
              <a:defRPr sz="1600" b="0">
                <a:solidFill>
                  <a:schemeClr val="bg1"/>
                </a:solidFill>
              </a:defRPr>
            </a:lvl9pPr>
          </a:lstStyle>
          <a:p>
            <a:pPr lvl="0"/>
            <a:r>
              <a:rPr lang="en-US" noProof="0" dirty="0"/>
              <a:t>To switch between the set up text levels, use the "Increase list level" and "Decrease list level" functions on the Start tab.</a:t>
            </a:r>
          </a:p>
          <a:p>
            <a:pPr lvl="1"/>
            <a:r>
              <a:rPr lang="en-US" noProof="0" dirty="0"/>
              <a:t>Headline 20pt, bold</a:t>
            </a:r>
          </a:p>
          <a:p>
            <a:pPr lvl="2"/>
            <a:r>
              <a:rPr lang="en-US" noProof="0" dirty="0"/>
              <a:t>3</a:t>
            </a:r>
          </a:p>
          <a:p>
            <a:pPr lvl="3"/>
            <a:r>
              <a:rPr lang="en-US" noProof="0" dirty="0"/>
              <a:t>4</a:t>
            </a:r>
          </a:p>
          <a:p>
            <a:pPr lvl="4"/>
            <a:r>
              <a:rPr lang="en-US" noProof="0" dirty="0"/>
              <a:t>5</a:t>
            </a:r>
          </a:p>
          <a:p>
            <a:pPr lvl="5"/>
            <a:r>
              <a:rPr lang="en-US" noProof="0" dirty="0"/>
              <a:t>6</a:t>
            </a:r>
          </a:p>
          <a:p>
            <a:pPr lvl="6"/>
            <a:r>
              <a:rPr lang="en-US" noProof="0" dirty="0"/>
              <a:t>7</a:t>
            </a:r>
          </a:p>
          <a:p>
            <a:pPr lvl="7"/>
            <a:r>
              <a:rPr lang="en-US" noProof="0" dirty="0"/>
              <a:t>8</a:t>
            </a:r>
          </a:p>
          <a:p>
            <a:pPr lvl="8"/>
            <a:r>
              <a:rPr lang="en-US" noProof="0" dirty="0"/>
              <a:t>9</a:t>
            </a:r>
          </a:p>
        </p:txBody>
      </p:sp>
      <p:sp>
        <p:nvSpPr>
          <p:cNvPr id="9" name="Parallelogram 8">
            <a:extLst>
              <a:ext uri="{FF2B5EF4-FFF2-40B4-BE49-F238E27FC236}">
                <a16:creationId xmlns:a16="http://schemas.microsoft.com/office/drawing/2014/main" id="{6B08A845-01B2-4D54-A7D4-64E7D9A8A4B5}"/>
              </a:ext>
            </a:extLst>
          </p:cNvPr>
          <p:cNvSpPr/>
          <p:nvPr/>
        </p:nvSpPr>
        <p:spPr>
          <a:xfrm>
            <a:off x="7624055" y="1200987"/>
            <a:ext cx="2046995" cy="3427412"/>
          </a:xfrm>
          <a:prstGeom prst="parallelogram">
            <a:avLst>
              <a:gd name="adj" fmla="val 971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solidFill>
                <a:schemeClr val="tx1"/>
              </a:solidFill>
            </a:endParaRPr>
          </a:p>
        </p:txBody>
      </p:sp>
      <p:sp>
        <p:nvSpPr>
          <p:cNvPr id="3" name="Fußzeilenplatzhalter 2">
            <a:extLst>
              <a:ext uri="{FF2B5EF4-FFF2-40B4-BE49-F238E27FC236}">
                <a16:creationId xmlns:a16="http://schemas.microsoft.com/office/drawing/2014/main" id="{89C78038-3210-404B-A775-397D0A07CC20}"/>
              </a:ext>
            </a:extLst>
          </p:cNvPr>
          <p:cNvSpPr>
            <a:spLocks noGrp="1"/>
          </p:cNvSpPr>
          <p:nvPr>
            <p:ph type="ftr" sz="quarter" idx="11"/>
          </p:nvPr>
        </p:nvSpPr>
        <p:spPr/>
        <p:txBody>
          <a:bodyPr/>
          <a:lstStyle/>
          <a:p>
            <a:endParaRPr lang="zh-TW" altLang="en-US"/>
          </a:p>
        </p:txBody>
      </p:sp>
      <p:sp>
        <p:nvSpPr>
          <p:cNvPr id="4" name="Foliennummernplatzhalter 3">
            <a:extLst>
              <a:ext uri="{FF2B5EF4-FFF2-40B4-BE49-F238E27FC236}">
                <a16:creationId xmlns:a16="http://schemas.microsoft.com/office/drawing/2014/main" id="{61390124-38C4-443E-9E18-4D1A0E06C588}"/>
              </a:ext>
            </a:extLst>
          </p:cNvPr>
          <p:cNvSpPr>
            <a:spLocks noGrp="1"/>
          </p:cNvSpPr>
          <p:nvPr>
            <p:ph type="sldNum" sz="quarter" idx="12"/>
          </p:nvPr>
        </p:nvSpPr>
        <p:spPr/>
        <p:txBody>
          <a:bodyPr/>
          <a:lstStyle/>
          <a:p>
            <a:fld id="{ED53A714-CADE-4367-996E-560165165341}" type="slidenum">
              <a:rPr lang="zh-TW" altLang="en-US" smtClean="0"/>
              <a:t>‹#›</a:t>
            </a:fld>
            <a:endParaRPr lang="zh-TW" altLang="en-US"/>
          </a:p>
        </p:txBody>
      </p:sp>
    </p:spTree>
    <p:custDataLst>
      <p:tags r:id="rId1"/>
    </p:custDataLst>
    <p:extLst>
      <p:ext uri="{BB962C8B-B14F-4D97-AF65-F5344CB8AC3E}">
        <p14:creationId xmlns:p14="http://schemas.microsoft.com/office/powerpoint/2010/main" val="292250652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48F27-24CF-45B8-A422-0A4F6FE2FF1F}"/>
              </a:ext>
            </a:extLst>
          </p:cNvPr>
          <p:cNvSpPr>
            <a:spLocks noGrp="1"/>
          </p:cNvSpPr>
          <p:nvPr>
            <p:ph type="ctrTitle"/>
          </p:nvPr>
        </p:nvSpPr>
        <p:spPr>
          <a:xfrm>
            <a:off x="1524000" y="1122363"/>
            <a:ext cx="9144000" cy="2387600"/>
          </a:xfrm>
        </p:spPr>
        <p:txBody>
          <a:bodyPr anchor="b"/>
          <a:lstStyle>
            <a:lvl1pPr algn="ctr">
              <a:defRPr sz="6000"/>
            </a:lvl1pPr>
          </a:lstStyle>
          <a:p>
            <a:r>
              <a:rPr lang="en-US" altLang="zh-TW"/>
              <a:t>Click to edit Master title style</a:t>
            </a:r>
            <a:endParaRPr lang="zh-TW" altLang="en-US"/>
          </a:p>
        </p:txBody>
      </p:sp>
      <p:sp>
        <p:nvSpPr>
          <p:cNvPr id="3" name="Subtitle 2">
            <a:extLst>
              <a:ext uri="{FF2B5EF4-FFF2-40B4-BE49-F238E27FC236}">
                <a16:creationId xmlns:a16="http://schemas.microsoft.com/office/drawing/2014/main" id="{139A9B84-9FC1-4136-9F33-A2E4CEA418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a:t>Click to edit Master subtitle style</a:t>
            </a:r>
            <a:endParaRPr lang="zh-TW" altLang="en-US"/>
          </a:p>
        </p:txBody>
      </p:sp>
      <p:sp>
        <p:nvSpPr>
          <p:cNvPr id="4" name="Date Placeholder 3">
            <a:extLst>
              <a:ext uri="{FF2B5EF4-FFF2-40B4-BE49-F238E27FC236}">
                <a16:creationId xmlns:a16="http://schemas.microsoft.com/office/drawing/2014/main" id="{D7274150-4ECB-4C50-830B-B7FAC6BBF741}"/>
              </a:ext>
            </a:extLst>
          </p:cNvPr>
          <p:cNvSpPr>
            <a:spLocks noGrp="1"/>
          </p:cNvSpPr>
          <p:nvPr>
            <p:ph type="dt" sz="half" idx="10"/>
          </p:nvPr>
        </p:nvSpPr>
        <p:spPr/>
        <p:txBody>
          <a:bodyPr/>
          <a:lstStyle/>
          <a:p>
            <a:endParaRPr lang="zh-TW" altLang="en-US"/>
          </a:p>
        </p:txBody>
      </p:sp>
      <p:sp>
        <p:nvSpPr>
          <p:cNvPr id="5" name="Footer Placeholder 4">
            <a:extLst>
              <a:ext uri="{FF2B5EF4-FFF2-40B4-BE49-F238E27FC236}">
                <a16:creationId xmlns:a16="http://schemas.microsoft.com/office/drawing/2014/main" id="{747ECC91-7CD7-4DAB-A3AB-654B53689650}"/>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D96BE5C0-9BA2-4E8D-9D93-63FA096DB94F}"/>
              </a:ext>
            </a:extLst>
          </p:cNvPr>
          <p:cNvSpPr>
            <a:spLocks noGrp="1"/>
          </p:cNvSpPr>
          <p:nvPr>
            <p:ph type="sldNum" sz="quarter" idx="12"/>
          </p:nvPr>
        </p:nvSpPr>
        <p:spPr/>
        <p:txBody>
          <a:bodyPr/>
          <a:lstStyle/>
          <a:p>
            <a:fld id="{ED53A714-CADE-4367-996E-560165165341}" type="slidenum">
              <a:rPr lang="zh-TW" altLang="en-US" smtClean="0"/>
              <a:t>‹#›</a:t>
            </a:fld>
            <a:endParaRPr lang="zh-TW" altLang="en-US"/>
          </a:p>
        </p:txBody>
      </p:sp>
    </p:spTree>
    <p:extLst>
      <p:ext uri="{BB962C8B-B14F-4D97-AF65-F5344CB8AC3E}">
        <p14:creationId xmlns:p14="http://schemas.microsoft.com/office/powerpoint/2010/main" val="2931234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05">
    <p:spTree>
      <p:nvGrpSpPr>
        <p:cNvPr id="1" name=""/>
        <p:cNvGrpSpPr/>
        <p:nvPr/>
      </p:nvGrpSpPr>
      <p:grpSpPr>
        <a:xfrm>
          <a:off x="0" y="0"/>
          <a:ext cx="0" cy="0"/>
          <a:chOff x="0" y="0"/>
          <a:chExt cx="0" cy="0"/>
        </a:xfrm>
      </p:grpSpPr>
      <p:sp>
        <p:nvSpPr>
          <p:cNvPr id="9" name="Rechteck 8"/>
          <p:cNvSpPr/>
          <p:nvPr/>
        </p:nvSpPr>
        <p:spPr>
          <a:xfrm>
            <a:off x="0" y="0"/>
            <a:ext cx="12192000" cy="6858000"/>
          </a:xfrm>
          <a:prstGeom prst="rect">
            <a:avLst/>
          </a:prstGeom>
          <a:solidFill>
            <a:srgbClr val="7A7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solidFill>
                <a:schemeClr val="tx1"/>
              </a:solidFill>
            </a:endParaRPr>
          </a:p>
        </p:txBody>
      </p:sp>
      <p:sp>
        <p:nvSpPr>
          <p:cNvPr id="2" name="Titel 1"/>
          <p:cNvSpPr>
            <a:spLocks noGrp="1"/>
          </p:cNvSpPr>
          <p:nvPr>
            <p:ph type="ctrTitle" hasCustomPrompt="1"/>
          </p:nvPr>
        </p:nvSpPr>
        <p:spPr>
          <a:xfrm>
            <a:off x="407988" y="2531113"/>
            <a:ext cx="7134491" cy="1152000"/>
          </a:xfrm>
        </p:spPr>
        <p:txBody>
          <a:bodyPr lIns="0" tIns="0" rIns="0" bIns="0" anchor="t" anchorCtr="0">
            <a:noAutofit/>
          </a:bodyPr>
          <a:lstStyle>
            <a:lvl1pPr algn="l">
              <a:lnSpc>
                <a:spcPct val="85000"/>
              </a:lnSpc>
              <a:defRPr sz="4000" cap="all" baseline="0">
                <a:solidFill>
                  <a:schemeClr val="bg1"/>
                </a:solidFill>
              </a:defRPr>
            </a:lvl1pPr>
          </a:lstStyle>
          <a:p>
            <a:r>
              <a:rPr lang="en-US" noProof="0" dirty="0"/>
              <a:t>Click to edit </a:t>
            </a:r>
            <a:br>
              <a:rPr lang="en-US" noProof="0" dirty="0"/>
            </a:br>
            <a:r>
              <a:rPr lang="en-US" noProof="0" dirty="0"/>
              <a:t>Master title</a:t>
            </a:r>
          </a:p>
        </p:txBody>
      </p:sp>
      <p:sp>
        <p:nvSpPr>
          <p:cNvPr id="3" name="Untertitel 2"/>
          <p:cNvSpPr>
            <a:spLocks noGrp="1"/>
          </p:cNvSpPr>
          <p:nvPr>
            <p:ph type="subTitle" idx="1"/>
          </p:nvPr>
        </p:nvSpPr>
        <p:spPr>
          <a:xfrm>
            <a:off x="407988" y="3717032"/>
            <a:ext cx="7134491" cy="900000"/>
          </a:xfrm>
        </p:spPr>
        <p:txBody>
          <a:bodyPr lIns="0" tIns="0" rIns="0" bIns="0">
            <a:noAutofit/>
          </a:bodyPr>
          <a:lstStyle>
            <a:lvl1pPr marL="0" indent="0" algn="l">
              <a:lnSpc>
                <a:spcPct val="107000"/>
              </a:lnSpc>
              <a:spcBef>
                <a:spcPts val="0"/>
              </a:spcBef>
              <a:buNone/>
              <a:defRPr sz="1800" b="1">
                <a:solidFill>
                  <a:schemeClr val="bg1"/>
                </a:solidFill>
              </a:defRPr>
            </a:lvl1pPr>
            <a:lvl2pPr marL="0" indent="0" algn="l">
              <a:lnSpc>
                <a:spcPct val="107000"/>
              </a:lnSpc>
              <a:spcBef>
                <a:spcPts val="0"/>
              </a:spcBef>
              <a:buNone/>
              <a:defRPr sz="1800" b="1">
                <a:solidFill>
                  <a:schemeClr val="bg1"/>
                </a:solidFill>
              </a:defRPr>
            </a:lvl2pPr>
            <a:lvl3pPr marL="0" indent="0" algn="l">
              <a:lnSpc>
                <a:spcPct val="107000"/>
              </a:lnSpc>
              <a:spcBef>
                <a:spcPts val="0"/>
              </a:spcBef>
              <a:buNone/>
              <a:defRPr sz="1800" b="1">
                <a:solidFill>
                  <a:schemeClr val="bg1"/>
                </a:solidFill>
              </a:defRPr>
            </a:lvl3pPr>
            <a:lvl4pPr marL="0" indent="0" algn="l">
              <a:lnSpc>
                <a:spcPct val="107000"/>
              </a:lnSpc>
              <a:spcBef>
                <a:spcPts val="0"/>
              </a:spcBef>
              <a:buNone/>
              <a:defRPr sz="1800" b="1">
                <a:solidFill>
                  <a:schemeClr val="bg1"/>
                </a:solidFill>
              </a:defRPr>
            </a:lvl4pPr>
            <a:lvl5pPr marL="0" indent="0" algn="l">
              <a:lnSpc>
                <a:spcPct val="107000"/>
              </a:lnSpc>
              <a:spcBef>
                <a:spcPts val="0"/>
              </a:spcBef>
              <a:buNone/>
              <a:defRPr sz="1800" b="1">
                <a:solidFill>
                  <a:schemeClr val="bg1"/>
                </a:solidFill>
              </a:defRPr>
            </a:lvl5pPr>
            <a:lvl6pPr marL="0" indent="0" algn="l">
              <a:lnSpc>
                <a:spcPct val="107000"/>
              </a:lnSpc>
              <a:spcBef>
                <a:spcPts val="0"/>
              </a:spcBef>
              <a:buNone/>
              <a:defRPr sz="1800" b="1">
                <a:solidFill>
                  <a:schemeClr val="bg1"/>
                </a:solidFill>
              </a:defRPr>
            </a:lvl6pPr>
            <a:lvl7pPr marL="0" indent="0" algn="l">
              <a:lnSpc>
                <a:spcPct val="107000"/>
              </a:lnSpc>
              <a:spcBef>
                <a:spcPts val="0"/>
              </a:spcBef>
              <a:buNone/>
              <a:defRPr sz="1800" b="1">
                <a:solidFill>
                  <a:schemeClr val="bg1"/>
                </a:solidFill>
              </a:defRPr>
            </a:lvl7pPr>
            <a:lvl8pPr marL="0" indent="0" algn="l">
              <a:lnSpc>
                <a:spcPct val="107000"/>
              </a:lnSpc>
              <a:spcBef>
                <a:spcPts val="0"/>
              </a:spcBef>
              <a:buNone/>
              <a:defRPr sz="1800" b="1">
                <a:solidFill>
                  <a:schemeClr val="bg1"/>
                </a:solidFill>
              </a:defRPr>
            </a:lvl8pPr>
            <a:lvl9pPr marL="0" indent="0" algn="l">
              <a:lnSpc>
                <a:spcPct val="107000"/>
              </a:lnSpc>
              <a:spcBef>
                <a:spcPts val="0"/>
              </a:spcBef>
              <a:buNone/>
              <a:defRPr sz="1800" b="1">
                <a:solidFill>
                  <a:schemeClr val="bg1"/>
                </a:solidFill>
              </a:defRPr>
            </a:lvl9pPr>
          </a:lstStyle>
          <a:p>
            <a:r>
              <a:rPr lang="en-US" altLang="zh-TW" noProof="0"/>
              <a:t>Click to edit Master subtitle style</a:t>
            </a:r>
            <a:endParaRPr lang="en-US" noProof="0" dirty="0"/>
          </a:p>
        </p:txBody>
      </p:sp>
      <p:sp>
        <p:nvSpPr>
          <p:cNvPr id="8" name="Parallelogram 7">
            <a:extLst>
              <a:ext uri="{FF2B5EF4-FFF2-40B4-BE49-F238E27FC236}">
                <a16:creationId xmlns:a16="http://schemas.microsoft.com/office/drawing/2014/main" id="{E5207F7E-7012-4494-B791-FC6B512767E4}"/>
              </a:ext>
            </a:extLst>
          </p:cNvPr>
          <p:cNvSpPr/>
          <p:nvPr/>
        </p:nvSpPr>
        <p:spPr>
          <a:xfrm>
            <a:off x="7680327" y="1811338"/>
            <a:ext cx="2046995" cy="3427412"/>
          </a:xfrm>
          <a:prstGeom prst="parallelogram">
            <a:avLst>
              <a:gd name="adj" fmla="val 971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solidFill>
                <a:schemeClr val="tx1"/>
              </a:solidFill>
            </a:endParaRPr>
          </a:p>
        </p:txBody>
      </p:sp>
      <p:pic>
        <p:nvPicPr>
          <p:cNvPr id="10" name="Logo">
            <a:extLst>
              <a:ext uri="{FF2B5EF4-FFF2-40B4-BE49-F238E27FC236}">
                <a16:creationId xmlns:a16="http://schemas.microsoft.com/office/drawing/2014/main" id="{5B97C058-6ADF-4F4B-B653-09FC14C91E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8000" y="405000"/>
            <a:ext cx="2160000" cy="509021"/>
          </a:xfrm>
          <a:prstGeom prst="rect">
            <a:avLst/>
          </a:prstGeom>
        </p:spPr>
      </p:pic>
    </p:spTree>
    <p:custDataLst>
      <p:tags r:id="rId1"/>
    </p:custDataLst>
    <p:extLst>
      <p:ext uri="{BB962C8B-B14F-4D97-AF65-F5344CB8AC3E}">
        <p14:creationId xmlns:p14="http://schemas.microsoft.com/office/powerpoint/2010/main" val="1582697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 06">
    <p:spTree>
      <p:nvGrpSpPr>
        <p:cNvPr id="1" name=""/>
        <p:cNvGrpSpPr/>
        <p:nvPr/>
      </p:nvGrpSpPr>
      <p:grpSpPr>
        <a:xfrm>
          <a:off x="0" y="0"/>
          <a:ext cx="0" cy="0"/>
          <a:chOff x="0" y="0"/>
          <a:chExt cx="0" cy="0"/>
        </a:xfrm>
      </p:grpSpPr>
      <p:sp>
        <p:nvSpPr>
          <p:cNvPr id="11" name="Rechteck 10"/>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solidFill>
                <a:schemeClr val="tx1"/>
              </a:solidFill>
            </a:endParaRPr>
          </a:p>
        </p:txBody>
      </p:sp>
      <p:sp>
        <p:nvSpPr>
          <p:cNvPr id="2" name="Titel 1"/>
          <p:cNvSpPr>
            <a:spLocks noGrp="1"/>
          </p:cNvSpPr>
          <p:nvPr>
            <p:ph type="ctrTitle" hasCustomPrompt="1"/>
          </p:nvPr>
        </p:nvSpPr>
        <p:spPr>
          <a:xfrm>
            <a:off x="407988" y="2531113"/>
            <a:ext cx="7118634" cy="1152000"/>
          </a:xfrm>
        </p:spPr>
        <p:txBody>
          <a:bodyPr lIns="0" tIns="0" rIns="0" bIns="0" anchor="t" anchorCtr="0">
            <a:noAutofit/>
          </a:bodyPr>
          <a:lstStyle>
            <a:lvl1pPr algn="l">
              <a:lnSpc>
                <a:spcPct val="85000"/>
              </a:lnSpc>
              <a:defRPr sz="4000" cap="all" baseline="0">
                <a:solidFill>
                  <a:schemeClr val="accent1"/>
                </a:solidFill>
              </a:defRPr>
            </a:lvl1pPr>
          </a:lstStyle>
          <a:p>
            <a:r>
              <a:rPr lang="en-US" noProof="0" dirty="0"/>
              <a:t>Click to edit </a:t>
            </a:r>
            <a:br>
              <a:rPr lang="en-US" noProof="0" dirty="0"/>
            </a:br>
            <a:r>
              <a:rPr lang="en-US" noProof="0" dirty="0"/>
              <a:t>Master title</a:t>
            </a:r>
          </a:p>
        </p:txBody>
      </p:sp>
      <p:sp>
        <p:nvSpPr>
          <p:cNvPr id="3" name="Untertitel 2"/>
          <p:cNvSpPr>
            <a:spLocks noGrp="1"/>
          </p:cNvSpPr>
          <p:nvPr>
            <p:ph type="subTitle" idx="1"/>
          </p:nvPr>
        </p:nvSpPr>
        <p:spPr>
          <a:xfrm>
            <a:off x="407988" y="3717032"/>
            <a:ext cx="7118634" cy="900000"/>
          </a:xfrm>
        </p:spPr>
        <p:txBody>
          <a:bodyPr lIns="0" tIns="0" rIns="0" bIns="0">
            <a:noAutofit/>
          </a:bodyPr>
          <a:lstStyle>
            <a:lvl1pPr marL="0" indent="0" algn="l">
              <a:lnSpc>
                <a:spcPct val="107000"/>
              </a:lnSpc>
              <a:spcBef>
                <a:spcPts val="0"/>
              </a:spcBef>
              <a:buNone/>
              <a:defRPr sz="1800" b="1">
                <a:solidFill>
                  <a:srgbClr val="671C3E"/>
                </a:solidFill>
              </a:defRPr>
            </a:lvl1pPr>
            <a:lvl2pPr marL="0" indent="0" algn="l">
              <a:lnSpc>
                <a:spcPct val="107000"/>
              </a:lnSpc>
              <a:spcBef>
                <a:spcPts val="0"/>
              </a:spcBef>
              <a:buNone/>
              <a:defRPr sz="1800" b="1">
                <a:solidFill>
                  <a:srgbClr val="671C3E"/>
                </a:solidFill>
              </a:defRPr>
            </a:lvl2pPr>
            <a:lvl3pPr marL="0" indent="0" algn="l">
              <a:lnSpc>
                <a:spcPct val="107000"/>
              </a:lnSpc>
              <a:spcBef>
                <a:spcPts val="0"/>
              </a:spcBef>
              <a:buNone/>
              <a:defRPr sz="1800" b="1">
                <a:solidFill>
                  <a:srgbClr val="671C3E"/>
                </a:solidFill>
              </a:defRPr>
            </a:lvl3pPr>
            <a:lvl4pPr marL="0" indent="0" algn="l">
              <a:lnSpc>
                <a:spcPct val="107000"/>
              </a:lnSpc>
              <a:spcBef>
                <a:spcPts val="0"/>
              </a:spcBef>
              <a:buNone/>
              <a:defRPr sz="1800" b="1">
                <a:solidFill>
                  <a:srgbClr val="671C3E"/>
                </a:solidFill>
              </a:defRPr>
            </a:lvl4pPr>
            <a:lvl5pPr marL="0" indent="0" algn="l">
              <a:lnSpc>
                <a:spcPct val="107000"/>
              </a:lnSpc>
              <a:spcBef>
                <a:spcPts val="0"/>
              </a:spcBef>
              <a:buNone/>
              <a:defRPr sz="1800" b="1">
                <a:solidFill>
                  <a:srgbClr val="671C3E"/>
                </a:solidFill>
              </a:defRPr>
            </a:lvl5pPr>
            <a:lvl6pPr marL="0" indent="0" algn="l">
              <a:lnSpc>
                <a:spcPct val="107000"/>
              </a:lnSpc>
              <a:spcBef>
                <a:spcPts val="0"/>
              </a:spcBef>
              <a:buNone/>
              <a:defRPr sz="1800" b="1">
                <a:solidFill>
                  <a:srgbClr val="671C3E"/>
                </a:solidFill>
              </a:defRPr>
            </a:lvl6pPr>
            <a:lvl7pPr marL="0" indent="0" algn="l">
              <a:lnSpc>
                <a:spcPct val="107000"/>
              </a:lnSpc>
              <a:spcBef>
                <a:spcPts val="0"/>
              </a:spcBef>
              <a:buNone/>
              <a:defRPr sz="1800" b="1">
                <a:solidFill>
                  <a:srgbClr val="671C3E"/>
                </a:solidFill>
              </a:defRPr>
            </a:lvl7pPr>
            <a:lvl8pPr marL="0" indent="0" algn="l">
              <a:lnSpc>
                <a:spcPct val="107000"/>
              </a:lnSpc>
              <a:spcBef>
                <a:spcPts val="0"/>
              </a:spcBef>
              <a:buNone/>
              <a:defRPr sz="1800" b="1">
                <a:solidFill>
                  <a:srgbClr val="671C3E"/>
                </a:solidFill>
              </a:defRPr>
            </a:lvl8pPr>
            <a:lvl9pPr marL="0" indent="0" algn="l">
              <a:lnSpc>
                <a:spcPct val="107000"/>
              </a:lnSpc>
              <a:spcBef>
                <a:spcPts val="0"/>
              </a:spcBef>
              <a:buNone/>
              <a:defRPr sz="1800" b="1">
                <a:solidFill>
                  <a:srgbClr val="671C3E"/>
                </a:solidFill>
              </a:defRPr>
            </a:lvl9pPr>
          </a:lstStyle>
          <a:p>
            <a:r>
              <a:rPr lang="en-US" altLang="zh-TW" noProof="0"/>
              <a:t>Click to edit Master subtitle style</a:t>
            </a:r>
            <a:endParaRPr lang="en-US" noProof="0" dirty="0"/>
          </a:p>
        </p:txBody>
      </p:sp>
      <p:sp>
        <p:nvSpPr>
          <p:cNvPr id="9" name="Parallelogram 8">
            <a:extLst>
              <a:ext uri="{FF2B5EF4-FFF2-40B4-BE49-F238E27FC236}">
                <a16:creationId xmlns:a16="http://schemas.microsoft.com/office/drawing/2014/main" id="{DFA93D18-6565-48AB-86BE-DDBED8D376E0}"/>
              </a:ext>
            </a:extLst>
          </p:cNvPr>
          <p:cNvSpPr/>
          <p:nvPr/>
        </p:nvSpPr>
        <p:spPr>
          <a:xfrm>
            <a:off x="7680327" y="1811338"/>
            <a:ext cx="2046995" cy="3427412"/>
          </a:xfrm>
          <a:prstGeom prst="parallelogram">
            <a:avLst>
              <a:gd name="adj" fmla="val 9714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solidFill>
                <a:schemeClr val="tx1"/>
              </a:solidFill>
            </a:endParaRPr>
          </a:p>
        </p:txBody>
      </p:sp>
      <p:pic>
        <p:nvPicPr>
          <p:cNvPr id="8" name="Logo">
            <a:extLst>
              <a:ext uri="{FF2B5EF4-FFF2-40B4-BE49-F238E27FC236}">
                <a16:creationId xmlns:a16="http://schemas.microsoft.com/office/drawing/2014/main" id="{237C509B-0B75-4AB5-A0FE-94F3164809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8000" y="405000"/>
            <a:ext cx="2160000" cy="509021"/>
          </a:xfrm>
          <a:prstGeom prst="rect">
            <a:avLst/>
          </a:prstGeom>
        </p:spPr>
      </p:pic>
    </p:spTree>
    <p:custDataLst>
      <p:tags r:id="rId1"/>
    </p:custDataLst>
    <p:extLst>
      <p:ext uri="{BB962C8B-B14F-4D97-AF65-F5344CB8AC3E}">
        <p14:creationId xmlns:p14="http://schemas.microsoft.com/office/powerpoint/2010/main" val="1933194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3"/>
            </p:custDataLst>
            <p:extLst>
              <p:ext uri="{D42A27DB-BD31-4B8C-83A1-F6EECF244321}">
                <p14:modId xmlns:p14="http://schemas.microsoft.com/office/powerpoint/2010/main" val="161982937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6" name="think-cell Folie" r:id="rId5" imgW="415" imgH="414" progId="TCLayout.ActiveDocument.1">
                  <p:embed/>
                </p:oleObj>
              </mc:Choice>
              <mc:Fallback>
                <p:oleObj name="think-cell Folie" r:id="rId5" imgW="415" imgH="414"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Fußzeilenplatzhalter 3"/>
          <p:cNvSpPr>
            <a:spLocks noGrp="1"/>
          </p:cNvSpPr>
          <p:nvPr>
            <p:ph type="ftr" sz="quarter" idx="11"/>
          </p:nvPr>
        </p:nvSpPr>
        <p:spPr/>
        <p:txBody>
          <a:bodyPr/>
          <a:lstStyle/>
          <a:p>
            <a:endParaRPr lang="zh-TW" altLang="en-US"/>
          </a:p>
        </p:txBody>
      </p:sp>
      <p:sp>
        <p:nvSpPr>
          <p:cNvPr id="5" name="Foliennummernplatzhalter 4"/>
          <p:cNvSpPr>
            <a:spLocks noGrp="1"/>
          </p:cNvSpPr>
          <p:nvPr>
            <p:ph type="sldNum" sz="quarter" idx="12"/>
          </p:nvPr>
        </p:nvSpPr>
        <p:spPr/>
        <p:txBody>
          <a:bodyPr/>
          <a:lstStyle/>
          <a:p>
            <a:fld id="{ED53A714-CADE-4367-996E-560165165341}" type="slidenum">
              <a:rPr lang="zh-TW" altLang="en-US" smtClean="0"/>
              <a:t>‹#›</a:t>
            </a:fld>
            <a:endParaRPr lang="zh-TW" altLang="en-US"/>
          </a:p>
        </p:txBody>
      </p:sp>
      <p:sp>
        <p:nvSpPr>
          <p:cNvPr id="6" name="Titel 5">
            <a:extLst>
              <a:ext uri="{FF2B5EF4-FFF2-40B4-BE49-F238E27FC236}">
                <a16:creationId xmlns:a16="http://schemas.microsoft.com/office/drawing/2014/main" id="{6F8FB6F3-B5FF-45F4-8AF2-2669C315E95B}"/>
              </a:ext>
            </a:extLst>
          </p:cNvPr>
          <p:cNvSpPr>
            <a:spLocks noGrp="1"/>
          </p:cNvSpPr>
          <p:nvPr>
            <p:ph type="title"/>
          </p:nvPr>
        </p:nvSpPr>
        <p:spPr/>
        <p:txBody>
          <a:bodyPr/>
          <a:lstStyle/>
          <a:p>
            <a:r>
              <a:rPr lang="en-US" altLang="zh-TW" noProof="0"/>
              <a:t>Click to edit Master title style</a:t>
            </a:r>
            <a:endParaRPr lang="en-US" dirty="0"/>
          </a:p>
        </p:txBody>
      </p:sp>
    </p:spTree>
    <p:custDataLst>
      <p:tags r:id="rId2"/>
    </p:custDataLst>
    <p:extLst>
      <p:ext uri="{BB962C8B-B14F-4D97-AF65-F5344CB8AC3E}">
        <p14:creationId xmlns:p14="http://schemas.microsoft.com/office/powerpoint/2010/main" val="728219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 only 01">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p:txBody>
          <a:bodyPr/>
          <a:lstStyle>
            <a:lvl1pPr marL="266700" indent="-266700">
              <a:spcBef>
                <a:spcPts val="1000"/>
              </a:spcBef>
              <a:buClr>
                <a:schemeClr val="accent4">
                  <a:lumMod val="60000"/>
                  <a:lumOff val="40000"/>
                </a:schemeClr>
              </a:buClr>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noProof="0" dirty="0"/>
              <a:t>To switch between the set up text levels, use the "Increase list level" and "Decrease list level" functions on the Start tab.</a:t>
            </a:r>
          </a:p>
          <a:p>
            <a:pPr lvl="1"/>
            <a:r>
              <a:rPr lang="en-US" noProof="0" dirty="0"/>
              <a:t>Headline 20pt, bold</a:t>
            </a:r>
          </a:p>
          <a:p>
            <a:pPr lvl="2"/>
            <a:r>
              <a:rPr lang="en-US" noProof="0" dirty="0"/>
              <a:t>3</a:t>
            </a:r>
          </a:p>
          <a:p>
            <a:pPr lvl="3"/>
            <a:r>
              <a:rPr lang="en-US" noProof="0" dirty="0"/>
              <a:t>4</a:t>
            </a:r>
          </a:p>
          <a:p>
            <a:pPr lvl="4"/>
            <a:r>
              <a:rPr lang="en-US" noProof="0" dirty="0"/>
              <a:t>5</a:t>
            </a:r>
          </a:p>
          <a:p>
            <a:pPr lvl="5"/>
            <a:r>
              <a:rPr lang="en-US" noProof="0" dirty="0"/>
              <a:t>6</a:t>
            </a:r>
          </a:p>
          <a:p>
            <a:pPr lvl="6"/>
            <a:r>
              <a:rPr lang="en-US" noProof="0" dirty="0"/>
              <a:t>7</a:t>
            </a:r>
          </a:p>
          <a:p>
            <a:pPr lvl="7"/>
            <a:r>
              <a:rPr lang="en-US" noProof="0" dirty="0"/>
              <a:t>8</a:t>
            </a:r>
          </a:p>
          <a:p>
            <a:pPr lvl="8"/>
            <a:r>
              <a:rPr lang="en-US" noProof="0" dirty="0"/>
              <a:t>9</a:t>
            </a:r>
          </a:p>
        </p:txBody>
      </p:sp>
      <p:sp>
        <p:nvSpPr>
          <p:cNvPr id="5" name="Fußzeilenplatzhalter 4"/>
          <p:cNvSpPr>
            <a:spLocks noGrp="1"/>
          </p:cNvSpPr>
          <p:nvPr>
            <p:ph type="ftr" sz="quarter" idx="11"/>
          </p:nvPr>
        </p:nvSpPr>
        <p:spPr/>
        <p:txBody>
          <a:bodyPr/>
          <a:lstStyle/>
          <a:p>
            <a:endParaRPr lang="zh-TW" altLang="en-US"/>
          </a:p>
        </p:txBody>
      </p:sp>
      <p:sp>
        <p:nvSpPr>
          <p:cNvPr id="6" name="Foliennummernplatzhalter 5"/>
          <p:cNvSpPr>
            <a:spLocks noGrp="1"/>
          </p:cNvSpPr>
          <p:nvPr>
            <p:ph type="sldNum" sz="quarter" idx="12"/>
          </p:nvPr>
        </p:nvSpPr>
        <p:spPr/>
        <p:txBody>
          <a:bodyPr/>
          <a:lstStyle/>
          <a:p>
            <a:fld id="{ED53A714-CADE-4367-996E-560165165341}" type="slidenum">
              <a:rPr lang="zh-TW" altLang="en-US" smtClean="0"/>
              <a:t>‹#›</a:t>
            </a:fld>
            <a:endParaRPr lang="zh-TW" altLang="en-US"/>
          </a:p>
        </p:txBody>
      </p:sp>
      <p:sp>
        <p:nvSpPr>
          <p:cNvPr id="4" name="Titel 3">
            <a:extLst>
              <a:ext uri="{FF2B5EF4-FFF2-40B4-BE49-F238E27FC236}">
                <a16:creationId xmlns:a16="http://schemas.microsoft.com/office/drawing/2014/main" id="{DED1AA2E-EBD3-4EC3-A0BB-E5AAF80F9E4E}"/>
              </a:ext>
            </a:extLst>
          </p:cNvPr>
          <p:cNvSpPr>
            <a:spLocks noGrp="1"/>
          </p:cNvSpPr>
          <p:nvPr>
            <p:ph type="title"/>
          </p:nvPr>
        </p:nvSpPr>
        <p:spPr/>
        <p:txBody>
          <a:bodyPr/>
          <a:lstStyle/>
          <a:p>
            <a:r>
              <a:rPr lang="en-US" altLang="zh-TW" noProof="0"/>
              <a:t>Click to edit Master title style</a:t>
            </a:r>
            <a:endParaRPr lang="en-US" dirty="0"/>
          </a:p>
        </p:txBody>
      </p:sp>
    </p:spTree>
    <p:custDataLst>
      <p:tags r:id="rId1"/>
    </p:custDataLst>
    <p:extLst>
      <p:ext uri="{BB962C8B-B14F-4D97-AF65-F5344CB8AC3E}">
        <p14:creationId xmlns:p14="http://schemas.microsoft.com/office/powerpoint/2010/main" val="3292768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only 02">
    <p:spTree>
      <p:nvGrpSpPr>
        <p:cNvPr id="1" name=""/>
        <p:cNvGrpSpPr/>
        <p:nvPr/>
      </p:nvGrpSpPr>
      <p:grpSpPr>
        <a:xfrm>
          <a:off x="0" y="0"/>
          <a:ext cx="0" cy="0"/>
          <a:chOff x="0" y="0"/>
          <a:chExt cx="0" cy="0"/>
        </a:xfrm>
      </p:grpSpPr>
      <p:sp>
        <p:nvSpPr>
          <p:cNvPr id="7" name="Rechteck 7"/>
          <p:cNvSpPr/>
          <p:nvPr/>
        </p:nvSpPr>
        <p:spPr>
          <a:xfrm>
            <a:off x="8211670" y="0"/>
            <a:ext cx="3980329" cy="6858000"/>
          </a:xfrm>
          <a:custGeom>
            <a:avLst/>
            <a:gdLst>
              <a:gd name="connsiteX0" fmla="*/ 3629319 w 5724128"/>
              <a:gd name="connsiteY0" fmla="*/ 45244 h 5143500"/>
              <a:gd name="connsiteX1" fmla="*/ 5724128 w 5724128"/>
              <a:gd name="connsiteY1" fmla="*/ 0 h 5143500"/>
              <a:gd name="connsiteX2" fmla="*/ 5724128 w 5724128"/>
              <a:gd name="connsiteY2" fmla="*/ 5143500 h 5143500"/>
              <a:gd name="connsiteX3" fmla="*/ 0 w 5724128"/>
              <a:gd name="connsiteY3" fmla="*/ 5143500 h 5143500"/>
              <a:gd name="connsiteX4" fmla="*/ 3629319 w 5724128"/>
              <a:gd name="connsiteY4" fmla="*/ 45244 h 5143500"/>
              <a:gd name="connsiteX0" fmla="*/ 4342866 w 5724128"/>
              <a:gd name="connsiteY0" fmla="*/ 0 h 5143500"/>
              <a:gd name="connsiteX1" fmla="*/ 5724128 w 5724128"/>
              <a:gd name="connsiteY1" fmla="*/ 0 h 5143500"/>
              <a:gd name="connsiteX2" fmla="*/ 5724128 w 5724128"/>
              <a:gd name="connsiteY2" fmla="*/ 5143500 h 5143500"/>
              <a:gd name="connsiteX3" fmla="*/ 0 w 5724128"/>
              <a:gd name="connsiteY3" fmla="*/ 5143500 h 5143500"/>
              <a:gd name="connsiteX4" fmla="*/ 4342866 w 5724128"/>
              <a:gd name="connsiteY4" fmla="*/ 0 h 5143500"/>
              <a:gd name="connsiteX0" fmla="*/ 4342866 w 5724128"/>
              <a:gd name="connsiteY0" fmla="*/ 0 h 5143500"/>
              <a:gd name="connsiteX1" fmla="*/ 5724128 w 5724128"/>
              <a:gd name="connsiteY1" fmla="*/ 0 h 5143500"/>
              <a:gd name="connsiteX2" fmla="*/ 5724128 w 5724128"/>
              <a:gd name="connsiteY2" fmla="*/ 5143500 h 5143500"/>
              <a:gd name="connsiteX3" fmla="*/ 0 w 5724128"/>
              <a:gd name="connsiteY3" fmla="*/ 5143500 h 5143500"/>
              <a:gd name="connsiteX4" fmla="*/ 4342866 w 5724128"/>
              <a:gd name="connsiteY4" fmla="*/ 0 h 5143500"/>
              <a:gd name="connsiteX0" fmla="*/ 4342866 w 5724128"/>
              <a:gd name="connsiteY0" fmla="*/ 0 h 5143500"/>
              <a:gd name="connsiteX1" fmla="*/ 5724128 w 5724128"/>
              <a:gd name="connsiteY1" fmla="*/ 0 h 5143500"/>
              <a:gd name="connsiteX2" fmla="*/ 5724128 w 5724128"/>
              <a:gd name="connsiteY2" fmla="*/ 5143500 h 5143500"/>
              <a:gd name="connsiteX3" fmla="*/ 0 w 5724128"/>
              <a:gd name="connsiteY3" fmla="*/ 5143500 h 5143500"/>
              <a:gd name="connsiteX4" fmla="*/ 4342866 w 5724128"/>
              <a:gd name="connsiteY4" fmla="*/ 0 h 5143500"/>
              <a:gd name="connsiteX0" fmla="*/ 0 w 5724128"/>
              <a:gd name="connsiteY0" fmla="*/ 5143500 h 5143500"/>
              <a:gd name="connsiteX1" fmla="*/ 5724128 w 5724128"/>
              <a:gd name="connsiteY1" fmla="*/ 0 h 5143500"/>
              <a:gd name="connsiteX2" fmla="*/ 5724128 w 5724128"/>
              <a:gd name="connsiteY2" fmla="*/ 5143500 h 5143500"/>
              <a:gd name="connsiteX3" fmla="*/ 0 w 5724128"/>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5724128" h="5143500">
                <a:moveTo>
                  <a:pt x="0" y="5143500"/>
                </a:moveTo>
                <a:lnTo>
                  <a:pt x="5724128" y="0"/>
                </a:lnTo>
                <a:lnTo>
                  <a:pt x="5724128" y="5143500"/>
                </a:lnTo>
                <a:lnTo>
                  <a:pt x="0" y="514350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noProof="0" dirty="0"/>
          </a:p>
        </p:txBody>
      </p:sp>
      <p:sp>
        <p:nvSpPr>
          <p:cNvPr id="3" name="Inhaltsplatzhalter 2"/>
          <p:cNvSpPr>
            <a:spLocks noGrp="1"/>
          </p:cNvSpPr>
          <p:nvPr>
            <p:ph idx="1" hasCustomPrompt="1"/>
          </p:nvPr>
        </p:nvSpPr>
        <p:spPr>
          <a:xfrm>
            <a:off x="407988" y="1628775"/>
            <a:ext cx="8711438" cy="4392613"/>
          </a:xfrm>
        </p:spPr>
        <p:txBody>
          <a:bodyPr/>
          <a:lstStyle>
            <a:lvl1pPr>
              <a:spcBef>
                <a:spcPts val="10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noProof="0" dirty="0"/>
              <a:t>To switch between the set up text levels, use the "Increase list level" and "Decrease list level" functions on the Start tab.</a:t>
            </a:r>
          </a:p>
          <a:p>
            <a:pPr lvl="1"/>
            <a:r>
              <a:rPr lang="en-US" noProof="0" dirty="0"/>
              <a:t>Headline 20pt, bold</a:t>
            </a:r>
          </a:p>
          <a:p>
            <a:pPr lvl="2"/>
            <a:r>
              <a:rPr lang="en-US" noProof="0" dirty="0"/>
              <a:t>3</a:t>
            </a:r>
          </a:p>
          <a:p>
            <a:pPr lvl="3"/>
            <a:r>
              <a:rPr lang="en-US" noProof="0" dirty="0"/>
              <a:t>4</a:t>
            </a:r>
          </a:p>
          <a:p>
            <a:pPr lvl="4"/>
            <a:r>
              <a:rPr lang="en-US" noProof="0" dirty="0"/>
              <a:t>5</a:t>
            </a:r>
          </a:p>
          <a:p>
            <a:pPr lvl="5"/>
            <a:r>
              <a:rPr lang="en-US" noProof="0" dirty="0"/>
              <a:t>6</a:t>
            </a:r>
          </a:p>
          <a:p>
            <a:pPr lvl="6"/>
            <a:r>
              <a:rPr lang="en-US" noProof="0" dirty="0"/>
              <a:t>7</a:t>
            </a:r>
          </a:p>
          <a:p>
            <a:pPr lvl="7"/>
            <a:r>
              <a:rPr lang="en-US" noProof="0" dirty="0"/>
              <a:t>8</a:t>
            </a:r>
          </a:p>
          <a:p>
            <a:pPr lvl="8"/>
            <a:r>
              <a:rPr lang="en-US" noProof="0" dirty="0"/>
              <a:t>9</a:t>
            </a:r>
          </a:p>
        </p:txBody>
      </p:sp>
      <p:sp>
        <p:nvSpPr>
          <p:cNvPr id="5" name="Fußzeilenplatzhalter 4"/>
          <p:cNvSpPr>
            <a:spLocks noGrp="1"/>
          </p:cNvSpPr>
          <p:nvPr>
            <p:ph type="ftr" sz="quarter" idx="11"/>
          </p:nvPr>
        </p:nvSpPr>
        <p:spPr/>
        <p:txBody>
          <a:bodyPr/>
          <a:lstStyle/>
          <a:p>
            <a:endParaRPr lang="zh-TW" altLang="en-US"/>
          </a:p>
        </p:txBody>
      </p:sp>
      <p:sp>
        <p:nvSpPr>
          <p:cNvPr id="6" name="Foliennummernplatzhalter 5"/>
          <p:cNvSpPr>
            <a:spLocks noGrp="1"/>
          </p:cNvSpPr>
          <p:nvPr>
            <p:ph type="sldNum" sz="quarter" idx="12"/>
          </p:nvPr>
        </p:nvSpPr>
        <p:spPr/>
        <p:txBody>
          <a:bodyPr/>
          <a:lstStyle/>
          <a:p>
            <a:fld id="{ED53A714-CADE-4367-996E-560165165341}" type="slidenum">
              <a:rPr lang="zh-TW" altLang="en-US" smtClean="0"/>
              <a:t>‹#›</a:t>
            </a:fld>
            <a:endParaRPr lang="zh-TW" altLang="en-US"/>
          </a:p>
        </p:txBody>
      </p:sp>
      <p:sp>
        <p:nvSpPr>
          <p:cNvPr id="9" name="Freeform 5">
            <a:extLst>
              <a:ext uri="{FF2B5EF4-FFF2-40B4-BE49-F238E27FC236}">
                <a16:creationId xmlns:a16="http://schemas.microsoft.com/office/drawing/2014/main" id="{54B3EEEF-A498-4F04-AC6E-655D805C5B0A}"/>
              </a:ext>
            </a:extLst>
          </p:cNvPr>
          <p:cNvSpPr>
            <a:spLocks noChangeAspect="1"/>
          </p:cNvSpPr>
          <p:nvPr/>
        </p:nvSpPr>
        <p:spPr bwMode="auto">
          <a:xfrm>
            <a:off x="11228917" y="6462248"/>
            <a:ext cx="127259" cy="216000"/>
          </a:xfrm>
          <a:custGeom>
            <a:avLst/>
            <a:gdLst>
              <a:gd name="T0" fmla="*/ 1544 w 1570"/>
              <a:gd name="T1" fmla="*/ 0 h 2675"/>
              <a:gd name="T2" fmla="*/ 1544 w 1570"/>
              <a:gd name="T3" fmla="*/ 0 h 2675"/>
              <a:gd name="T4" fmla="*/ 0 w 1570"/>
              <a:gd name="T5" fmla="*/ 2675 h 2675"/>
              <a:gd name="T6" fmla="*/ 26 w 1570"/>
              <a:gd name="T7" fmla="*/ 2675 h 2675"/>
              <a:gd name="T8" fmla="*/ 1570 w 1570"/>
              <a:gd name="T9" fmla="*/ 0 h 2675"/>
              <a:gd name="T10" fmla="*/ 1544 w 1570"/>
              <a:gd name="T11" fmla="*/ 0 h 2675"/>
            </a:gdLst>
            <a:ahLst/>
            <a:cxnLst>
              <a:cxn ang="0">
                <a:pos x="T0" y="T1"/>
              </a:cxn>
              <a:cxn ang="0">
                <a:pos x="T2" y="T3"/>
              </a:cxn>
              <a:cxn ang="0">
                <a:pos x="T4" y="T5"/>
              </a:cxn>
              <a:cxn ang="0">
                <a:pos x="T6" y="T7"/>
              </a:cxn>
              <a:cxn ang="0">
                <a:pos x="T8" y="T9"/>
              </a:cxn>
              <a:cxn ang="0">
                <a:pos x="T10" y="T11"/>
              </a:cxn>
            </a:cxnLst>
            <a:rect l="0" t="0" r="r" b="b"/>
            <a:pathLst>
              <a:path w="1570" h="2675">
                <a:moveTo>
                  <a:pt x="1544" y="0"/>
                </a:moveTo>
                <a:lnTo>
                  <a:pt x="1544" y="0"/>
                </a:lnTo>
                <a:lnTo>
                  <a:pt x="0" y="2675"/>
                </a:lnTo>
                <a:lnTo>
                  <a:pt x="26" y="2675"/>
                </a:lnTo>
                <a:lnTo>
                  <a:pt x="1570" y="0"/>
                </a:lnTo>
                <a:lnTo>
                  <a:pt x="1544" y="0"/>
                </a:lnTo>
                <a:close/>
              </a:path>
            </a:pathLst>
          </a:custGeom>
          <a:solidFill>
            <a:schemeClr val="accent1"/>
          </a:solidFill>
          <a:ln w="1270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Rechteck 9">
            <a:extLst>
              <a:ext uri="{FF2B5EF4-FFF2-40B4-BE49-F238E27FC236}">
                <a16:creationId xmlns:a16="http://schemas.microsoft.com/office/drawing/2014/main" id="{CB733DCD-D0ED-471A-8EE4-20DA9415D183}"/>
              </a:ext>
            </a:extLst>
          </p:cNvPr>
          <p:cNvSpPr/>
          <p:nvPr/>
        </p:nvSpPr>
        <p:spPr>
          <a:xfrm>
            <a:off x="11288510" y="6430004"/>
            <a:ext cx="152079" cy="36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solidFill>
                <a:schemeClr val="tx1"/>
              </a:solidFill>
            </a:endParaRPr>
          </a:p>
        </p:txBody>
      </p:sp>
      <p:sp>
        <p:nvSpPr>
          <p:cNvPr id="11" name="Rechteck 10">
            <a:extLst>
              <a:ext uri="{FF2B5EF4-FFF2-40B4-BE49-F238E27FC236}">
                <a16:creationId xmlns:a16="http://schemas.microsoft.com/office/drawing/2014/main" id="{ABB86EED-8D84-4E9A-BAC4-43E32953B56B}"/>
              </a:ext>
            </a:extLst>
          </p:cNvPr>
          <p:cNvSpPr/>
          <p:nvPr/>
        </p:nvSpPr>
        <p:spPr>
          <a:xfrm>
            <a:off x="11172124" y="6678007"/>
            <a:ext cx="152079" cy="36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solidFill>
                <a:schemeClr val="tx1"/>
              </a:solidFill>
            </a:endParaRPr>
          </a:p>
        </p:txBody>
      </p:sp>
      <p:sp>
        <p:nvSpPr>
          <p:cNvPr id="4" name="Titel 3">
            <a:extLst>
              <a:ext uri="{FF2B5EF4-FFF2-40B4-BE49-F238E27FC236}">
                <a16:creationId xmlns:a16="http://schemas.microsoft.com/office/drawing/2014/main" id="{D74E7D24-F547-4A59-83F8-AC2775E2FD2C}"/>
              </a:ext>
            </a:extLst>
          </p:cNvPr>
          <p:cNvSpPr>
            <a:spLocks noGrp="1"/>
          </p:cNvSpPr>
          <p:nvPr>
            <p:ph type="title"/>
          </p:nvPr>
        </p:nvSpPr>
        <p:spPr/>
        <p:txBody>
          <a:bodyPr/>
          <a:lstStyle/>
          <a:p>
            <a:r>
              <a:rPr lang="en-US" altLang="zh-TW" noProof="0"/>
              <a:t>Click to edit Master title style</a:t>
            </a:r>
            <a:endParaRPr lang="en-US" dirty="0"/>
          </a:p>
        </p:txBody>
      </p:sp>
    </p:spTree>
    <p:custDataLst>
      <p:tags r:id="rId1"/>
    </p:custDataLst>
    <p:extLst>
      <p:ext uri="{BB962C8B-B14F-4D97-AF65-F5344CB8AC3E}">
        <p14:creationId xmlns:p14="http://schemas.microsoft.com/office/powerpoint/2010/main" val="384749968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vmlDrawing" Target="../drawings/vmlDrawing1.vml"/><Relationship Id="rId55" Type="http://schemas.openxmlformats.org/officeDocument/2006/relationships/image" Target="../media/image2.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image" Target="../media/image3.svg"/><Relationship Id="rId8" Type="http://schemas.openxmlformats.org/officeDocument/2006/relationships/slideLayout" Target="../slideLayouts/slideLayout8.xml"/><Relationship Id="rId51" Type="http://schemas.openxmlformats.org/officeDocument/2006/relationships/tags" Target="../tags/tag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52"/>
            </p:custDataLst>
            <p:extLst>
              <p:ext uri="{D42A27DB-BD31-4B8C-83A1-F6EECF244321}">
                <p14:modId xmlns:p14="http://schemas.microsoft.com/office/powerpoint/2010/main" val="7491862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32" name="think-cell Folie" r:id="rId53" imgW="411" imgH="422" progId="TCLayout.ActiveDocument.1">
                  <p:embed/>
                </p:oleObj>
              </mc:Choice>
              <mc:Fallback>
                <p:oleObj name="think-cell Folie" r:id="rId53" imgW="411" imgH="422" progId="TCLayout.ActiveDocument.1">
                  <p:embed/>
                  <p:pic>
                    <p:nvPicPr>
                      <p:cNvPr id="7" name="Objekt 6" hidden="1"/>
                      <p:cNvPicPr/>
                      <p:nvPr/>
                    </p:nvPicPr>
                    <p:blipFill>
                      <a:blip r:embed="rId54"/>
                      <a:stretch>
                        <a:fillRect/>
                      </a:stretch>
                    </p:blipFill>
                    <p:spPr>
                      <a:xfrm>
                        <a:off x="1588" y="1588"/>
                        <a:ext cx="1587" cy="1587"/>
                      </a:xfrm>
                      <a:prstGeom prst="rect">
                        <a:avLst/>
                      </a:prstGeom>
                    </p:spPr>
                  </p:pic>
                </p:oleObj>
              </mc:Fallback>
            </mc:AlternateContent>
          </a:graphicData>
        </a:graphic>
      </p:graphicFrame>
      <p:sp>
        <p:nvSpPr>
          <p:cNvPr id="2" name="Titelplatzhalter 1"/>
          <p:cNvSpPr>
            <a:spLocks noGrp="1"/>
          </p:cNvSpPr>
          <p:nvPr>
            <p:ph type="title"/>
          </p:nvPr>
        </p:nvSpPr>
        <p:spPr>
          <a:xfrm>
            <a:off x="407988" y="333000"/>
            <a:ext cx="11376025" cy="792538"/>
          </a:xfrm>
          <a:prstGeom prst="rect">
            <a:avLst/>
          </a:prstGeom>
        </p:spPr>
        <p:txBody>
          <a:bodyPr vert="horz" lIns="0" tIns="0" rIns="0" bIns="0" rtlCol="0" anchor="t" anchorCtr="0">
            <a:noAutofit/>
          </a:bodyPr>
          <a:lstStyle/>
          <a:p>
            <a:r>
              <a:rPr lang="en-US" noProof="0" dirty="0"/>
              <a:t>Click to edit Master title</a:t>
            </a:r>
          </a:p>
        </p:txBody>
      </p:sp>
      <p:sp>
        <p:nvSpPr>
          <p:cNvPr id="3" name="Textplatzhalter 2"/>
          <p:cNvSpPr>
            <a:spLocks noGrp="1"/>
          </p:cNvSpPr>
          <p:nvPr>
            <p:ph type="body" idx="1"/>
          </p:nvPr>
        </p:nvSpPr>
        <p:spPr>
          <a:xfrm>
            <a:off x="407987" y="1628775"/>
            <a:ext cx="11376025" cy="4392613"/>
          </a:xfrm>
          <a:prstGeom prst="rect">
            <a:avLst/>
          </a:prstGeom>
        </p:spPr>
        <p:txBody>
          <a:bodyPr vert="horz" lIns="0" tIns="0" rIns="0" bIns="0" rtlCol="0">
            <a:noAutofit/>
          </a:bodyPr>
          <a:lstStyle/>
          <a:p>
            <a:pPr lvl="0"/>
            <a:r>
              <a:rPr lang="en-US" noProof="0" dirty="0"/>
              <a:t>To switch between the set up text levels, use the "Increase list level" and "Decrease list level" functions on the Start tab.</a:t>
            </a:r>
          </a:p>
          <a:p>
            <a:pPr lvl="1"/>
            <a:r>
              <a:rPr lang="en-US" noProof="0" dirty="0"/>
              <a:t>Headline 20pt, bold</a:t>
            </a:r>
          </a:p>
          <a:p>
            <a:pPr lvl="2"/>
            <a:r>
              <a:rPr lang="en-US" noProof="0" dirty="0"/>
              <a:t>3</a:t>
            </a:r>
          </a:p>
          <a:p>
            <a:pPr lvl="3"/>
            <a:r>
              <a:rPr lang="en-US" noProof="0" dirty="0"/>
              <a:t>4</a:t>
            </a:r>
          </a:p>
          <a:p>
            <a:pPr lvl="4"/>
            <a:r>
              <a:rPr lang="en-US" noProof="0" dirty="0"/>
              <a:t>5</a:t>
            </a:r>
          </a:p>
          <a:p>
            <a:pPr lvl="5"/>
            <a:r>
              <a:rPr lang="en-US" noProof="0" dirty="0"/>
              <a:t>6</a:t>
            </a:r>
          </a:p>
          <a:p>
            <a:pPr lvl="6"/>
            <a:r>
              <a:rPr lang="en-US" noProof="0" dirty="0"/>
              <a:t>7</a:t>
            </a:r>
          </a:p>
          <a:p>
            <a:pPr lvl="7"/>
            <a:r>
              <a:rPr lang="en-US" noProof="0" dirty="0"/>
              <a:t>8</a:t>
            </a:r>
          </a:p>
          <a:p>
            <a:pPr lvl="8"/>
            <a:r>
              <a:rPr lang="en-US" noProof="0" dirty="0"/>
              <a:t>9</a:t>
            </a:r>
          </a:p>
        </p:txBody>
      </p:sp>
      <p:sp>
        <p:nvSpPr>
          <p:cNvPr id="5" name="Fußzeilenplatzhalter 4"/>
          <p:cNvSpPr>
            <a:spLocks noGrp="1"/>
          </p:cNvSpPr>
          <p:nvPr>
            <p:ph type="ftr" sz="quarter" idx="3"/>
          </p:nvPr>
        </p:nvSpPr>
        <p:spPr>
          <a:xfrm>
            <a:off x="1632001" y="6469556"/>
            <a:ext cx="9108516" cy="187694"/>
          </a:xfrm>
          <a:prstGeom prst="rect">
            <a:avLst/>
          </a:prstGeom>
        </p:spPr>
        <p:txBody>
          <a:bodyPr vert="horz" lIns="0" tIns="0" rIns="0" bIns="0" rtlCol="0" anchor="ctr"/>
          <a:lstStyle>
            <a:lvl1pPr algn="l">
              <a:defRPr sz="1200">
                <a:solidFill>
                  <a:schemeClr val="tx1"/>
                </a:solidFill>
              </a:defRPr>
            </a:lvl1pPr>
          </a:lstStyle>
          <a:p>
            <a:endParaRPr lang="zh-TW" altLang="en-US"/>
          </a:p>
        </p:txBody>
      </p:sp>
      <p:sp>
        <p:nvSpPr>
          <p:cNvPr id="6" name="Foliennummernplatzhalter 5"/>
          <p:cNvSpPr>
            <a:spLocks noGrp="1"/>
          </p:cNvSpPr>
          <p:nvPr>
            <p:ph type="sldNum" sz="quarter" idx="4"/>
          </p:nvPr>
        </p:nvSpPr>
        <p:spPr>
          <a:xfrm>
            <a:off x="11424592" y="6470315"/>
            <a:ext cx="504056" cy="186884"/>
          </a:xfrm>
          <a:prstGeom prst="rect">
            <a:avLst/>
          </a:prstGeom>
        </p:spPr>
        <p:txBody>
          <a:bodyPr vert="horz" lIns="0" tIns="0" rIns="0" bIns="0" rtlCol="0" anchor="ctr"/>
          <a:lstStyle>
            <a:lvl1pPr algn="l">
              <a:defRPr sz="1200">
                <a:solidFill>
                  <a:schemeClr val="tx1"/>
                </a:solidFill>
              </a:defRPr>
            </a:lvl1pPr>
          </a:lstStyle>
          <a:p>
            <a:fld id="{ED53A714-CADE-4367-996E-560165165341}" type="slidenum">
              <a:rPr lang="zh-TW" altLang="en-US" smtClean="0"/>
              <a:t>‹#›</a:t>
            </a:fld>
            <a:endParaRPr lang="zh-TW" altLang="en-US"/>
          </a:p>
        </p:txBody>
      </p:sp>
      <p:sp>
        <p:nvSpPr>
          <p:cNvPr id="10" name="Freeform 5">
            <a:extLst>
              <a:ext uri="{FF2B5EF4-FFF2-40B4-BE49-F238E27FC236}">
                <a16:creationId xmlns:a16="http://schemas.microsoft.com/office/drawing/2014/main" id="{C4B56FAB-07B8-4150-8842-385D7BD7BA8E}"/>
              </a:ext>
            </a:extLst>
          </p:cNvPr>
          <p:cNvSpPr>
            <a:spLocks noChangeAspect="1"/>
          </p:cNvSpPr>
          <p:nvPr/>
        </p:nvSpPr>
        <p:spPr bwMode="auto">
          <a:xfrm>
            <a:off x="11228917" y="6462248"/>
            <a:ext cx="127259" cy="216000"/>
          </a:xfrm>
          <a:custGeom>
            <a:avLst/>
            <a:gdLst>
              <a:gd name="T0" fmla="*/ 1544 w 1570"/>
              <a:gd name="T1" fmla="*/ 0 h 2675"/>
              <a:gd name="T2" fmla="*/ 1544 w 1570"/>
              <a:gd name="T3" fmla="*/ 0 h 2675"/>
              <a:gd name="T4" fmla="*/ 0 w 1570"/>
              <a:gd name="T5" fmla="*/ 2675 h 2675"/>
              <a:gd name="T6" fmla="*/ 26 w 1570"/>
              <a:gd name="T7" fmla="*/ 2675 h 2675"/>
              <a:gd name="T8" fmla="*/ 1570 w 1570"/>
              <a:gd name="T9" fmla="*/ 0 h 2675"/>
              <a:gd name="T10" fmla="*/ 1544 w 1570"/>
              <a:gd name="T11" fmla="*/ 0 h 2675"/>
            </a:gdLst>
            <a:ahLst/>
            <a:cxnLst>
              <a:cxn ang="0">
                <a:pos x="T0" y="T1"/>
              </a:cxn>
              <a:cxn ang="0">
                <a:pos x="T2" y="T3"/>
              </a:cxn>
              <a:cxn ang="0">
                <a:pos x="T4" y="T5"/>
              </a:cxn>
              <a:cxn ang="0">
                <a:pos x="T6" y="T7"/>
              </a:cxn>
              <a:cxn ang="0">
                <a:pos x="T8" y="T9"/>
              </a:cxn>
              <a:cxn ang="0">
                <a:pos x="T10" y="T11"/>
              </a:cxn>
            </a:cxnLst>
            <a:rect l="0" t="0" r="r" b="b"/>
            <a:pathLst>
              <a:path w="1570" h="2675">
                <a:moveTo>
                  <a:pt x="1544" y="0"/>
                </a:moveTo>
                <a:lnTo>
                  <a:pt x="1544" y="0"/>
                </a:lnTo>
                <a:lnTo>
                  <a:pt x="0" y="2675"/>
                </a:lnTo>
                <a:lnTo>
                  <a:pt x="26" y="2675"/>
                </a:lnTo>
                <a:lnTo>
                  <a:pt x="1570" y="0"/>
                </a:lnTo>
                <a:lnTo>
                  <a:pt x="1544" y="0"/>
                </a:lnTo>
                <a:close/>
              </a:path>
            </a:pathLst>
          </a:custGeom>
          <a:solidFill>
            <a:schemeClr val="accent1"/>
          </a:solidFill>
          <a:ln w="1270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Rechteck 7">
            <a:extLst>
              <a:ext uri="{FF2B5EF4-FFF2-40B4-BE49-F238E27FC236}">
                <a16:creationId xmlns:a16="http://schemas.microsoft.com/office/drawing/2014/main" id="{D02BFB88-8D10-4A00-8E3D-CA9A6FDA2E2E}"/>
              </a:ext>
            </a:extLst>
          </p:cNvPr>
          <p:cNvSpPr/>
          <p:nvPr/>
        </p:nvSpPr>
        <p:spPr>
          <a:xfrm>
            <a:off x="11288510" y="6430004"/>
            <a:ext cx="152079"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solidFill>
                <a:schemeClr val="tx1"/>
              </a:solidFill>
            </a:endParaRPr>
          </a:p>
        </p:txBody>
      </p:sp>
      <p:sp>
        <p:nvSpPr>
          <p:cNvPr id="11" name="Rechteck 10">
            <a:extLst>
              <a:ext uri="{FF2B5EF4-FFF2-40B4-BE49-F238E27FC236}">
                <a16:creationId xmlns:a16="http://schemas.microsoft.com/office/drawing/2014/main" id="{0690D21E-A84B-4D0B-BABA-B4D1561ACCEA}"/>
              </a:ext>
            </a:extLst>
          </p:cNvPr>
          <p:cNvSpPr/>
          <p:nvPr/>
        </p:nvSpPr>
        <p:spPr>
          <a:xfrm>
            <a:off x="11172124" y="6678007"/>
            <a:ext cx="152079"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solidFill>
                <a:schemeClr val="tx1"/>
              </a:solidFill>
            </a:endParaRPr>
          </a:p>
        </p:txBody>
      </p:sp>
      <p:cxnSp>
        <p:nvCxnSpPr>
          <p:cNvPr id="9" name="Gerader Verbinder 8">
            <a:extLst>
              <a:ext uri="{FF2B5EF4-FFF2-40B4-BE49-F238E27FC236}">
                <a16:creationId xmlns:a16="http://schemas.microsoft.com/office/drawing/2014/main" id="{298B9BD1-E09B-4FB0-9069-24413CC2DAB5}"/>
              </a:ext>
            </a:extLst>
          </p:cNvPr>
          <p:cNvCxnSpPr/>
          <p:nvPr/>
        </p:nvCxnSpPr>
        <p:spPr>
          <a:xfrm>
            <a:off x="407988" y="-171000"/>
            <a:ext cx="0" cy="72000"/>
          </a:xfrm>
          <a:prstGeom prst="line">
            <a:avLst/>
          </a:prstGeom>
          <a:ln w="63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3C6AE7EF-8419-477D-B972-7AC647A65E03}"/>
              </a:ext>
            </a:extLst>
          </p:cNvPr>
          <p:cNvCxnSpPr/>
          <p:nvPr/>
        </p:nvCxnSpPr>
        <p:spPr>
          <a:xfrm>
            <a:off x="4008000" y="-171000"/>
            <a:ext cx="0" cy="72000"/>
          </a:xfrm>
          <a:prstGeom prst="line">
            <a:avLst/>
          </a:prstGeom>
          <a:ln w="63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1019560E-01E4-4931-B723-671E1DD9F0FE}"/>
              </a:ext>
            </a:extLst>
          </p:cNvPr>
          <p:cNvCxnSpPr/>
          <p:nvPr/>
        </p:nvCxnSpPr>
        <p:spPr>
          <a:xfrm>
            <a:off x="4296000" y="-171000"/>
            <a:ext cx="0" cy="72000"/>
          </a:xfrm>
          <a:prstGeom prst="line">
            <a:avLst/>
          </a:prstGeom>
          <a:ln w="63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6488AD63-355C-4C4C-80E4-0000C68933DC}"/>
              </a:ext>
            </a:extLst>
          </p:cNvPr>
          <p:cNvCxnSpPr/>
          <p:nvPr/>
        </p:nvCxnSpPr>
        <p:spPr>
          <a:xfrm>
            <a:off x="11784013" y="-171000"/>
            <a:ext cx="0" cy="72000"/>
          </a:xfrm>
          <a:prstGeom prst="line">
            <a:avLst/>
          </a:prstGeom>
          <a:ln w="63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68E62EA2-970C-4484-8750-11AA2591CA1B}"/>
              </a:ext>
            </a:extLst>
          </p:cNvPr>
          <p:cNvCxnSpPr/>
          <p:nvPr/>
        </p:nvCxnSpPr>
        <p:spPr>
          <a:xfrm>
            <a:off x="5952000" y="-171000"/>
            <a:ext cx="0" cy="72000"/>
          </a:xfrm>
          <a:prstGeom prst="line">
            <a:avLst/>
          </a:prstGeom>
          <a:ln w="63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D9A3DF59-1643-4F44-82C5-4A90582E4678}"/>
              </a:ext>
            </a:extLst>
          </p:cNvPr>
          <p:cNvCxnSpPr/>
          <p:nvPr/>
        </p:nvCxnSpPr>
        <p:spPr>
          <a:xfrm>
            <a:off x="6240000" y="-171000"/>
            <a:ext cx="0" cy="72000"/>
          </a:xfrm>
          <a:prstGeom prst="line">
            <a:avLst/>
          </a:prstGeom>
          <a:ln w="63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510A6AA5-C41D-4121-89FE-A11293E06DBB}"/>
              </a:ext>
            </a:extLst>
          </p:cNvPr>
          <p:cNvCxnSpPr/>
          <p:nvPr/>
        </p:nvCxnSpPr>
        <p:spPr>
          <a:xfrm>
            <a:off x="7896000" y="-171000"/>
            <a:ext cx="0" cy="72000"/>
          </a:xfrm>
          <a:prstGeom prst="line">
            <a:avLst/>
          </a:prstGeom>
          <a:ln w="63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9489B9FD-9C07-45B1-8CD4-8C352D257A21}"/>
              </a:ext>
            </a:extLst>
          </p:cNvPr>
          <p:cNvCxnSpPr/>
          <p:nvPr/>
        </p:nvCxnSpPr>
        <p:spPr>
          <a:xfrm>
            <a:off x="8184000" y="-171000"/>
            <a:ext cx="0" cy="72000"/>
          </a:xfrm>
          <a:prstGeom prst="line">
            <a:avLst/>
          </a:prstGeom>
          <a:ln w="63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7CDD3BA0-0CEF-46E9-A680-79AEB927BFD7}"/>
              </a:ext>
            </a:extLst>
          </p:cNvPr>
          <p:cNvCxnSpPr>
            <a:cxnSpLocks/>
          </p:cNvCxnSpPr>
          <p:nvPr/>
        </p:nvCxnSpPr>
        <p:spPr>
          <a:xfrm rot="5400000">
            <a:off x="-132000" y="297000"/>
            <a:ext cx="0" cy="72000"/>
          </a:xfrm>
          <a:prstGeom prst="line">
            <a:avLst/>
          </a:prstGeom>
          <a:ln w="63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32" name="Logo">
            <a:extLst>
              <a:ext uri="{FF2B5EF4-FFF2-40B4-BE49-F238E27FC236}">
                <a16:creationId xmlns:a16="http://schemas.microsoft.com/office/drawing/2014/main" id="{A2A9B173-23D7-442F-B3BC-AFF0AD7D654C}"/>
              </a:ext>
            </a:extLst>
          </p:cNvPr>
          <p:cNvPicPr>
            <a:picLocks noChangeAspect="1"/>
          </p:cNvPicPr>
          <p:nvPr/>
        </p:nvPicPr>
        <p:blipFill>
          <a:blip r:embed="rId55">
            <a:extLst>
              <a:ext uri="{96DAC541-7B7A-43D3-8B79-37D633B846F1}">
                <asvg:svgBlip xmlns:asvg="http://schemas.microsoft.com/office/drawing/2016/SVG/main" r:embed="rId56"/>
              </a:ext>
            </a:extLst>
          </a:blip>
          <a:stretch>
            <a:fillRect/>
          </a:stretch>
        </p:blipFill>
        <p:spPr>
          <a:xfrm>
            <a:off x="408000" y="6453000"/>
            <a:ext cx="870754" cy="205200"/>
          </a:xfrm>
          <a:prstGeom prst="rect">
            <a:avLst/>
          </a:prstGeom>
        </p:spPr>
      </p:pic>
    </p:spTree>
    <p:custDataLst>
      <p:tags r:id="rId51"/>
    </p:custDataLst>
    <p:extLst>
      <p:ext uri="{BB962C8B-B14F-4D97-AF65-F5344CB8AC3E}">
        <p14:creationId xmlns:p14="http://schemas.microsoft.com/office/powerpoint/2010/main" val="2504586015"/>
      </p:ext>
    </p:extLst>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69" r:id="rId15"/>
    <p:sldLayoutId id="2147483970" r:id="rId16"/>
    <p:sldLayoutId id="2147483971" r:id="rId17"/>
    <p:sldLayoutId id="2147483972" r:id="rId18"/>
    <p:sldLayoutId id="2147483973" r:id="rId19"/>
    <p:sldLayoutId id="2147483974" r:id="rId20"/>
    <p:sldLayoutId id="2147483975" r:id="rId21"/>
    <p:sldLayoutId id="2147483976" r:id="rId22"/>
    <p:sldLayoutId id="2147483977" r:id="rId23"/>
    <p:sldLayoutId id="2147483978" r:id="rId24"/>
    <p:sldLayoutId id="2147483979" r:id="rId25"/>
    <p:sldLayoutId id="2147483980" r:id="rId26"/>
    <p:sldLayoutId id="2147483981" r:id="rId27"/>
    <p:sldLayoutId id="2147483982" r:id="rId28"/>
    <p:sldLayoutId id="2147483983" r:id="rId29"/>
    <p:sldLayoutId id="2147483984" r:id="rId30"/>
    <p:sldLayoutId id="2147483985" r:id="rId31"/>
    <p:sldLayoutId id="2147483986" r:id="rId32"/>
    <p:sldLayoutId id="2147483987" r:id="rId33"/>
    <p:sldLayoutId id="2147483988" r:id="rId34"/>
    <p:sldLayoutId id="2147483989" r:id="rId35"/>
    <p:sldLayoutId id="2147483990" r:id="rId36"/>
    <p:sldLayoutId id="2147483991" r:id="rId37"/>
    <p:sldLayoutId id="2147483992" r:id="rId38"/>
    <p:sldLayoutId id="2147483993" r:id="rId39"/>
    <p:sldLayoutId id="2147483994" r:id="rId40"/>
    <p:sldLayoutId id="2147483995" r:id="rId41"/>
    <p:sldLayoutId id="2147483996" r:id="rId42"/>
    <p:sldLayoutId id="2147483997" r:id="rId43"/>
    <p:sldLayoutId id="2147483998" r:id="rId44"/>
    <p:sldLayoutId id="2147483999" r:id="rId45"/>
    <p:sldLayoutId id="2147484000" r:id="rId46"/>
    <p:sldLayoutId id="2147484001" r:id="rId47"/>
    <p:sldLayoutId id="2147484002" r:id="rId48"/>
  </p:sldLayoutIdLst>
  <p:hf hdr="0" ftr="0" dt="0"/>
  <p:txStyles>
    <p:titleStyle>
      <a:lvl1pPr algn="l" defTabSz="1219170" rtl="0" eaLnBrk="1" latinLnBrk="0" hangingPunct="1">
        <a:lnSpc>
          <a:spcPts val="3270"/>
        </a:lnSpc>
        <a:spcBef>
          <a:spcPct val="0"/>
        </a:spcBef>
        <a:buNone/>
        <a:defRPr sz="3000" kern="1200" cap="all" baseline="0">
          <a:solidFill>
            <a:schemeClr val="accent1"/>
          </a:solidFill>
          <a:latin typeface="+mj-lt"/>
          <a:ea typeface="+mj-ea"/>
          <a:cs typeface="+mj-cs"/>
        </a:defRPr>
      </a:lvl1pPr>
    </p:titleStyle>
    <p:bodyStyle>
      <a:lvl1pPr marL="266700" indent="-266700" algn="l" defTabSz="1219170" rtl="0" eaLnBrk="1" latinLnBrk="0" hangingPunct="1">
        <a:lnSpc>
          <a:spcPct val="107000"/>
        </a:lnSpc>
        <a:spcBef>
          <a:spcPts val="1000"/>
        </a:spcBef>
        <a:buClr>
          <a:srgbClr val="A19DA2"/>
        </a:buClr>
        <a:buFont typeface="Arial" panose="020B0604020202020204" pitchFamily="34" charset="0"/>
        <a:buChar char="•"/>
        <a:defRPr sz="1800" kern="1200">
          <a:solidFill>
            <a:schemeClr val="tx1"/>
          </a:solidFill>
          <a:latin typeface="+mn-lt"/>
          <a:ea typeface="+mn-ea"/>
          <a:cs typeface="+mn-cs"/>
        </a:defRPr>
      </a:lvl1pPr>
      <a:lvl2pPr marL="0" indent="0" algn="l" defTabSz="1219170" rtl="0" eaLnBrk="1" latinLnBrk="0" hangingPunct="1">
        <a:lnSpc>
          <a:spcPct val="107000"/>
        </a:lnSpc>
        <a:spcBef>
          <a:spcPts val="1000"/>
        </a:spcBef>
        <a:buClr>
          <a:schemeClr val="bg1">
            <a:lumMod val="65000"/>
          </a:schemeClr>
        </a:buClr>
        <a:buFont typeface="Arial" panose="020B0604020202020204" pitchFamily="34" charset="0"/>
        <a:buNone/>
        <a:defRPr sz="2000" b="1" kern="1200">
          <a:solidFill>
            <a:schemeClr val="tx1"/>
          </a:solidFill>
          <a:latin typeface="+mn-lt"/>
          <a:ea typeface="+mn-ea"/>
          <a:cs typeface="+mn-cs"/>
        </a:defRPr>
      </a:lvl2pPr>
      <a:lvl3pPr marL="542925" indent="-276225" algn="l" defTabSz="1219170" rtl="0" eaLnBrk="1" latinLnBrk="0" hangingPunct="1">
        <a:spcBef>
          <a:spcPts val="600"/>
        </a:spcBef>
        <a:buClr>
          <a:srgbClr val="A19DA2"/>
        </a:buClr>
        <a:buFont typeface="Arial" panose="020B0604020202020204" pitchFamily="34" charset="0"/>
        <a:buChar char="–"/>
        <a:defRPr sz="1800" kern="1200">
          <a:solidFill>
            <a:schemeClr val="tx1"/>
          </a:solidFill>
          <a:latin typeface="+mn-lt"/>
          <a:ea typeface="+mn-ea"/>
          <a:cs typeface="+mn-cs"/>
        </a:defRPr>
      </a:lvl3pPr>
      <a:lvl4pPr marL="809625" indent="-266700" algn="l" defTabSz="1219170" rtl="0" eaLnBrk="1" latinLnBrk="0" hangingPunct="1">
        <a:spcBef>
          <a:spcPts val="600"/>
        </a:spcBef>
        <a:buClr>
          <a:srgbClr val="A19DA2"/>
        </a:buClr>
        <a:buFont typeface="Arial" panose="020B0604020202020204" pitchFamily="34" charset="0"/>
        <a:buChar char="•"/>
        <a:defRPr sz="1800" kern="1200">
          <a:solidFill>
            <a:schemeClr val="tx1"/>
          </a:solidFill>
          <a:latin typeface="+mn-lt"/>
          <a:ea typeface="+mn-ea"/>
          <a:cs typeface="+mn-cs"/>
        </a:defRPr>
      </a:lvl4pPr>
      <a:lvl5pPr marL="1076325" indent="-266700" algn="l" defTabSz="1219170" rtl="0" eaLnBrk="1" latinLnBrk="0" hangingPunct="1">
        <a:spcBef>
          <a:spcPts val="600"/>
        </a:spcBef>
        <a:buClr>
          <a:srgbClr val="A19DA2"/>
        </a:buClr>
        <a:buFont typeface="Arial" panose="020B0604020202020204" pitchFamily="34" charset="0"/>
        <a:buChar char="–"/>
        <a:defRPr sz="1800" kern="1200">
          <a:solidFill>
            <a:schemeClr val="tx1"/>
          </a:solidFill>
          <a:latin typeface="+mn-lt"/>
          <a:ea typeface="+mn-ea"/>
          <a:cs typeface="+mn-cs"/>
        </a:defRPr>
      </a:lvl5pPr>
      <a:lvl6pPr marL="1349375" indent="-271463" algn="l" defTabSz="1219170" rtl="0" eaLnBrk="1" latinLnBrk="0" hangingPunct="1">
        <a:spcBef>
          <a:spcPct val="20000"/>
        </a:spcBef>
        <a:buClr>
          <a:srgbClr val="A19DA2"/>
        </a:buClr>
        <a:buFont typeface="Arial" panose="020B0604020202020204" pitchFamily="34" charset="0"/>
        <a:buChar char="•"/>
        <a:defRPr sz="1800" kern="1200">
          <a:solidFill>
            <a:schemeClr val="tx1"/>
          </a:solidFill>
          <a:latin typeface="+mn-lt"/>
          <a:ea typeface="+mn-ea"/>
          <a:cs typeface="+mn-cs"/>
        </a:defRPr>
      </a:lvl6pPr>
      <a:lvl7pPr marL="1349375" indent="-271463" algn="l" defTabSz="1219170" rtl="0" eaLnBrk="1" latinLnBrk="0" hangingPunct="1">
        <a:spcBef>
          <a:spcPct val="20000"/>
        </a:spcBef>
        <a:buClr>
          <a:srgbClr val="A19DA2"/>
        </a:buClr>
        <a:buFont typeface="Arial" panose="020B0604020202020204" pitchFamily="34" charset="0"/>
        <a:buChar char="•"/>
        <a:defRPr sz="1800" kern="1200">
          <a:solidFill>
            <a:schemeClr val="tx1"/>
          </a:solidFill>
          <a:latin typeface="+mn-lt"/>
          <a:ea typeface="+mn-ea"/>
          <a:cs typeface="+mn-cs"/>
        </a:defRPr>
      </a:lvl7pPr>
      <a:lvl8pPr marL="1349375" indent="-271463" algn="l" defTabSz="1219170" rtl="0" eaLnBrk="1" latinLnBrk="0" hangingPunct="1">
        <a:spcBef>
          <a:spcPct val="20000"/>
        </a:spcBef>
        <a:buClr>
          <a:srgbClr val="A19DA2"/>
        </a:buClr>
        <a:buFont typeface="Arial" panose="020B0604020202020204" pitchFamily="34" charset="0"/>
        <a:buChar char="•"/>
        <a:defRPr sz="1800" kern="1200">
          <a:solidFill>
            <a:schemeClr val="tx1"/>
          </a:solidFill>
          <a:latin typeface="+mn-lt"/>
          <a:ea typeface="+mn-ea"/>
          <a:cs typeface="+mn-cs"/>
        </a:defRPr>
      </a:lvl8pPr>
      <a:lvl9pPr marL="1349375" indent="-271463" algn="l" defTabSz="1219170" rtl="0" eaLnBrk="1" latinLnBrk="0" hangingPunct="1">
        <a:spcBef>
          <a:spcPct val="20000"/>
        </a:spcBef>
        <a:buClr>
          <a:srgbClr val="A19DA2"/>
        </a:buClr>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749">
          <p15:clr>
            <a:srgbClr val="F26B43"/>
          </p15:clr>
        </p15:guide>
        <p15:guide id="3" pos="3931">
          <p15:clr>
            <a:srgbClr val="F26B43"/>
          </p15:clr>
        </p15:guide>
        <p15:guide id="4" pos="7423">
          <p15:clr>
            <a:srgbClr val="F26B43"/>
          </p15:clr>
        </p15:guide>
        <p15:guide id="5" pos="257">
          <p15:clr>
            <a:srgbClr val="F26B43"/>
          </p15:clr>
        </p15:guide>
        <p15:guide id="6" orient="horz" pos="3793">
          <p15:clr>
            <a:srgbClr val="F26B43"/>
          </p15:clr>
        </p15:guide>
        <p15:guide id="7" orient="horz" pos="210">
          <p15:clr>
            <a:srgbClr val="F26B43"/>
          </p15:clr>
        </p15:guide>
        <p15:guide id="8" orient="horz" pos="1026">
          <p15:clr>
            <a:srgbClr val="F26B43"/>
          </p15:clr>
        </p15:guide>
        <p15:guide id="9" pos="2525">
          <p15:clr>
            <a:srgbClr val="F26B43"/>
          </p15:clr>
        </p15:guide>
        <p15:guide id="10" pos="2706">
          <p15:clr>
            <a:srgbClr val="F26B43"/>
          </p15:clr>
        </p15:guide>
        <p15:guide id="11" pos="4974">
          <p15:clr>
            <a:srgbClr val="F26B43"/>
          </p15:clr>
        </p15:guide>
        <p15:guide id="12" pos="5155">
          <p15:clr>
            <a:srgbClr val="F26B43"/>
          </p15:clr>
        </p15:guide>
        <p15:guide id="13" orient="horz" pos="70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0F4B6-AF76-43FB-9030-D4984EE7B2AA}"/>
              </a:ext>
            </a:extLst>
          </p:cNvPr>
          <p:cNvSpPr>
            <a:spLocks noGrp="1"/>
          </p:cNvSpPr>
          <p:nvPr>
            <p:ph type="ctrTitle"/>
          </p:nvPr>
        </p:nvSpPr>
        <p:spPr>
          <a:xfrm>
            <a:off x="407989" y="2295330"/>
            <a:ext cx="7200011" cy="845669"/>
          </a:xfrm>
        </p:spPr>
        <p:txBody>
          <a:bodyPr/>
          <a:lstStyle/>
          <a:p>
            <a:r>
              <a:rPr lang="en-US" altLang="zh-TW" dirty="0"/>
              <a:t>Decision Tree</a:t>
            </a:r>
            <a:endParaRPr lang="zh-TW" altLang="en-US" dirty="0"/>
          </a:p>
        </p:txBody>
      </p:sp>
      <p:sp>
        <p:nvSpPr>
          <p:cNvPr id="3" name="Subtitle 2">
            <a:extLst>
              <a:ext uri="{FF2B5EF4-FFF2-40B4-BE49-F238E27FC236}">
                <a16:creationId xmlns:a16="http://schemas.microsoft.com/office/drawing/2014/main" id="{372116DE-F168-4BF9-98D0-E4E56356E45B}"/>
              </a:ext>
            </a:extLst>
          </p:cNvPr>
          <p:cNvSpPr>
            <a:spLocks noGrp="1"/>
          </p:cNvSpPr>
          <p:nvPr>
            <p:ph type="subTitle" idx="4294967295"/>
          </p:nvPr>
        </p:nvSpPr>
        <p:spPr>
          <a:xfrm>
            <a:off x="407988" y="2939143"/>
            <a:ext cx="8736011" cy="634481"/>
          </a:xfrm>
        </p:spPr>
        <p:txBody>
          <a:bodyPr/>
          <a:lstStyle/>
          <a:p>
            <a:pPr marL="0" indent="0">
              <a:buNone/>
            </a:pPr>
            <a:r>
              <a:rPr lang="en-US" altLang="zh-TW" sz="2400" b="1" dirty="0">
                <a:solidFill>
                  <a:srgbClr val="671C3E"/>
                </a:solidFill>
              </a:rPr>
              <a:t> Introduction: decision tree in machine learning</a:t>
            </a:r>
            <a:endParaRPr lang="zh-TW" altLang="en-US" sz="2400" b="1" dirty="0">
              <a:solidFill>
                <a:srgbClr val="671C3E"/>
              </a:solidFill>
            </a:endParaRPr>
          </a:p>
        </p:txBody>
      </p:sp>
      <p:sp>
        <p:nvSpPr>
          <p:cNvPr id="5" name="Rectangle 4">
            <a:extLst>
              <a:ext uri="{FF2B5EF4-FFF2-40B4-BE49-F238E27FC236}">
                <a16:creationId xmlns:a16="http://schemas.microsoft.com/office/drawing/2014/main" id="{88F1B174-27E2-4163-AEA7-16EA268DC7E4}"/>
              </a:ext>
            </a:extLst>
          </p:cNvPr>
          <p:cNvSpPr/>
          <p:nvPr/>
        </p:nvSpPr>
        <p:spPr>
          <a:xfrm>
            <a:off x="279918" y="6400799"/>
            <a:ext cx="1082351" cy="438539"/>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dirty="0" err="1">
              <a:solidFill>
                <a:schemeClr val="tx1"/>
              </a:solidFill>
            </a:endParaRPr>
          </a:p>
        </p:txBody>
      </p:sp>
      <p:sp>
        <p:nvSpPr>
          <p:cNvPr id="6" name="Slide Number Placeholder 5">
            <a:extLst>
              <a:ext uri="{FF2B5EF4-FFF2-40B4-BE49-F238E27FC236}">
                <a16:creationId xmlns:a16="http://schemas.microsoft.com/office/drawing/2014/main" id="{53C0CE6C-B6A3-405F-B719-BC1C0D9BE926}"/>
              </a:ext>
            </a:extLst>
          </p:cNvPr>
          <p:cNvSpPr>
            <a:spLocks noGrp="1"/>
          </p:cNvSpPr>
          <p:nvPr>
            <p:ph type="sldNum" sz="quarter" idx="11"/>
          </p:nvPr>
        </p:nvSpPr>
        <p:spPr/>
        <p:txBody>
          <a:bodyPr/>
          <a:lstStyle/>
          <a:p>
            <a:fld id="{ED53A714-CADE-4367-996E-560165165341}" type="slidenum">
              <a:rPr lang="zh-TW" altLang="en-US" smtClean="0"/>
              <a:t>1</a:t>
            </a:fld>
            <a:endParaRPr lang="zh-TW" altLang="en-US"/>
          </a:p>
        </p:txBody>
      </p:sp>
    </p:spTree>
    <p:extLst>
      <p:ext uri="{BB962C8B-B14F-4D97-AF65-F5344CB8AC3E}">
        <p14:creationId xmlns:p14="http://schemas.microsoft.com/office/powerpoint/2010/main" val="3416682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7867C80-91D7-42F1-8813-3C0F575B0FCA}"/>
              </a:ext>
            </a:extLst>
          </p:cNvPr>
          <p:cNvSpPr>
            <a:spLocks noGrp="1"/>
          </p:cNvSpPr>
          <p:nvPr>
            <p:ph idx="1"/>
          </p:nvPr>
        </p:nvSpPr>
        <p:spPr/>
        <p:txBody>
          <a:bodyPr/>
          <a:lstStyle/>
          <a:p>
            <a:r>
              <a:rPr lang="en-US" altLang="zh-TW" sz="2800" dirty="0">
                <a:solidFill>
                  <a:schemeClr val="accent5">
                    <a:lumMod val="50000"/>
                  </a:schemeClr>
                </a:solidFill>
              </a:rPr>
              <a:t>Decision tree concept</a:t>
            </a:r>
          </a:p>
          <a:p>
            <a:r>
              <a:rPr lang="en-US" altLang="zh-TW" sz="2800" dirty="0">
                <a:solidFill>
                  <a:schemeClr val="accent5">
                    <a:lumMod val="50000"/>
                  </a:schemeClr>
                </a:solidFill>
              </a:rPr>
              <a:t>Construct a decision tree</a:t>
            </a:r>
          </a:p>
          <a:p>
            <a:r>
              <a:rPr lang="en-US" altLang="zh-TW" sz="2800" dirty="0">
                <a:solidFill>
                  <a:schemeClr val="accent5">
                    <a:lumMod val="50000"/>
                  </a:schemeClr>
                </a:solidFill>
              </a:rPr>
              <a:t>Decision tree regressor</a:t>
            </a:r>
          </a:p>
          <a:p>
            <a:r>
              <a:rPr lang="en-US" altLang="zh-TW" sz="2800" dirty="0">
                <a:solidFill>
                  <a:schemeClr val="accent5">
                    <a:lumMod val="50000"/>
                  </a:schemeClr>
                </a:solidFill>
              </a:rPr>
              <a:t>Ensemble tree base model</a:t>
            </a:r>
          </a:p>
        </p:txBody>
      </p:sp>
      <p:sp>
        <p:nvSpPr>
          <p:cNvPr id="6" name="Title 5">
            <a:extLst>
              <a:ext uri="{FF2B5EF4-FFF2-40B4-BE49-F238E27FC236}">
                <a16:creationId xmlns:a16="http://schemas.microsoft.com/office/drawing/2014/main" id="{520D2717-7251-4EE4-A71E-2E4CA382D6A6}"/>
              </a:ext>
            </a:extLst>
          </p:cNvPr>
          <p:cNvSpPr>
            <a:spLocks noGrp="1"/>
          </p:cNvSpPr>
          <p:nvPr>
            <p:ph type="title"/>
          </p:nvPr>
        </p:nvSpPr>
        <p:spPr/>
        <p:txBody>
          <a:bodyPr/>
          <a:lstStyle/>
          <a:p>
            <a:r>
              <a:rPr lang="en-US" altLang="zh-TW" dirty="0"/>
              <a:t>Agenda</a:t>
            </a:r>
            <a:endParaRPr lang="zh-TW" altLang="en-US" dirty="0"/>
          </a:p>
        </p:txBody>
      </p:sp>
      <p:sp>
        <p:nvSpPr>
          <p:cNvPr id="8" name="Rectangle 7">
            <a:extLst>
              <a:ext uri="{FF2B5EF4-FFF2-40B4-BE49-F238E27FC236}">
                <a16:creationId xmlns:a16="http://schemas.microsoft.com/office/drawing/2014/main" id="{86D0A89A-CA49-4ACA-B2B4-B7DAB1BBF3A4}"/>
              </a:ext>
            </a:extLst>
          </p:cNvPr>
          <p:cNvSpPr/>
          <p:nvPr/>
        </p:nvSpPr>
        <p:spPr>
          <a:xfrm>
            <a:off x="279918" y="6260841"/>
            <a:ext cx="1082351" cy="578498"/>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dirty="0" err="1">
              <a:solidFill>
                <a:schemeClr val="tx1"/>
              </a:solidFill>
            </a:endParaRPr>
          </a:p>
        </p:txBody>
      </p:sp>
      <p:sp>
        <p:nvSpPr>
          <p:cNvPr id="9" name="Slide Number Placeholder 8">
            <a:extLst>
              <a:ext uri="{FF2B5EF4-FFF2-40B4-BE49-F238E27FC236}">
                <a16:creationId xmlns:a16="http://schemas.microsoft.com/office/drawing/2014/main" id="{A223AEDC-82A9-46EF-9301-E37CF9DD4CDB}"/>
              </a:ext>
            </a:extLst>
          </p:cNvPr>
          <p:cNvSpPr>
            <a:spLocks noGrp="1"/>
          </p:cNvSpPr>
          <p:nvPr>
            <p:ph type="sldNum" sz="quarter" idx="12"/>
          </p:nvPr>
        </p:nvSpPr>
        <p:spPr/>
        <p:txBody>
          <a:bodyPr/>
          <a:lstStyle/>
          <a:p>
            <a:fld id="{ED53A714-CADE-4367-996E-560165165341}" type="slidenum">
              <a:rPr lang="zh-TW" altLang="en-US" smtClean="0"/>
              <a:t>2</a:t>
            </a:fld>
            <a:endParaRPr lang="zh-TW" altLang="en-US"/>
          </a:p>
        </p:txBody>
      </p:sp>
    </p:spTree>
    <p:extLst>
      <p:ext uri="{BB962C8B-B14F-4D97-AF65-F5344CB8AC3E}">
        <p14:creationId xmlns:p14="http://schemas.microsoft.com/office/powerpoint/2010/main" val="1838181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6E6F56A-B629-4C5E-8939-1EC2594E45FE}"/>
              </a:ext>
            </a:extLst>
          </p:cNvPr>
          <p:cNvSpPr>
            <a:spLocks noGrp="1"/>
          </p:cNvSpPr>
          <p:nvPr>
            <p:ph idx="1"/>
          </p:nvPr>
        </p:nvSpPr>
        <p:spPr>
          <a:xfrm>
            <a:off x="407988" y="1125539"/>
            <a:ext cx="5946159" cy="4895850"/>
          </a:xfrm>
        </p:spPr>
        <p:txBody>
          <a:bodyPr/>
          <a:lstStyle/>
          <a:p>
            <a:r>
              <a:rPr lang="en-US" altLang="zh-TW" b="1" dirty="0">
                <a:solidFill>
                  <a:srgbClr val="671C3E"/>
                </a:solidFill>
              </a:rPr>
              <a:t>Concept:</a:t>
            </a:r>
            <a:br>
              <a:rPr lang="en-US" altLang="zh-TW" dirty="0"/>
            </a:br>
            <a:r>
              <a:rPr lang="en-US" altLang="zh-TW" sz="1600" dirty="0"/>
              <a:t>A tool to support coming up to the decision generally it is used a lot in binary classification question, but it can also be used in multiple classification question and even in regression</a:t>
            </a:r>
          </a:p>
          <a:p>
            <a:endParaRPr lang="en-US" altLang="zh-TW" sz="1600" dirty="0"/>
          </a:p>
          <a:p>
            <a:r>
              <a:rPr lang="en-US" altLang="zh-TW" b="1" dirty="0">
                <a:solidFill>
                  <a:srgbClr val="671C3E"/>
                </a:solidFill>
              </a:rPr>
              <a:t>Many advanced model base:</a:t>
            </a:r>
            <a:br>
              <a:rPr lang="en-US" altLang="zh-TW" dirty="0"/>
            </a:br>
            <a:r>
              <a:rPr lang="en-US" altLang="zh-TW" sz="1600" dirty="0"/>
              <a:t>Many ML methods are based on ensemble decision tree, such as </a:t>
            </a:r>
            <a:r>
              <a:rPr lang="en-US" altLang="zh-TW" sz="1600" b="1" dirty="0"/>
              <a:t>Random forest (bagging model) and </a:t>
            </a:r>
            <a:r>
              <a:rPr lang="en-US" altLang="zh-TW" sz="1600" b="1" dirty="0" err="1"/>
              <a:t>XGBoost</a:t>
            </a:r>
            <a:r>
              <a:rPr lang="en-US" altLang="zh-TW" sz="1600" b="1" dirty="0"/>
              <a:t>/ </a:t>
            </a:r>
            <a:r>
              <a:rPr lang="en-US" altLang="zh-TW" sz="1600" b="1" dirty="0" err="1"/>
              <a:t>CatBoost</a:t>
            </a:r>
            <a:r>
              <a:rPr lang="en-US" altLang="zh-TW" sz="1600" b="1" dirty="0"/>
              <a:t> (boosting model)</a:t>
            </a:r>
          </a:p>
          <a:p>
            <a:endParaRPr lang="en-US" altLang="zh-TW" sz="1600" b="1" dirty="0"/>
          </a:p>
          <a:p>
            <a:r>
              <a:rPr lang="en-US" altLang="zh-TW" b="1" dirty="0">
                <a:solidFill>
                  <a:srgbClr val="671C3E"/>
                </a:solidFill>
              </a:rPr>
              <a:t>Easier explained</a:t>
            </a:r>
            <a:br>
              <a:rPr lang="en-US" altLang="zh-TW" dirty="0"/>
            </a:br>
            <a:r>
              <a:rPr lang="en-US" altLang="zh-TW" sz="1600" dirty="0"/>
              <a:t>It is commonly used in many project for its </a:t>
            </a:r>
            <a:r>
              <a:rPr lang="en-US" altLang="zh-TW" sz="1600" b="1" dirty="0" err="1"/>
              <a:t>explainability</a:t>
            </a:r>
            <a:r>
              <a:rPr lang="en-US" altLang="zh-TW" sz="1600" dirty="0"/>
              <a:t> for business. This can easily be graphically displayed (plot the trees) , can show the feature importance, how the feature is contributed to the model, to each individual prediction (SHAP values). </a:t>
            </a:r>
            <a:endParaRPr lang="zh-TW" altLang="en-US" dirty="0"/>
          </a:p>
        </p:txBody>
      </p:sp>
      <p:sp>
        <p:nvSpPr>
          <p:cNvPr id="4" name="Title 3">
            <a:extLst>
              <a:ext uri="{FF2B5EF4-FFF2-40B4-BE49-F238E27FC236}">
                <a16:creationId xmlns:a16="http://schemas.microsoft.com/office/drawing/2014/main" id="{4A88F6F6-1485-45D0-B4E3-2CD8CBC786B4}"/>
              </a:ext>
            </a:extLst>
          </p:cNvPr>
          <p:cNvSpPr>
            <a:spLocks noGrp="1"/>
          </p:cNvSpPr>
          <p:nvPr>
            <p:ph type="title"/>
          </p:nvPr>
        </p:nvSpPr>
        <p:spPr/>
        <p:txBody>
          <a:bodyPr/>
          <a:lstStyle/>
          <a:p>
            <a:r>
              <a:rPr lang="en-US" altLang="zh-TW" dirty="0"/>
              <a:t>Machine learning Method: decision tree</a:t>
            </a:r>
            <a:endParaRPr lang="zh-TW" altLang="en-US" dirty="0"/>
          </a:p>
        </p:txBody>
      </p:sp>
      <p:sp>
        <p:nvSpPr>
          <p:cNvPr id="70" name="Rectangle 69">
            <a:extLst>
              <a:ext uri="{FF2B5EF4-FFF2-40B4-BE49-F238E27FC236}">
                <a16:creationId xmlns:a16="http://schemas.microsoft.com/office/drawing/2014/main" id="{6A3AEDE7-B1B5-4C72-BC08-DF595E68D14C}"/>
              </a:ext>
            </a:extLst>
          </p:cNvPr>
          <p:cNvSpPr/>
          <p:nvPr/>
        </p:nvSpPr>
        <p:spPr>
          <a:xfrm>
            <a:off x="279918" y="6260841"/>
            <a:ext cx="1082351" cy="578498"/>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dirty="0" err="1">
              <a:solidFill>
                <a:schemeClr val="tx1"/>
              </a:solidFill>
            </a:endParaRPr>
          </a:p>
        </p:txBody>
      </p:sp>
      <p:sp>
        <p:nvSpPr>
          <p:cNvPr id="71" name="Slide Number Placeholder 70">
            <a:extLst>
              <a:ext uri="{FF2B5EF4-FFF2-40B4-BE49-F238E27FC236}">
                <a16:creationId xmlns:a16="http://schemas.microsoft.com/office/drawing/2014/main" id="{03649706-ED0A-4150-9F7D-56A5C8466304}"/>
              </a:ext>
            </a:extLst>
          </p:cNvPr>
          <p:cNvSpPr>
            <a:spLocks noGrp="1"/>
          </p:cNvSpPr>
          <p:nvPr>
            <p:ph type="sldNum" sz="quarter" idx="12"/>
          </p:nvPr>
        </p:nvSpPr>
        <p:spPr/>
        <p:txBody>
          <a:bodyPr/>
          <a:lstStyle/>
          <a:p>
            <a:fld id="{ED53A714-CADE-4367-996E-560165165341}" type="slidenum">
              <a:rPr lang="zh-TW" altLang="en-US" smtClean="0"/>
              <a:t>3</a:t>
            </a:fld>
            <a:endParaRPr lang="zh-TW" altLang="en-US"/>
          </a:p>
        </p:txBody>
      </p:sp>
      <p:sp>
        <p:nvSpPr>
          <p:cNvPr id="81" name="Rectangle 80">
            <a:extLst>
              <a:ext uri="{FF2B5EF4-FFF2-40B4-BE49-F238E27FC236}">
                <a16:creationId xmlns:a16="http://schemas.microsoft.com/office/drawing/2014/main" id="{67676A57-C6A8-410B-A89C-2D6FECB07A98}"/>
              </a:ext>
            </a:extLst>
          </p:cNvPr>
          <p:cNvSpPr/>
          <p:nvPr/>
        </p:nvSpPr>
        <p:spPr>
          <a:xfrm>
            <a:off x="9348566" y="3238304"/>
            <a:ext cx="1616130" cy="2462700"/>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dirty="0" err="1">
              <a:solidFill>
                <a:srgbClr val="671C3E"/>
              </a:solidFill>
            </a:endParaRPr>
          </a:p>
        </p:txBody>
      </p:sp>
      <p:sp>
        <p:nvSpPr>
          <p:cNvPr id="82" name="Rectangle: Rounded Corners 81">
            <a:extLst>
              <a:ext uri="{FF2B5EF4-FFF2-40B4-BE49-F238E27FC236}">
                <a16:creationId xmlns:a16="http://schemas.microsoft.com/office/drawing/2014/main" id="{E6B174DD-C205-4230-90CD-C6DD2484F90D}"/>
              </a:ext>
            </a:extLst>
          </p:cNvPr>
          <p:cNvSpPr/>
          <p:nvPr/>
        </p:nvSpPr>
        <p:spPr>
          <a:xfrm>
            <a:off x="8570163" y="1628775"/>
            <a:ext cx="1091681" cy="503853"/>
          </a:xfrm>
          <a:prstGeom prst="roundRect">
            <a:avLst/>
          </a:prstGeom>
          <a:solidFill>
            <a:schemeClr val="accent2"/>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b="1" dirty="0">
                <a:solidFill>
                  <a:schemeClr val="tx1"/>
                </a:solidFill>
              </a:rPr>
              <a:t>Root node</a:t>
            </a:r>
          </a:p>
          <a:p>
            <a:pPr algn="ctr"/>
            <a:r>
              <a:rPr lang="en-US" altLang="zh-TW" sz="1200" dirty="0">
                <a:solidFill>
                  <a:schemeClr val="tx1"/>
                </a:solidFill>
              </a:rPr>
              <a:t>X1</a:t>
            </a:r>
            <a:r>
              <a:rPr lang="zh-TW" altLang="en-US" sz="1200" dirty="0">
                <a:solidFill>
                  <a:schemeClr val="tx1"/>
                </a:solidFill>
              </a:rPr>
              <a:t> </a:t>
            </a:r>
            <a:r>
              <a:rPr lang="en-US" altLang="zh-TW" sz="1200" dirty="0">
                <a:solidFill>
                  <a:schemeClr val="tx1"/>
                </a:solidFill>
              </a:rPr>
              <a:t>== ‘A’</a:t>
            </a:r>
          </a:p>
        </p:txBody>
      </p:sp>
      <p:sp>
        <p:nvSpPr>
          <p:cNvPr id="83" name="Rectangle: Rounded Corners 82">
            <a:extLst>
              <a:ext uri="{FF2B5EF4-FFF2-40B4-BE49-F238E27FC236}">
                <a16:creationId xmlns:a16="http://schemas.microsoft.com/office/drawing/2014/main" id="{C4804EBC-5172-4304-BB00-B7DC7D90C800}"/>
              </a:ext>
            </a:extLst>
          </p:cNvPr>
          <p:cNvSpPr/>
          <p:nvPr/>
        </p:nvSpPr>
        <p:spPr>
          <a:xfrm>
            <a:off x="7817493" y="2592938"/>
            <a:ext cx="1091681" cy="503853"/>
          </a:xfrm>
          <a:prstGeom prst="roundRect">
            <a:avLst/>
          </a:prstGeom>
          <a:solidFill>
            <a:schemeClr val="accent2"/>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rPr>
              <a:t>X2 &gt; 11</a:t>
            </a:r>
          </a:p>
        </p:txBody>
      </p:sp>
      <p:sp>
        <p:nvSpPr>
          <p:cNvPr id="84" name="Rectangle: Rounded Corners 83">
            <a:extLst>
              <a:ext uri="{FF2B5EF4-FFF2-40B4-BE49-F238E27FC236}">
                <a16:creationId xmlns:a16="http://schemas.microsoft.com/office/drawing/2014/main" id="{54EE1A25-93A3-429C-91D6-A7AB0AD572AA}"/>
              </a:ext>
            </a:extLst>
          </p:cNvPr>
          <p:cNvSpPr/>
          <p:nvPr/>
        </p:nvSpPr>
        <p:spPr>
          <a:xfrm>
            <a:off x="9478342" y="2592937"/>
            <a:ext cx="1091681" cy="503853"/>
          </a:xfrm>
          <a:prstGeom prst="roundRect">
            <a:avLst/>
          </a:prstGeom>
          <a:solidFill>
            <a:schemeClr val="accent2"/>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rPr>
              <a:t>X3 &gt; 20</a:t>
            </a:r>
          </a:p>
        </p:txBody>
      </p:sp>
      <p:cxnSp>
        <p:nvCxnSpPr>
          <p:cNvPr id="85" name="Straight Arrow Connector 84">
            <a:extLst>
              <a:ext uri="{FF2B5EF4-FFF2-40B4-BE49-F238E27FC236}">
                <a16:creationId xmlns:a16="http://schemas.microsoft.com/office/drawing/2014/main" id="{1AC5546D-1EC2-4EC9-85F7-36519855B4E7}"/>
              </a:ext>
            </a:extLst>
          </p:cNvPr>
          <p:cNvCxnSpPr>
            <a:stCxn id="82" idx="2"/>
            <a:endCxn id="83" idx="0"/>
          </p:cNvCxnSpPr>
          <p:nvPr/>
        </p:nvCxnSpPr>
        <p:spPr>
          <a:xfrm flipH="1">
            <a:off x="8363334" y="2132628"/>
            <a:ext cx="752670" cy="460310"/>
          </a:xfrm>
          <a:prstGeom prst="straightConnector1">
            <a:avLst/>
          </a:prstGeom>
          <a:ln w="63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292AA5FA-F254-469F-B4AF-DFD4467296B9}"/>
              </a:ext>
            </a:extLst>
          </p:cNvPr>
          <p:cNvCxnSpPr>
            <a:stCxn id="82" idx="2"/>
            <a:endCxn id="84" idx="0"/>
          </p:cNvCxnSpPr>
          <p:nvPr/>
        </p:nvCxnSpPr>
        <p:spPr>
          <a:xfrm>
            <a:off x="9116004" y="2132628"/>
            <a:ext cx="908179" cy="460309"/>
          </a:xfrm>
          <a:prstGeom prst="straightConnector1">
            <a:avLst/>
          </a:prstGeom>
          <a:ln w="63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A7E2A52D-2541-4FEA-8090-D7AE0A983401}"/>
              </a:ext>
            </a:extLst>
          </p:cNvPr>
          <p:cNvSpPr txBox="1"/>
          <p:nvPr/>
        </p:nvSpPr>
        <p:spPr>
          <a:xfrm>
            <a:off x="8430701" y="2170778"/>
            <a:ext cx="278923" cy="213776"/>
          </a:xfrm>
          <a:prstGeom prst="rect">
            <a:avLst/>
          </a:prstGeom>
          <a:noFill/>
        </p:spPr>
        <p:txBody>
          <a:bodyPr wrap="none" lIns="0" tIns="0" rIns="0" bIns="0" rtlCol="0">
            <a:spAutoFit/>
          </a:bodyPr>
          <a:lstStyle/>
          <a:p>
            <a:pPr algn="l">
              <a:lnSpc>
                <a:spcPct val="107000"/>
              </a:lnSpc>
              <a:spcBef>
                <a:spcPts val="1000"/>
              </a:spcBef>
              <a:buClr>
                <a:srgbClr val="A19DA2"/>
              </a:buClr>
            </a:pPr>
            <a:r>
              <a:rPr lang="en-US" altLang="zh-TW" sz="1400" dirty="0"/>
              <a:t>yes</a:t>
            </a:r>
            <a:endParaRPr lang="zh-TW" altLang="en-US" sz="1400" dirty="0" err="1"/>
          </a:p>
        </p:txBody>
      </p:sp>
      <p:sp>
        <p:nvSpPr>
          <p:cNvPr id="88" name="TextBox 87">
            <a:extLst>
              <a:ext uri="{FF2B5EF4-FFF2-40B4-BE49-F238E27FC236}">
                <a16:creationId xmlns:a16="http://schemas.microsoft.com/office/drawing/2014/main" id="{05361604-8A3E-485E-AB4E-97F1559F518B}"/>
              </a:ext>
            </a:extLst>
          </p:cNvPr>
          <p:cNvSpPr txBox="1"/>
          <p:nvPr/>
        </p:nvSpPr>
        <p:spPr>
          <a:xfrm>
            <a:off x="9589750" y="2149006"/>
            <a:ext cx="198772" cy="213776"/>
          </a:xfrm>
          <a:prstGeom prst="rect">
            <a:avLst/>
          </a:prstGeom>
          <a:noFill/>
        </p:spPr>
        <p:txBody>
          <a:bodyPr wrap="none" lIns="0" tIns="0" rIns="0" bIns="0" rtlCol="0">
            <a:spAutoFit/>
          </a:bodyPr>
          <a:lstStyle/>
          <a:p>
            <a:pPr algn="l">
              <a:lnSpc>
                <a:spcPct val="107000"/>
              </a:lnSpc>
              <a:spcBef>
                <a:spcPts val="1000"/>
              </a:spcBef>
              <a:buClr>
                <a:srgbClr val="A19DA2"/>
              </a:buClr>
            </a:pPr>
            <a:r>
              <a:rPr lang="en-US" altLang="zh-TW" sz="1400" dirty="0"/>
              <a:t>no</a:t>
            </a:r>
            <a:endParaRPr lang="zh-TW" altLang="en-US" sz="1400" dirty="0" err="1"/>
          </a:p>
        </p:txBody>
      </p:sp>
      <p:sp>
        <p:nvSpPr>
          <p:cNvPr id="89" name="Rectangle: Rounded Corners 88">
            <a:extLst>
              <a:ext uri="{FF2B5EF4-FFF2-40B4-BE49-F238E27FC236}">
                <a16:creationId xmlns:a16="http://schemas.microsoft.com/office/drawing/2014/main" id="{A8733E40-C824-4D15-8382-C6CAC9FC1E25}"/>
              </a:ext>
            </a:extLst>
          </p:cNvPr>
          <p:cNvSpPr/>
          <p:nvPr/>
        </p:nvSpPr>
        <p:spPr>
          <a:xfrm>
            <a:off x="8050056" y="3475916"/>
            <a:ext cx="1091681" cy="503853"/>
          </a:xfrm>
          <a:prstGeom prst="roundRect">
            <a:avLst/>
          </a:prstGeom>
          <a:solidFill>
            <a:schemeClr val="accent2"/>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rPr>
              <a:t>X4 &lt; 10</a:t>
            </a:r>
          </a:p>
        </p:txBody>
      </p:sp>
      <p:sp>
        <p:nvSpPr>
          <p:cNvPr id="90" name="Rectangle: Rounded Corners 89">
            <a:extLst>
              <a:ext uri="{FF2B5EF4-FFF2-40B4-BE49-F238E27FC236}">
                <a16:creationId xmlns:a16="http://schemas.microsoft.com/office/drawing/2014/main" id="{3F0EAC6A-9EC8-44FB-BDC3-91B9969CA677}"/>
              </a:ext>
            </a:extLst>
          </p:cNvPr>
          <p:cNvSpPr/>
          <p:nvPr/>
        </p:nvSpPr>
        <p:spPr>
          <a:xfrm>
            <a:off x="9536616" y="3475915"/>
            <a:ext cx="1091681" cy="503853"/>
          </a:xfrm>
          <a:prstGeom prst="roundRect">
            <a:avLst/>
          </a:prstGeom>
          <a:solidFill>
            <a:schemeClr val="accent2"/>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rPr>
              <a:t>X1 == ‘B’</a:t>
            </a:r>
          </a:p>
        </p:txBody>
      </p:sp>
      <p:sp>
        <p:nvSpPr>
          <p:cNvPr id="91" name="Rectangle: Rounded Corners 90">
            <a:extLst>
              <a:ext uri="{FF2B5EF4-FFF2-40B4-BE49-F238E27FC236}">
                <a16:creationId xmlns:a16="http://schemas.microsoft.com/office/drawing/2014/main" id="{10E23C65-1951-4532-A947-EFD49D6A92CF}"/>
              </a:ext>
            </a:extLst>
          </p:cNvPr>
          <p:cNvSpPr/>
          <p:nvPr/>
        </p:nvSpPr>
        <p:spPr>
          <a:xfrm>
            <a:off x="6743773" y="3475914"/>
            <a:ext cx="1091681" cy="503853"/>
          </a:xfrm>
          <a:prstGeom prst="roundRect">
            <a:avLst/>
          </a:prstGeom>
          <a:solidFill>
            <a:schemeClr val="accent2"/>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rPr>
              <a:t>X3 &gt; 10</a:t>
            </a:r>
          </a:p>
        </p:txBody>
      </p:sp>
      <p:sp>
        <p:nvSpPr>
          <p:cNvPr id="92" name="Oval 91">
            <a:extLst>
              <a:ext uri="{FF2B5EF4-FFF2-40B4-BE49-F238E27FC236}">
                <a16:creationId xmlns:a16="http://schemas.microsoft.com/office/drawing/2014/main" id="{2D864A1F-5163-46FB-9829-A6AD5CA0583C}"/>
              </a:ext>
            </a:extLst>
          </p:cNvPr>
          <p:cNvSpPr/>
          <p:nvPr/>
        </p:nvSpPr>
        <p:spPr>
          <a:xfrm>
            <a:off x="11031412" y="3501749"/>
            <a:ext cx="579199" cy="606490"/>
          </a:xfrm>
          <a:prstGeom prst="ellipse">
            <a:avLst/>
          </a:prstGeom>
          <a:solidFill>
            <a:srgbClr val="92D050"/>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rPr>
              <a:t>NO</a:t>
            </a:r>
            <a:endParaRPr lang="zh-TW" altLang="en-US" sz="1100" dirty="0" err="1">
              <a:solidFill>
                <a:schemeClr val="tx1"/>
              </a:solidFill>
            </a:endParaRPr>
          </a:p>
        </p:txBody>
      </p:sp>
      <p:sp>
        <p:nvSpPr>
          <p:cNvPr id="93" name="Oval 92">
            <a:extLst>
              <a:ext uri="{FF2B5EF4-FFF2-40B4-BE49-F238E27FC236}">
                <a16:creationId xmlns:a16="http://schemas.microsoft.com/office/drawing/2014/main" id="{370B997B-4EF7-4153-BA91-BD836D33CD55}"/>
              </a:ext>
            </a:extLst>
          </p:cNvPr>
          <p:cNvSpPr/>
          <p:nvPr/>
        </p:nvSpPr>
        <p:spPr>
          <a:xfrm>
            <a:off x="10338697" y="4488641"/>
            <a:ext cx="579199" cy="606490"/>
          </a:xfrm>
          <a:prstGeom prst="ellipse">
            <a:avLst/>
          </a:prstGeom>
          <a:solidFill>
            <a:srgbClr val="92D050"/>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rPr>
              <a:t>NO</a:t>
            </a:r>
            <a:endParaRPr lang="zh-TW" altLang="en-US" sz="1100" dirty="0" err="1">
              <a:solidFill>
                <a:schemeClr val="tx1"/>
              </a:solidFill>
            </a:endParaRPr>
          </a:p>
        </p:txBody>
      </p:sp>
      <p:sp>
        <p:nvSpPr>
          <p:cNvPr id="94" name="Oval 93">
            <a:extLst>
              <a:ext uri="{FF2B5EF4-FFF2-40B4-BE49-F238E27FC236}">
                <a16:creationId xmlns:a16="http://schemas.microsoft.com/office/drawing/2014/main" id="{D72DCEEA-0CE1-4DD9-8217-A99C41075FA2}"/>
              </a:ext>
            </a:extLst>
          </p:cNvPr>
          <p:cNvSpPr/>
          <p:nvPr/>
        </p:nvSpPr>
        <p:spPr>
          <a:xfrm>
            <a:off x="9356340" y="4488641"/>
            <a:ext cx="579199" cy="606490"/>
          </a:xfrm>
          <a:prstGeom prst="ellipse">
            <a:avLst/>
          </a:prstGeom>
          <a:solidFill>
            <a:srgbClr val="FF0000"/>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800" dirty="0">
                <a:solidFill>
                  <a:schemeClr val="tx1"/>
                </a:solidFill>
              </a:rPr>
              <a:t>YES</a:t>
            </a:r>
            <a:endParaRPr lang="zh-TW" altLang="en-US" sz="800" dirty="0" err="1">
              <a:solidFill>
                <a:schemeClr val="tx1"/>
              </a:solidFill>
            </a:endParaRPr>
          </a:p>
        </p:txBody>
      </p:sp>
      <p:sp>
        <p:nvSpPr>
          <p:cNvPr id="95" name="Oval 94">
            <a:extLst>
              <a:ext uri="{FF2B5EF4-FFF2-40B4-BE49-F238E27FC236}">
                <a16:creationId xmlns:a16="http://schemas.microsoft.com/office/drawing/2014/main" id="{C3BC023B-1B66-4DAD-AE3C-88D9C88773C4}"/>
              </a:ext>
            </a:extLst>
          </p:cNvPr>
          <p:cNvSpPr/>
          <p:nvPr/>
        </p:nvSpPr>
        <p:spPr>
          <a:xfrm>
            <a:off x="7375326" y="4488641"/>
            <a:ext cx="579199" cy="606490"/>
          </a:xfrm>
          <a:prstGeom prst="ellipse">
            <a:avLst/>
          </a:prstGeom>
          <a:solidFill>
            <a:srgbClr val="FF0000"/>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800" dirty="0">
                <a:solidFill>
                  <a:schemeClr val="tx1"/>
                </a:solidFill>
              </a:rPr>
              <a:t>YES</a:t>
            </a:r>
            <a:endParaRPr lang="zh-TW" altLang="en-US" sz="800" dirty="0" err="1">
              <a:solidFill>
                <a:schemeClr val="tx1"/>
              </a:solidFill>
            </a:endParaRPr>
          </a:p>
        </p:txBody>
      </p:sp>
      <p:sp>
        <p:nvSpPr>
          <p:cNvPr id="96" name="Oval 95">
            <a:extLst>
              <a:ext uri="{FF2B5EF4-FFF2-40B4-BE49-F238E27FC236}">
                <a16:creationId xmlns:a16="http://schemas.microsoft.com/office/drawing/2014/main" id="{827CE47E-8F33-4ED1-9A91-E4142F63C5E7}"/>
              </a:ext>
            </a:extLst>
          </p:cNvPr>
          <p:cNvSpPr/>
          <p:nvPr/>
        </p:nvSpPr>
        <p:spPr>
          <a:xfrm>
            <a:off x="8518585" y="4488641"/>
            <a:ext cx="579199" cy="606490"/>
          </a:xfrm>
          <a:prstGeom prst="ellipse">
            <a:avLst/>
          </a:prstGeom>
          <a:solidFill>
            <a:srgbClr val="92D050"/>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rPr>
              <a:t>NO</a:t>
            </a:r>
            <a:endParaRPr lang="zh-TW" altLang="en-US" sz="1100" dirty="0" err="1">
              <a:solidFill>
                <a:schemeClr val="tx1"/>
              </a:solidFill>
            </a:endParaRPr>
          </a:p>
        </p:txBody>
      </p:sp>
      <p:cxnSp>
        <p:nvCxnSpPr>
          <p:cNvPr id="97" name="Straight Arrow Connector 96">
            <a:extLst>
              <a:ext uri="{FF2B5EF4-FFF2-40B4-BE49-F238E27FC236}">
                <a16:creationId xmlns:a16="http://schemas.microsoft.com/office/drawing/2014/main" id="{EE55E92F-050F-41BF-9B34-7C451F81BCE7}"/>
              </a:ext>
            </a:extLst>
          </p:cNvPr>
          <p:cNvCxnSpPr>
            <a:stCxn id="89" idx="2"/>
            <a:endCxn id="95" idx="0"/>
          </p:cNvCxnSpPr>
          <p:nvPr/>
        </p:nvCxnSpPr>
        <p:spPr>
          <a:xfrm flipH="1">
            <a:off x="7664926" y="3979769"/>
            <a:ext cx="930971" cy="508872"/>
          </a:xfrm>
          <a:prstGeom prst="straightConnector1">
            <a:avLst/>
          </a:prstGeom>
          <a:ln w="63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AFB9EB47-CF4A-493C-A0BA-D1A1E888763C}"/>
              </a:ext>
            </a:extLst>
          </p:cNvPr>
          <p:cNvCxnSpPr>
            <a:stCxn id="89" idx="2"/>
            <a:endCxn id="96" idx="0"/>
          </p:cNvCxnSpPr>
          <p:nvPr/>
        </p:nvCxnSpPr>
        <p:spPr>
          <a:xfrm>
            <a:off x="8595897" y="3979769"/>
            <a:ext cx="212288" cy="508872"/>
          </a:xfrm>
          <a:prstGeom prst="straightConnector1">
            <a:avLst/>
          </a:prstGeom>
          <a:ln w="63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3C86D67B-F9F3-4AD9-84B2-03FEF8E347AB}"/>
              </a:ext>
            </a:extLst>
          </p:cNvPr>
          <p:cNvCxnSpPr>
            <a:stCxn id="90" idx="2"/>
            <a:endCxn id="94" idx="0"/>
          </p:cNvCxnSpPr>
          <p:nvPr/>
        </p:nvCxnSpPr>
        <p:spPr>
          <a:xfrm flipH="1">
            <a:off x="9645940" y="3979768"/>
            <a:ext cx="436517" cy="508873"/>
          </a:xfrm>
          <a:prstGeom prst="straightConnector1">
            <a:avLst/>
          </a:prstGeom>
          <a:ln w="63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19E7F14D-8977-4692-A97B-536B56213BEF}"/>
              </a:ext>
            </a:extLst>
          </p:cNvPr>
          <p:cNvCxnSpPr>
            <a:stCxn id="90" idx="2"/>
            <a:endCxn id="93" idx="0"/>
          </p:cNvCxnSpPr>
          <p:nvPr/>
        </p:nvCxnSpPr>
        <p:spPr>
          <a:xfrm>
            <a:off x="10082457" y="3979768"/>
            <a:ext cx="545840" cy="508873"/>
          </a:xfrm>
          <a:prstGeom prst="straightConnector1">
            <a:avLst/>
          </a:prstGeom>
          <a:ln w="63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AFEAC013-BB7A-4919-B16E-01DC6BE5946C}"/>
              </a:ext>
            </a:extLst>
          </p:cNvPr>
          <p:cNvCxnSpPr>
            <a:stCxn id="83" idx="2"/>
            <a:endCxn id="91" idx="0"/>
          </p:cNvCxnSpPr>
          <p:nvPr/>
        </p:nvCxnSpPr>
        <p:spPr>
          <a:xfrm flipH="1">
            <a:off x="7289614" y="3096791"/>
            <a:ext cx="1073720" cy="379123"/>
          </a:xfrm>
          <a:prstGeom prst="straightConnector1">
            <a:avLst/>
          </a:prstGeom>
          <a:ln w="63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AE3BFD20-F62D-446A-8FFF-CA094F7F56A6}"/>
              </a:ext>
            </a:extLst>
          </p:cNvPr>
          <p:cNvCxnSpPr>
            <a:stCxn id="83" idx="2"/>
            <a:endCxn id="89" idx="0"/>
          </p:cNvCxnSpPr>
          <p:nvPr/>
        </p:nvCxnSpPr>
        <p:spPr>
          <a:xfrm>
            <a:off x="8363334" y="3096791"/>
            <a:ext cx="232563" cy="379125"/>
          </a:xfrm>
          <a:prstGeom prst="straightConnector1">
            <a:avLst/>
          </a:prstGeom>
          <a:ln w="63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7EB0F35C-C5ED-406A-ABBB-C9B40CE93FAA}"/>
              </a:ext>
            </a:extLst>
          </p:cNvPr>
          <p:cNvCxnSpPr>
            <a:stCxn id="84" idx="2"/>
            <a:endCxn id="90" idx="0"/>
          </p:cNvCxnSpPr>
          <p:nvPr/>
        </p:nvCxnSpPr>
        <p:spPr>
          <a:xfrm>
            <a:off x="10024183" y="3096790"/>
            <a:ext cx="58274" cy="379125"/>
          </a:xfrm>
          <a:prstGeom prst="straightConnector1">
            <a:avLst/>
          </a:prstGeom>
          <a:ln w="63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BE6AC56F-3360-4243-B80A-48AA6F7B1894}"/>
              </a:ext>
            </a:extLst>
          </p:cNvPr>
          <p:cNvCxnSpPr>
            <a:stCxn id="84" idx="2"/>
            <a:endCxn id="92" idx="0"/>
          </p:cNvCxnSpPr>
          <p:nvPr/>
        </p:nvCxnSpPr>
        <p:spPr>
          <a:xfrm>
            <a:off x="10024183" y="3096790"/>
            <a:ext cx="1296829" cy="404959"/>
          </a:xfrm>
          <a:prstGeom prst="straightConnector1">
            <a:avLst/>
          </a:prstGeom>
          <a:ln w="63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0186AAF6-8E14-456E-872B-5F8176679EF9}"/>
              </a:ext>
            </a:extLst>
          </p:cNvPr>
          <p:cNvSpPr txBox="1"/>
          <p:nvPr/>
        </p:nvSpPr>
        <p:spPr>
          <a:xfrm>
            <a:off x="7691321" y="5095131"/>
            <a:ext cx="1082027" cy="244298"/>
          </a:xfrm>
          <a:prstGeom prst="rect">
            <a:avLst/>
          </a:prstGeom>
          <a:noFill/>
        </p:spPr>
        <p:txBody>
          <a:bodyPr wrap="none" lIns="0" tIns="0" rIns="0" bIns="0" rtlCol="0">
            <a:spAutoFit/>
          </a:bodyPr>
          <a:lstStyle/>
          <a:p>
            <a:pPr algn="l">
              <a:lnSpc>
                <a:spcPct val="107000"/>
              </a:lnSpc>
              <a:spcBef>
                <a:spcPts val="1000"/>
              </a:spcBef>
              <a:buClr>
                <a:srgbClr val="A19DA2"/>
              </a:buClr>
            </a:pPr>
            <a:r>
              <a:rPr lang="en-US" altLang="zh-TW" sz="1600" b="1" dirty="0"/>
              <a:t>Leaf nodes</a:t>
            </a:r>
            <a:endParaRPr lang="zh-TW" altLang="en-US" sz="1600" b="1" dirty="0" err="1"/>
          </a:p>
        </p:txBody>
      </p:sp>
      <p:sp>
        <p:nvSpPr>
          <p:cNvPr id="106" name="Left Brace 105">
            <a:extLst>
              <a:ext uri="{FF2B5EF4-FFF2-40B4-BE49-F238E27FC236}">
                <a16:creationId xmlns:a16="http://schemas.microsoft.com/office/drawing/2014/main" id="{D355F4A4-4F7D-401B-949A-C313B6C8D23F}"/>
              </a:ext>
            </a:extLst>
          </p:cNvPr>
          <p:cNvSpPr/>
          <p:nvPr/>
        </p:nvSpPr>
        <p:spPr>
          <a:xfrm rot="16200000">
            <a:off x="10024847" y="4752706"/>
            <a:ext cx="279918" cy="967880"/>
          </a:xfrm>
          <a:prstGeom prst="leftBrace">
            <a:avLst>
              <a:gd name="adj1" fmla="val 8333"/>
              <a:gd name="adj2" fmla="val 49183"/>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07" name="TextBox 106">
            <a:extLst>
              <a:ext uri="{FF2B5EF4-FFF2-40B4-BE49-F238E27FC236}">
                <a16:creationId xmlns:a16="http://schemas.microsoft.com/office/drawing/2014/main" id="{3E5CEE0D-D598-4FFE-A1F9-F89CA8D412B3}"/>
              </a:ext>
            </a:extLst>
          </p:cNvPr>
          <p:cNvSpPr txBox="1"/>
          <p:nvPr/>
        </p:nvSpPr>
        <p:spPr>
          <a:xfrm>
            <a:off x="9606599" y="3780825"/>
            <a:ext cx="835165" cy="183320"/>
          </a:xfrm>
          <a:prstGeom prst="rect">
            <a:avLst/>
          </a:prstGeom>
          <a:noFill/>
        </p:spPr>
        <p:txBody>
          <a:bodyPr wrap="none" lIns="0" tIns="0" rIns="0" bIns="0" rtlCol="0">
            <a:spAutoFit/>
          </a:bodyPr>
          <a:lstStyle/>
          <a:p>
            <a:pPr algn="l">
              <a:lnSpc>
                <a:spcPct val="107000"/>
              </a:lnSpc>
              <a:spcBef>
                <a:spcPts val="1000"/>
              </a:spcBef>
              <a:buClr>
                <a:srgbClr val="A19DA2"/>
              </a:buClr>
            </a:pPr>
            <a:r>
              <a:rPr lang="en-US" altLang="zh-TW" sz="1200" dirty="0">
                <a:solidFill>
                  <a:srgbClr val="0070C0"/>
                </a:solidFill>
              </a:rPr>
              <a:t>Parent node</a:t>
            </a:r>
            <a:endParaRPr lang="zh-TW" altLang="en-US" sz="1200" dirty="0" err="1">
              <a:solidFill>
                <a:srgbClr val="0070C0"/>
              </a:solidFill>
            </a:endParaRPr>
          </a:p>
        </p:txBody>
      </p:sp>
      <p:sp>
        <p:nvSpPr>
          <p:cNvPr id="108" name="TextBox 107">
            <a:extLst>
              <a:ext uri="{FF2B5EF4-FFF2-40B4-BE49-F238E27FC236}">
                <a16:creationId xmlns:a16="http://schemas.microsoft.com/office/drawing/2014/main" id="{66054AF9-14A9-4C85-BAD4-DECB2A875D3D}"/>
              </a:ext>
            </a:extLst>
          </p:cNvPr>
          <p:cNvSpPr txBox="1"/>
          <p:nvPr/>
        </p:nvSpPr>
        <p:spPr>
          <a:xfrm>
            <a:off x="9917774" y="5400252"/>
            <a:ext cx="730969" cy="183320"/>
          </a:xfrm>
          <a:prstGeom prst="rect">
            <a:avLst/>
          </a:prstGeom>
          <a:noFill/>
        </p:spPr>
        <p:txBody>
          <a:bodyPr wrap="none" lIns="0" tIns="0" rIns="0" bIns="0" rtlCol="0">
            <a:spAutoFit/>
          </a:bodyPr>
          <a:lstStyle/>
          <a:p>
            <a:pPr algn="l">
              <a:lnSpc>
                <a:spcPct val="107000"/>
              </a:lnSpc>
              <a:spcBef>
                <a:spcPts val="1000"/>
              </a:spcBef>
              <a:buClr>
                <a:srgbClr val="A19DA2"/>
              </a:buClr>
            </a:pPr>
            <a:r>
              <a:rPr lang="en-US" altLang="zh-TW" sz="1200" dirty="0">
                <a:solidFill>
                  <a:srgbClr val="0070C0"/>
                </a:solidFill>
              </a:rPr>
              <a:t>Child node</a:t>
            </a:r>
            <a:endParaRPr lang="zh-TW" altLang="en-US" sz="1200" dirty="0" err="1">
              <a:solidFill>
                <a:srgbClr val="0070C0"/>
              </a:solidFill>
            </a:endParaRPr>
          </a:p>
        </p:txBody>
      </p:sp>
    </p:spTree>
    <p:extLst>
      <p:ext uri="{BB962C8B-B14F-4D97-AF65-F5344CB8AC3E}">
        <p14:creationId xmlns:p14="http://schemas.microsoft.com/office/powerpoint/2010/main" val="1564351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C06DD7-6D7A-4B0B-AE5E-BB6D9B2D297F}"/>
              </a:ext>
            </a:extLst>
          </p:cNvPr>
          <p:cNvSpPr>
            <a:spLocks noGrp="1"/>
          </p:cNvSpPr>
          <p:nvPr>
            <p:ph idx="1"/>
          </p:nvPr>
        </p:nvSpPr>
        <p:spPr>
          <a:xfrm>
            <a:off x="407988" y="1628775"/>
            <a:ext cx="6520526" cy="4392613"/>
          </a:xfrm>
        </p:spPr>
        <p:txBody>
          <a:bodyPr/>
          <a:lstStyle/>
          <a:p>
            <a:r>
              <a:rPr lang="en-US" altLang="zh-TW" b="1" dirty="0">
                <a:solidFill>
                  <a:srgbClr val="671C3E"/>
                </a:solidFill>
              </a:rPr>
              <a:t>Select the features to use in a node</a:t>
            </a:r>
            <a:br>
              <a:rPr lang="en-US" altLang="zh-TW" b="1" dirty="0">
                <a:solidFill>
                  <a:srgbClr val="671C3E"/>
                </a:solidFill>
              </a:rPr>
            </a:br>
            <a:r>
              <a:rPr lang="en-US" altLang="zh-TW" b="1" dirty="0">
                <a:solidFill>
                  <a:srgbClr val="671C3E"/>
                </a:solidFill>
              </a:rPr>
              <a:t>I</a:t>
            </a:r>
            <a:r>
              <a:rPr lang="en-US" altLang="zh-TW" dirty="0"/>
              <a:t>t would try out all the features and values</a:t>
            </a:r>
            <a:endParaRPr lang="en-US" altLang="zh-TW" b="1" dirty="0">
              <a:solidFill>
                <a:srgbClr val="671C3E"/>
              </a:solidFill>
            </a:endParaRPr>
          </a:p>
          <a:p>
            <a:r>
              <a:rPr lang="en-US" altLang="zh-TW" b="1" dirty="0">
                <a:solidFill>
                  <a:srgbClr val="671C3E"/>
                </a:solidFill>
              </a:rPr>
              <a:t>Which split: maximize information gain</a:t>
            </a:r>
            <a:br>
              <a:rPr lang="en-US" altLang="zh-TW" dirty="0"/>
            </a:br>
            <a:r>
              <a:rPr lang="en-US" altLang="zh-TW" dirty="0"/>
              <a:t>Impurity of a node: Entropy, Gini impurity</a:t>
            </a:r>
          </a:p>
          <a:p>
            <a:pPr lvl="2"/>
            <a:r>
              <a:rPr lang="en-US" altLang="zh-TW" sz="1600" dirty="0"/>
              <a:t>Entropy = </a:t>
            </a:r>
            <a:r>
              <a:rPr lang="el-GR" altLang="zh-TW" sz="1600" i="0" dirty="0">
                <a:solidFill>
                  <a:srgbClr val="202124"/>
                </a:solidFill>
                <a:effectLst/>
                <a:latin typeface="arial" panose="020B0604020202020204" pitchFamily="34" charset="0"/>
              </a:rPr>
              <a:t>Σ </a:t>
            </a:r>
            <a:r>
              <a:rPr lang="en-US" altLang="zh-TW" sz="1600" dirty="0">
                <a:solidFill>
                  <a:srgbClr val="202124"/>
                </a:solidFill>
                <a:latin typeface="arial" panose="020B0604020202020204" pitchFamily="34" charset="0"/>
              </a:rPr>
              <a:t>- P</a:t>
            </a:r>
            <a:r>
              <a:rPr lang="en-US" altLang="zh-TW" sz="900" dirty="0">
                <a:solidFill>
                  <a:srgbClr val="202124"/>
                </a:solidFill>
                <a:latin typeface="arial" panose="020B0604020202020204" pitchFamily="34" charset="0"/>
              </a:rPr>
              <a:t>i</a:t>
            </a:r>
            <a:r>
              <a:rPr lang="en-US" altLang="zh-TW" sz="1600" dirty="0">
                <a:solidFill>
                  <a:srgbClr val="202124"/>
                </a:solidFill>
                <a:latin typeface="arial" panose="020B0604020202020204" pitchFamily="34" charset="0"/>
              </a:rPr>
              <a:t>  log(P</a:t>
            </a:r>
            <a:r>
              <a:rPr lang="en-US" altLang="zh-TW" sz="900" dirty="0">
                <a:solidFill>
                  <a:srgbClr val="202124"/>
                </a:solidFill>
                <a:latin typeface="arial" panose="020B0604020202020204" pitchFamily="34" charset="0"/>
              </a:rPr>
              <a:t>i</a:t>
            </a:r>
            <a:r>
              <a:rPr lang="en-US" altLang="zh-TW" sz="1600" dirty="0">
                <a:solidFill>
                  <a:srgbClr val="202124"/>
                </a:solidFill>
                <a:latin typeface="arial" panose="020B0604020202020204" pitchFamily="34" charset="0"/>
              </a:rPr>
              <a:t>)       [0-1]</a:t>
            </a:r>
          </a:p>
          <a:p>
            <a:pPr lvl="2"/>
            <a:r>
              <a:rPr lang="en-US" altLang="zh-TW" sz="1600" dirty="0">
                <a:solidFill>
                  <a:srgbClr val="202124"/>
                </a:solidFill>
                <a:latin typeface="arial" panose="020B0604020202020204" pitchFamily="34" charset="0"/>
              </a:rPr>
              <a:t>Gini impurity = 1 - </a:t>
            </a:r>
            <a:r>
              <a:rPr lang="el-GR" altLang="zh-TW" sz="1600" i="0" dirty="0">
                <a:solidFill>
                  <a:srgbClr val="202124"/>
                </a:solidFill>
                <a:effectLst/>
                <a:latin typeface="arial" panose="020B0604020202020204" pitchFamily="34" charset="0"/>
              </a:rPr>
              <a:t>Σ</a:t>
            </a:r>
            <a:r>
              <a:rPr lang="en-US" altLang="zh-TW" sz="1600" dirty="0">
                <a:solidFill>
                  <a:srgbClr val="202124"/>
                </a:solidFill>
                <a:latin typeface="arial" panose="020B0604020202020204" pitchFamily="34" charset="0"/>
              </a:rPr>
              <a:t>(P</a:t>
            </a:r>
            <a:r>
              <a:rPr lang="en-US" altLang="zh-TW" sz="900" dirty="0">
                <a:solidFill>
                  <a:srgbClr val="202124"/>
                </a:solidFill>
                <a:latin typeface="arial" panose="020B0604020202020204" pitchFamily="34" charset="0"/>
              </a:rPr>
              <a:t>i</a:t>
            </a:r>
            <a:r>
              <a:rPr lang="en-US" altLang="zh-TW" sz="1600" dirty="0">
                <a:solidFill>
                  <a:srgbClr val="202124"/>
                </a:solidFill>
                <a:latin typeface="arial" panose="020B0604020202020204" pitchFamily="34" charset="0"/>
              </a:rPr>
              <a:t>)^2   [0-0.5]  (computational efficient)</a:t>
            </a:r>
            <a:endParaRPr lang="en-US" altLang="zh-TW" sz="1600" dirty="0"/>
          </a:p>
          <a:p>
            <a:pPr lvl="2"/>
            <a:r>
              <a:rPr lang="en-US" altLang="zh-TW" sz="1600" dirty="0"/>
              <a:t>Information Gain = I(parent) –</a:t>
            </a:r>
            <a:r>
              <a:rPr lang="el-GR" altLang="zh-TW" sz="1600" i="0" dirty="0">
                <a:solidFill>
                  <a:srgbClr val="202124"/>
                </a:solidFill>
                <a:effectLst/>
                <a:latin typeface="arial" panose="020B0604020202020204" pitchFamily="34" charset="0"/>
              </a:rPr>
              <a:t> Σ</a:t>
            </a:r>
            <a:r>
              <a:rPr lang="en-US" altLang="zh-TW" sz="1600" i="0" dirty="0">
                <a:solidFill>
                  <a:srgbClr val="202124"/>
                </a:solidFill>
                <a:effectLst/>
                <a:latin typeface="arial" panose="020B0604020202020204" pitchFamily="34" charset="0"/>
              </a:rPr>
              <a:t> </a:t>
            </a:r>
            <a:r>
              <a:rPr lang="en-US" altLang="zh-TW" sz="1600" i="0" dirty="0" err="1">
                <a:solidFill>
                  <a:srgbClr val="202124"/>
                </a:solidFill>
                <a:effectLst/>
                <a:latin typeface="arial" panose="020B0604020202020204" pitchFamily="34" charset="0"/>
              </a:rPr>
              <a:t>w</a:t>
            </a:r>
            <a:r>
              <a:rPr lang="en-US" altLang="zh-TW" sz="900" i="0" dirty="0" err="1">
                <a:solidFill>
                  <a:srgbClr val="202124"/>
                </a:solidFill>
                <a:effectLst/>
                <a:latin typeface="arial" panose="020B0604020202020204" pitchFamily="34" charset="0"/>
              </a:rPr>
              <a:t>i</a:t>
            </a:r>
            <a:r>
              <a:rPr lang="en-US" altLang="zh-TW" sz="1600" i="0" dirty="0">
                <a:solidFill>
                  <a:srgbClr val="202124"/>
                </a:solidFill>
                <a:effectLst/>
                <a:latin typeface="arial" panose="020B0604020202020204" pitchFamily="34" charset="0"/>
              </a:rPr>
              <a:t> I(</a:t>
            </a:r>
            <a:r>
              <a:rPr lang="en-US" altLang="zh-TW" sz="1600" i="0" dirty="0" err="1">
                <a:solidFill>
                  <a:srgbClr val="202124"/>
                </a:solidFill>
                <a:effectLst/>
                <a:latin typeface="arial" panose="020B0604020202020204" pitchFamily="34" charset="0"/>
              </a:rPr>
              <a:t>child</a:t>
            </a:r>
            <a:r>
              <a:rPr lang="en-US" altLang="zh-TW" sz="900" i="0" dirty="0" err="1">
                <a:solidFill>
                  <a:srgbClr val="202124"/>
                </a:solidFill>
                <a:effectLst/>
                <a:latin typeface="arial" panose="020B0604020202020204" pitchFamily="34" charset="0"/>
              </a:rPr>
              <a:t>i</a:t>
            </a:r>
            <a:r>
              <a:rPr lang="en-US" altLang="zh-TW" sz="1600" i="0" dirty="0">
                <a:solidFill>
                  <a:srgbClr val="202124"/>
                </a:solidFill>
                <a:effectLst/>
                <a:latin typeface="arial" panose="020B0604020202020204" pitchFamily="34" charset="0"/>
              </a:rPr>
              <a:t>)</a:t>
            </a:r>
            <a:endParaRPr lang="en-US" altLang="zh-TW" dirty="0"/>
          </a:p>
          <a:p>
            <a:r>
              <a:rPr lang="en-US" altLang="zh-TW" b="1" dirty="0">
                <a:solidFill>
                  <a:srgbClr val="671C3E"/>
                </a:solidFill>
              </a:rPr>
              <a:t>Stopping points: </a:t>
            </a:r>
          </a:p>
          <a:p>
            <a:pPr lvl="2"/>
            <a:r>
              <a:rPr lang="en-US" altLang="zh-TW" dirty="0"/>
              <a:t>minimize the wrongly predicted class in each class </a:t>
            </a:r>
            <a:br>
              <a:rPr lang="en-US" altLang="zh-TW" dirty="0"/>
            </a:br>
            <a:r>
              <a:rPr lang="en-US" altLang="zh-TW" dirty="0"/>
              <a:t>(pure subset, or defined stopping points)</a:t>
            </a:r>
          </a:p>
          <a:p>
            <a:pPr lvl="2"/>
            <a:r>
              <a:rPr lang="en-US" altLang="zh-TW" dirty="0"/>
              <a:t>Stopped at a certain level of depth</a:t>
            </a:r>
            <a:endParaRPr lang="zh-TW" altLang="en-US" dirty="0"/>
          </a:p>
        </p:txBody>
      </p:sp>
      <p:sp>
        <p:nvSpPr>
          <p:cNvPr id="3" name="Title 2">
            <a:extLst>
              <a:ext uri="{FF2B5EF4-FFF2-40B4-BE49-F238E27FC236}">
                <a16:creationId xmlns:a16="http://schemas.microsoft.com/office/drawing/2014/main" id="{21B15814-CF8E-46FA-9E3D-850AA1B2D628}"/>
              </a:ext>
            </a:extLst>
          </p:cNvPr>
          <p:cNvSpPr>
            <a:spLocks noGrp="1"/>
          </p:cNvSpPr>
          <p:nvPr>
            <p:ph type="title"/>
          </p:nvPr>
        </p:nvSpPr>
        <p:spPr/>
        <p:txBody>
          <a:bodyPr/>
          <a:lstStyle/>
          <a:p>
            <a:r>
              <a:rPr lang="en-US" altLang="zh-TW" dirty="0"/>
              <a:t>Construct a tree</a:t>
            </a:r>
            <a:endParaRPr lang="zh-TW" altLang="en-US" dirty="0"/>
          </a:p>
        </p:txBody>
      </p:sp>
      <p:sp>
        <p:nvSpPr>
          <p:cNvPr id="36" name="Rectangle 35">
            <a:extLst>
              <a:ext uri="{FF2B5EF4-FFF2-40B4-BE49-F238E27FC236}">
                <a16:creationId xmlns:a16="http://schemas.microsoft.com/office/drawing/2014/main" id="{658AF20C-DED9-4425-81BF-41E562FE48D1}"/>
              </a:ext>
            </a:extLst>
          </p:cNvPr>
          <p:cNvSpPr/>
          <p:nvPr/>
        </p:nvSpPr>
        <p:spPr>
          <a:xfrm>
            <a:off x="279918" y="6260841"/>
            <a:ext cx="1082351" cy="578498"/>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dirty="0" err="1">
              <a:solidFill>
                <a:schemeClr val="tx1"/>
              </a:solidFill>
            </a:endParaRPr>
          </a:p>
        </p:txBody>
      </p:sp>
      <p:sp>
        <p:nvSpPr>
          <p:cNvPr id="37" name="Slide Number Placeholder 36">
            <a:extLst>
              <a:ext uri="{FF2B5EF4-FFF2-40B4-BE49-F238E27FC236}">
                <a16:creationId xmlns:a16="http://schemas.microsoft.com/office/drawing/2014/main" id="{69E93537-9F74-448E-81F6-CE86BF4D8755}"/>
              </a:ext>
            </a:extLst>
          </p:cNvPr>
          <p:cNvSpPr>
            <a:spLocks noGrp="1"/>
          </p:cNvSpPr>
          <p:nvPr>
            <p:ph type="sldNum" sz="quarter" idx="12"/>
          </p:nvPr>
        </p:nvSpPr>
        <p:spPr/>
        <p:txBody>
          <a:bodyPr/>
          <a:lstStyle/>
          <a:p>
            <a:fld id="{ED53A714-CADE-4367-996E-560165165341}" type="slidenum">
              <a:rPr lang="zh-TW" altLang="en-US" smtClean="0"/>
              <a:t>4</a:t>
            </a:fld>
            <a:endParaRPr lang="zh-TW" altLang="en-US"/>
          </a:p>
        </p:txBody>
      </p:sp>
      <p:sp>
        <p:nvSpPr>
          <p:cNvPr id="38" name="Rectangle 37">
            <a:extLst>
              <a:ext uri="{FF2B5EF4-FFF2-40B4-BE49-F238E27FC236}">
                <a16:creationId xmlns:a16="http://schemas.microsoft.com/office/drawing/2014/main" id="{5CED59ED-4B1F-46AD-822C-0413A11FC7B2}"/>
              </a:ext>
            </a:extLst>
          </p:cNvPr>
          <p:cNvSpPr/>
          <p:nvPr/>
        </p:nvSpPr>
        <p:spPr>
          <a:xfrm>
            <a:off x="9348566" y="3238304"/>
            <a:ext cx="1616130" cy="2462700"/>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dirty="0" err="1">
              <a:solidFill>
                <a:srgbClr val="671C3E"/>
              </a:solidFill>
            </a:endParaRPr>
          </a:p>
        </p:txBody>
      </p:sp>
      <p:sp>
        <p:nvSpPr>
          <p:cNvPr id="39" name="Rectangle: Rounded Corners 38">
            <a:extLst>
              <a:ext uri="{FF2B5EF4-FFF2-40B4-BE49-F238E27FC236}">
                <a16:creationId xmlns:a16="http://schemas.microsoft.com/office/drawing/2014/main" id="{34523E12-BC03-4ECD-899A-5DB289606EB6}"/>
              </a:ext>
            </a:extLst>
          </p:cNvPr>
          <p:cNvSpPr/>
          <p:nvPr/>
        </p:nvSpPr>
        <p:spPr>
          <a:xfrm>
            <a:off x="8570163" y="1628775"/>
            <a:ext cx="1091681" cy="503853"/>
          </a:xfrm>
          <a:prstGeom prst="roundRect">
            <a:avLst/>
          </a:prstGeom>
          <a:solidFill>
            <a:schemeClr val="accent2"/>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b="1" dirty="0">
                <a:solidFill>
                  <a:schemeClr val="tx1"/>
                </a:solidFill>
              </a:rPr>
              <a:t>Root node</a:t>
            </a:r>
          </a:p>
          <a:p>
            <a:pPr algn="ctr"/>
            <a:r>
              <a:rPr lang="en-US" altLang="zh-TW" sz="1200" dirty="0">
                <a:solidFill>
                  <a:schemeClr val="tx1"/>
                </a:solidFill>
              </a:rPr>
              <a:t>X1</a:t>
            </a:r>
            <a:r>
              <a:rPr lang="zh-TW" altLang="en-US" sz="1200" dirty="0">
                <a:solidFill>
                  <a:schemeClr val="tx1"/>
                </a:solidFill>
              </a:rPr>
              <a:t> </a:t>
            </a:r>
            <a:r>
              <a:rPr lang="en-US" altLang="zh-TW" sz="1200" dirty="0">
                <a:solidFill>
                  <a:schemeClr val="tx1"/>
                </a:solidFill>
              </a:rPr>
              <a:t>== ‘A’</a:t>
            </a:r>
          </a:p>
        </p:txBody>
      </p:sp>
      <p:sp>
        <p:nvSpPr>
          <p:cNvPr id="40" name="Rectangle: Rounded Corners 39">
            <a:extLst>
              <a:ext uri="{FF2B5EF4-FFF2-40B4-BE49-F238E27FC236}">
                <a16:creationId xmlns:a16="http://schemas.microsoft.com/office/drawing/2014/main" id="{489B220A-30F1-445B-AFFC-FF48488CEE8D}"/>
              </a:ext>
            </a:extLst>
          </p:cNvPr>
          <p:cNvSpPr/>
          <p:nvPr/>
        </p:nvSpPr>
        <p:spPr>
          <a:xfrm>
            <a:off x="7817493" y="2592938"/>
            <a:ext cx="1091681" cy="503853"/>
          </a:xfrm>
          <a:prstGeom prst="roundRect">
            <a:avLst/>
          </a:prstGeom>
          <a:solidFill>
            <a:schemeClr val="accent2"/>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rPr>
              <a:t>X2 &gt; 11</a:t>
            </a:r>
          </a:p>
        </p:txBody>
      </p:sp>
      <p:sp>
        <p:nvSpPr>
          <p:cNvPr id="41" name="Rectangle: Rounded Corners 40">
            <a:extLst>
              <a:ext uri="{FF2B5EF4-FFF2-40B4-BE49-F238E27FC236}">
                <a16:creationId xmlns:a16="http://schemas.microsoft.com/office/drawing/2014/main" id="{24EA30F5-D97B-46A2-B3AA-BCC799CCCB81}"/>
              </a:ext>
            </a:extLst>
          </p:cNvPr>
          <p:cNvSpPr/>
          <p:nvPr/>
        </p:nvSpPr>
        <p:spPr>
          <a:xfrm>
            <a:off x="9478342" y="2592937"/>
            <a:ext cx="1091681" cy="503853"/>
          </a:xfrm>
          <a:prstGeom prst="roundRect">
            <a:avLst/>
          </a:prstGeom>
          <a:solidFill>
            <a:schemeClr val="accent2"/>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rPr>
              <a:t>X3 &gt; 20</a:t>
            </a:r>
          </a:p>
        </p:txBody>
      </p:sp>
      <p:cxnSp>
        <p:nvCxnSpPr>
          <p:cNvPr id="42" name="Straight Arrow Connector 41">
            <a:extLst>
              <a:ext uri="{FF2B5EF4-FFF2-40B4-BE49-F238E27FC236}">
                <a16:creationId xmlns:a16="http://schemas.microsoft.com/office/drawing/2014/main" id="{52A6E370-1E7A-41F9-A3C8-4C6D9736A6AE}"/>
              </a:ext>
            </a:extLst>
          </p:cNvPr>
          <p:cNvCxnSpPr>
            <a:stCxn id="39" idx="2"/>
            <a:endCxn id="40" idx="0"/>
          </p:cNvCxnSpPr>
          <p:nvPr/>
        </p:nvCxnSpPr>
        <p:spPr>
          <a:xfrm flipH="1">
            <a:off x="8363334" y="2132628"/>
            <a:ext cx="752670" cy="460310"/>
          </a:xfrm>
          <a:prstGeom prst="straightConnector1">
            <a:avLst/>
          </a:prstGeom>
          <a:ln w="63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8502EF8-3AAA-458F-AC05-C63CB0B60093}"/>
              </a:ext>
            </a:extLst>
          </p:cNvPr>
          <p:cNvCxnSpPr>
            <a:stCxn id="39" idx="2"/>
            <a:endCxn id="41" idx="0"/>
          </p:cNvCxnSpPr>
          <p:nvPr/>
        </p:nvCxnSpPr>
        <p:spPr>
          <a:xfrm>
            <a:off x="9116004" y="2132628"/>
            <a:ext cx="908179" cy="460309"/>
          </a:xfrm>
          <a:prstGeom prst="straightConnector1">
            <a:avLst/>
          </a:prstGeom>
          <a:ln w="63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992725E-114E-4AB5-A069-0839BD2E67C9}"/>
              </a:ext>
            </a:extLst>
          </p:cNvPr>
          <p:cNvSpPr txBox="1"/>
          <p:nvPr/>
        </p:nvSpPr>
        <p:spPr>
          <a:xfrm>
            <a:off x="8430701" y="2170778"/>
            <a:ext cx="278923" cy="213776"/>
          </a:xfrm>
          <a:prstGeom prst="rect">
            <a:avLst/>
          </a:prstGeom>
          <a:noFill/>
        </p:spPr>
        <p:txBody>
          <a:bodyPr wrap="none" lIns="0" tIns="0" rIns="0" bIns="0" rtlCol="0">
            <a:spAutoFit/>
          </a:bodyPr>
          <a:lstStyle/>
          <a:p>
            <a:pPr algn="l">
              <a:lnSpc>
                <a:spcPct val="107000"/>
              </a:lnSpc>
              <a:spcBef>
                <a:spcPts val="1000"/>
              </a:spcBef>
              <a:buClr>
                <a:srgbClr val="A19DA2"/>
              </a:buClr>
            </a:pPr>
            <a:r>
              <a:rPr lang="en-US" altLang="zh-TW" sz="1400" dirty="0"/>
              <a:t>yes</a:t>
            </a:r>
            <a:endParaRPr lang="zh-TW" altLang="en-US" sz="1400" dirty="0" err="1"/>
          </a:p>
        </p:txBody>
      </p:sp>
      <p:sp>
        <p:nvSpPr>
          <p:cNvPr id="45" name="TextBox 44">
            <a:extLst>
              <a:ext uri="{FF2B5EF4-FFF2-40B4-BE49-F238E27FC236}">
                <a16:creationId xmlns:a16="http://schemas.microsoft.com/office/drawing/2014/main" id="{FE978521-057A-477A-A391-782902B93CF5}"/>
              </a:ext>
            </a:extLst>
          </p:cNvPr>
          <p:cNvSpPr txBox="1"/>
          <p:nvPr/>
        </p:nvSpPr>
        <p:spPr>
          <a:xfrm>
            <a:off x="9589750" y="2149006"/>
            <a:ext cx="198772" cy="213776"/>
          </a:xfrm>
          <a:prstGeom prst="rect">
            <a:avLst/>
          </a:prstGeom>
          <a:noFill/>
        </p:spPr>
        <p:txBody>
          <a:bodyPr wrap="none" lIns="0" tIns="0" rIns="0" bIns="0" rtlCol="0">
            <a:spAutoFit/>
          </a:bodyPr>
          <a:lstStyle/>
          <a:p>
            <a:pPr algn="l">
              <a:lnSpc>
                <a:spcPct val="107000"/>
              </a:lnSpc>
              <a:spcBef>
                <a:spcPts val="1000"/>
              </a:spcBef>
              <a:buClr>
                <a:srgbClr val="A19DA2"/>
              </a:buClr>
            </a:pPr>
            <a:r>
              <a:rPr lang="en-US" altLang="zh-TW" sz="1400" dirty="0"/>
              <a:t>no</a:t>
            </a:r>
            <a:endParaRPr lang="zh-TW" altLang="en-US" sz="1400" dirty="0" err="1"/>
          </a:p>
        </p:txBody>
      </p:sp>
      <p:sp>
        <p:nvSpPr>
          <p:cNvPr id="46" name="Rectangle: Rounded Corners 45">
            <a:extLst>
              <a:ext uri="{FF2B5EF4-FFF2-40B4-BE49-F238E27FC236}">
                <a16:creationId xmlns:a16="http://schemas.microsoft.com/office/drawing/2014/main" id="{3D63AECB-8024-4C09-91D5-EF7A0E6DB416}"/>
              </a:ext>
            </a:extLst>
          </p:cNvPr>
          <p:cNvSpPr/>
          <p:nvPr/>
        </p:nvSpPr>
        <p:spPr>
          <a:xfrm>
            <a:off x="8050056" y="3475916"/>
            <a:ext cx="1091681" cy="503853"/>
          </a:xfrm>
          <a:prstGeom prst="roundRect">
            <a:avLst/>
          </a:prstGeom>
          <a:solidFill>
            <a:schemeClr val="accent2"/>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rPr>
              <a:t>X4 &lt; 10</a:t>
            </a:r>
          </a:p>
        </p:txBody>
      </p:sp>
      <p:sp>
        <p:nvSpPr>
          <p:cNvPr id="47" name="Rectangle: Rounded Corners 46">
            <a:extLst>
              <a:ext uri="{FF2B5EF4-FFF2-40B4-BE49-F238E27FC236}">
                <a16:creationId xmlns:a16="http://schemas.microsoft.com/office/drawing/2014/main" id="{7B0FEE43-17C6-4D57-BB0F-33A6D546268D}"/>
              </a:ext>
            </a:extLst>
          </p:cNvPr>
          <p:cNvSpPr/>
          <p:nvPr/>
        </p:nvSpPr>
        <p:spPr>
          <a:xfrm>
            <a:off x="9536616" y="3475915"/>
            <a:ext cx="1091681" cy="503853"/>
          </a:xfrm>
          <a:prstGeom prst="roundRect">
            <a:avLst/>
          </a:prstGeom>
          <a:solidFill>
            <a:schemeClr val="accent2"/>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rPr>
              <a:t>X1 == ‘B’</a:t>
            </a:r>
          </a:p>
        </p:txBody>
      </p:sp>
      <p:sp>
        <p:nvSpPr>
          <p:cNvPr id="48" name="Rectangle: Rounded Corners 47">
            <a:extLst>
              <a:ext uri="{FF2B5EF4-FFF2-40B4-BE49-F238E27FC236}">
                <a16:creationId xmlns:a16="http://schemas.microsoft.com/office/drawing/2014/main" id="{DBF70C35-144B-4196-BFB2-88146AEEE93B}"/>
              </a:ext>
            </a:extLst>
          </p:cNvPr>
          <p:cNvSpPr/>
          <p:nvPr/>
        </p:nvSpPr>
        <p:spPr>
          <a:xfrm>
            <a:off x="6743773" y="3475914"/>
            <a:ext cx="1091681" cy="503853"/>
          </a:xfrm>
          <a:prstGeom prst="roundRect">
            <a:avLst/>
          </a:prstGeom>
          <a:solidFill>
            <a:schemeClr val="accent2"/>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rPr>
              <a:t>X3 &gt; 10</a:t>
            </a:r>
          </a:p>
        </p:txBody>
      </p:sp>
      <p:sp>
        <p:nvSpPr>
          <p:cNvPr id="49" name="Oval 48">
            <a:extLst>
              <a:ext uri="{FF2B5EF4-FFF2-40B4-BE49-F238E27FC236}">
                <a16:creationId xmlns:a16="http://schemas.microsoft.com/office/drawing/2014/main" id="{243D235C-3E5E-41A3-980D-FE55FE0E261D}"/>
              </a:ext>
            </a:extLst>
          </p:cNvPr>
          <p:cNvSpPr/>
          <p:nvPr/>
        </p:nvSpPr>
        <p:spPr>
          <a:xfrm>
            <a:off x="11031412" y="3501749"/>
            <a:ext cx="579199" cy="606490"/>
          </a:xfrm>
          <a:prstGeom prst="ellipse">
            <a:avLst/>
          </a:prstGeom>
          <a:solidFill>
            <a:srgbClr val="92D050"/>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rPr>
              <a:t>NO</a:t>
            </a:r>
            <a:endParaRPr lang="zh-TW" altLang="en-US" sz="1100" dirty="0" err="1">
              <a:solidFill>
                <a:schemeClr val="tx1"/>
              </a:solidFill>
            </a:endParaRPr>
          </a:p>
        </p:txBody>
      </p:sp>
      <p:sp>
        <p:nvSpPr>
          <p:cNvPr id="50" name="Oval 49">
            <a:extLst>
              <a:ext uri="{FF2B5EF4-FFF2-40B4-BE49-F238E27FC236}">
                <a16:creationId xmlns:a16="http://schemas.microsoft.com/office/drawing/2014/main" id="{CC603D01-F316-431D-9F59-06A148F0CC9C}"/>
              </a:ext>
            </a:extLst>
          </p:cNvPr>
          <p:cNvSpPr/>
          <p:nvPr/>
        </p:nvSpPr>
        <p:spPr>
          <a:xfrm>
            <a:off x="10338697" y="4488641"/>
            <a:ext cx="579199" cy="606490"/>
          </a:xfrm>
          <a:prstGeom prst="ellipse">
            <a:avLst/>
          </a:prstGeom>
          <a:solidFill>
            <a:srgbClr val="92D050"/>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rPr>
              <a:t>NO</a:t>
            </a:r>
            <a:endParaRPr lang="zh-TW" altLang="en-US" sz="1100" dirty="0" err="1">
              <a:solidFill>
                <a:schemeClr val="tx1"/>
              </a:solidFill>
            </a:endParaRPr>
          </a:p>
        </p:txBody>
      </p:sp>
      <p:sp>
        <p:nvSpPr>
          <p:cNvPr id="51" name="Oval 50">
            <a:extLst>
              <a:ext uri="{FF2B5EF4-FFF2-40B4-BE49-F238E27FC236}">
                <a16:creationId xmlns:a16="http://schemas.microsoft.com/office/drawing/2014/main" id="{3D328281-A187-4BD6-84BB-01402074EC88}"/>
              </a:ext>
            </a:extLst>
          </p:cNvPr>
          <p:cNvSpPr/>
          <p:nvPr/>
        </p:nvSpPr>
        <p:spPr>
          <a:xfrm>
            <a:off x="9356340" y="4488641"/>
            <a:ext cx="579199" cy="606490"/>
          </a:xfrm>
          <a:prstGeom prst="ellipse">
            <a:avLst/>
          </a:prstGeom>
          <a:solidFill>
            <a:srgbClr val="FF0000"/>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800" dirty="0">
                <a:solidFill>
                  <a:schemeClr val="tx1"/>
                </a:solidFill>
              </a:rPr>
              <a:t>YES</a:t>
            </a:r>
            <a:endParaRPr lang="zh-TW" altLang="en-US" sz="800" dirty="0" err="1">
              <a:solidFill>
                <a:schemeClr val="tx1"/>
              </a:solidFill>
            </a:endParaRPr>
          </a:p>
        </p:txBody>
      </p:sp>
      <p:sp>
        <p:nvSpPr>
          <p:cNvPr id="52" name="Oval 51">
            <a:extLst>
              <a:ext uri="{FF2B5EF4-FFF2-40B4-BE49-F238E27FC236}">
                <a16:creationId xmlns:a16="http://schemas.microsoft.com/office/drawing/2014/main" id="{424AC8C5-8B68-4450-A421-3E06C24149D6}"/>
              </a:ext>
            </a:extLst>
          </p:cNvPr>
          <p:cNvSpPr/>
          <p:nvPr/>
        </p:nvSpPr>
        <p:spPr>
          <a:xfrm>
            <a:off x="7375326" y="4488641"/>
            <a:ext cx="579199" cy="606490"/>
          </a:xfrm>
          <a:prstGeom prst="ellipse">
            <a:avLst/>
          </a:prstGeom>
          <a:solidFill>
            <a:srgbClr val="FF0000"/>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800" dirty="0">
                <a:solidFill>
                  <a:schemeClr val="tx1"/>
                </a:solidFill>
              </a:rPr>
              <a:t>YES</a:t>
            </a:r>
            <a:endParaRPr lang="zh-TW" altLang="en-US" sz="800" dirty="0" err="1">
              <a:solidFill>
                <a:schemeClr val="tx1"/>
              </a:solidFill>
            </a:endParaRPr>
          </a:p>
        </p:txBody>
      </p:sp>
      <p:sp>
        <p:nvSpPr>
          <p:cNvPr id="53" name="Oval 52">
            <a:extLst>
              <a:ext uri="{FF2B5EF4-FFF2-40B4-BE49-F238E27FC236}">
                <a16:creationId xmlns:a16="http://schemas.microsoft.com/office/drawing/2014/main" id="{49B2344E-854F-4385-9484-AA88FD08D196}"/>
              </a:ext>
            </a:extLst>
          </p:cNvPr>
          <p:cNvSpPr/>
          <p:nvPr/>
        </p:nvSpPr>
        <p:spPr>
          <a:xfrm>
            <a:off x="8518585" y="4488641"/>
            <a:ext cx="579199" cy="606490"/>
          </a:xfrm>
          <a:prstGeom prst="ellipse">
            <a:avLst/>
          </a:prstGeom>
          <a:solidFill>
            <a:srgbClr val="92D050"/>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rPr>
              <a:t>NO</a:t>
            </a:r>
            <a:endParaRPr lang="zh-TW" altLang="en-US" sz="1100" dirty="0" err="1">
              <a:solidFill>
                <a:schemeClr val="tx1"/>
              </a:solidFill>
            </a:endParaRPr>
          </a:p>
        </p:txBody>
      </p:sp>
      <p:cxnSp>
        <p:nvCxnSpPr>
          <p:cNvPr id="54" name="Straight Arrow Connector 53">
            <a:extLst>
              <a:ext uri="{FF2B5EF4-FFF2-40B4-BE49-F238E27FC236}">
                <a16:creationId xmlns:a16="http://schemas.microsoft.com/office/drawing/2014/main" id="{9ABB0577-7B29-4F90-896A-A7901E0EAEE8}"/>
              </a:ext>
            </a:extLst>
          </p:cNvPr>
          <p:cNvCxnSpPr>
            <a:stCxn id="46" idx="2"/>
            <a:endCxn id="52" idx="0"/>
          </p:cNvCxnSpPr>
          <p:nvPr/>
        </p:nvCxnSpPr>
        <p:spPr>
          <a:xfrm flipH="1">
            <a:off x="7664926" y="3979769"/>
            <a:ext cx="930971" cy="508872"/>
          </a:xfrm>
          <a:prstGeom prst="straightConnector1">
            <a:avLst/>
          </a:prstGeom>
          <a:ln w="63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20F632B-F3D0-45CD-BDED-21DE2234825E}"/>
              </a:ext>
            </a:extLst>
          </p:cNvPr>
          <p:cNvCxnSpPr>
            <a:stCxn id="46" idx="2"/>
            <a:endCxn id="53" idx="0"/>
          </p:cNvCxnSpPr>
          <p:nvPr/>
        </p:nvCxnSpPr>
        <p:spPr>
          <a:xfrm>
            <a:off x="8595897" y="3979769"/>
            <a:ext cx="212288" cy="508872"/>
          </a:xfrm>
          <a:prstGeom prst="straightConnector1">
            <a:avLst/>
          </a:prstGeom>
          <a:ln w="63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190FA55-30C6-491B-A029-45491BCD5980}"/>
              </a:ext>
            </a:extLst>
          </p:cNvPr>
          <p:cNvCxnSpPr>
            <a:stCxn id="47" idx="2"/>
            <a:endCxn id="51" idx="0"/>
          </p:cNvCxnSpPr>
          <p:nvPr/>
        </p:nvCxnSpPr>
        <p:spPr>
          <a:xfrm flipH="1">
            <a:off x="9645940" y="3979768"/>
            <a:ext cx="436517" cy="508873"/>
          </a:xfrm>
          <a:prstGeom prst="straightConnector1">
            <a:avLst/>
          </a:prstGeom>
          <a:ln w="63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EB855CA-7BA5-4272-B852-DF5902AE204F}"/>
              </a:ext>
            </a:extLst>
          </p:cNvPr>
          <p:cNvCxnSpPr>
            <a:stCxn id="47" idx="2"/>
            <a:endCxn id="50" idx="0"/>
          </p:cNvCxnSpPr>
          <p:nvPr/>
        </p:nvCxnSpPr>
        <p:spPr>
          <a:xfrm>
            <a:off x="10082457" y="3979768"/>
            <a:ext cx="545840" cy="508873"/>
          </a:xfrm>
          <a:prstGeom prst="straightConnector1">
            <a:avLst/>
          </a:prstGeom>
          <a:ln w="63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7C8A449-2C67-4D21-B5D4-9FC93797CFE1}"/>
              </a:ext>
            </a:extLst>
          </p:cNvPr>
          <p:cNvCxnSpPr>
            <a:stCxn id="40" idx="2"/>
            <a:endCxn id="48" idx="0"/>
          </p:cNvCxnSpPr>
          <p:nvPr/>
        </p:nvCxnSpPr>
        <p:spPr>
          <a:xfrm flipH="1">
            <a:off x="7289614" y="3096791"/>
            <a:ext cx="1073720" cy="379123"/>
          </a:xfrm>
          <a:prstGeom prst="straightConnector1">
            <a:avLst/>
          </a:prstGeom>
          <a:ln w="63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2A4F99A-5F24-497B-9CE3-EE5C1ACAC163}"/>
              </a:ext>
            </a:extLst>
          </p:cNvPr>
          <p:cNvCxnSpPr>
            <a:stCxn id="40" idx="2"/>
            <a:endCxn id="46" idx="0"/>
          </p:cNvCxnSpPr>
          <p:nvPr/>
        </p:nvCxnSpPr>
        <p:spPr>
          <a:xfrm>
            <a:off x="8363334" y="3096791"/>
            <a:ext cx="232563" cy="379125"/>
          </a:xfrm>
          <a:prstGeom prst="straightConnector1">
            <a:avLst/>
          </a:prstGeom>
          <a:ln w="63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8E5833C2-CDF2-4EEF-BBBB-B9BC8A384EBB}"/>
              </a:ext>
            </a:extLst>
          </p:cNvPr>
          <p:cNvCxnSpPr>
            <a:stCxn id="41" idx="2"/>
            <a:endCxn id="47" idx="0"/>
          </p:cNvCxnSpPr>
          <p:nvPr/>
        </p:nvCxnSpPr>
        <p:spPr>
          <a:xfrm>
            <a:off x="10024183" y="3096790"/>
            <a:ext cx="58274" cy="379125"/>
          </a:xfrm>
          <a:prstGeom prst="straightConnector1">
            <a:avLst/>
          </a:prstGeom>
          <a:ln w="63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4C4D2F40-B0CD-43FA-9618-A450B75F4FA1}"/>
              </a:ext>
            </a:extLst>
          </p:cNvPr>
          <p:cNvCxnSpPr>
            <a:stCxn id="41" idx="2"/>
            <a:endCxn id="49" idx="0"/>
          </p:cNvCxnSpPr>
          <p:nvPr/>
        </p:nvCxnSpPr>
        <p:spPr>
          <a:xfrm>
            <a:off x="10024183" y="3096790"/>
            <a:ext cx="1296829" cy="404959"/>
          </a:xfrm>
          <a:prstGeom prst="straightConnector1">
            <a:avLst/>
          </a:prstGeom>
          <a:ln w="63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94FD699C-D885-4C4F-9245-DBAF4C6BF72A}"/>
              </a:ext>
            </a:extLst>
          </p:cNvPr>
          <p:cNvSpPr txBox="1"/>
          <p:nvPr/>
        </p:nvSpPr>
        <p:spPr>
          <a:xfrm>
            <a:off x="7691321" y="5095131"/>
            <a:ext cx="1082027" cy="244298"/>
          </a:xfrm>
          <a:prstGeom prst="rect">
            <a:avLst/>
          </a:prstGeom>
          <a:noFill/>
        </p:spPr>
        <p:txBody>
          <a:bodyPr wrap="none" lIns="0" tIns="0" rIns="0" bIns="0" rtlCol="0">
            <a:spAutoFit/>
          </a:bodyPr>
          <a:lstStyle/>
          <a:p>
            <a:pPr algn="l">
              <a:lnSpc>
                <a:spcPct val="107000"/>
              </a:lnSpc>
              <a:spcBef>
                <a:spcPts val="1000"/>
              </a:spcBef>
              <a:buClr>
                <a:srgbClr val="A19DA2"/>
              </a:buClr>
            </a:pPr>
            <a:r>
              <a:rPr lang="en-US" altLang="zh-TW" sz="1600" b="1" dirty="0"/>
              <a:t>Leaf nodes</a:t>
            </a:r>
            <a:endParaRPr lang="zh-TW" altLang="en-US" sz="1600" b="1" dirty="0" err="1"/>
          </a:p>
        </p:txBody>
      </p:sp>
      <p:sp>
        <p:nvSpPr>
          <p:cNvPr id="63" name="Left Brace 62">
            <a:extLst>
              <a:ext uri="{FF2B5EF4-FFF2-40B4-BE49-F238E27FC236}">
                <a16:creationId xmlns:a16="http://schemas.microsoft.com/office/drawing/2014/main" id="{3854A904-C0EF-4599-9565-B9377028EECC}"/>
              </a:ext>
            </a:extLst>
          </p:cNvPr>
          <p:cNvSpPr/>
          <p:nvPr/>
        </p:nvSpPr>
        <p:spPr>
          <a:xfrm rot="16200000">
            <a:off x="10024847" y="4752706"/>
            <a:ext cx="279918" cy="967880"/>
          </a:xfrm>
          <a:prstGeom prst="leftBrace">
            <a:avLst>
              <a:gd name="adj1" fmla="val 8333"/>
              <a:gd name="adj2" fmla="val 49183"/>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64" name="TextBox 63">
            <a:extLst>
              <a:ext uri="{FF2B5EF4-FFF2-40B4-BE49-F238E27FC236}">
                <a16:creationId xmlns:a16="http://schemas.microsoft.com/office/drawing/2014/main" id="{BC657D2E-B049-42E1-8327-9A4A08253351}"/>
              </a:ext>
            </a:extLst>
          </p:cNvPr>
          <p:cNvSpPr txBox="1"/>
          <p:nvPr/>
        </p:nvSpPr>
        <p:spPr>
          <a:xfrm>
            <a:off x="9606599" y="3780825"/>
            <a:ext cx="835165" cy="183320"/>
          </a:xfrm>
          <a:prstGeom prst="rect">
            <a:avLst/>
          </a:prstGeom>
          <a:noFill/>
        </p:spPr>
        <p:txBody>
          <a:bodyPr wrap="none" lIns="0" tIns="0" rIns="0" bIns="0" rtlCol="0">
            <a:spAutoFit/>
          </a:bodyPr>
          <a:lstStyle/>
          <a:p>
            <a:pPr algn="l">
              <a:lnSpc>
                <a:spcPct val="107000"/>
              </a:lnSpc>
              <a:spcBef>
                <a:spcPts val="1000"/>
              </a:spcBef>
              <a:buClr>
                <a:srgbClr val="A19DA2"/>
              </a:buClr>
            </a:pPr>
            <a:r>
              <a:rPr lang="en-US" altLang="zh-TW" sz="1200" dirty="0">
                <a:solidFill>
                  <a:srgbClr val="0070C0"/>
                </a:solidFill>
              </a:rPr>
              <a:t>Parent node</a:t>
            </a:r>
            <a:endParaRPr lang="zh-TW" altLang="en-US" sz="1200" dirty="0" err="1">
              <a:solidFill>
                <a:srgbClr val="0070C0"/>
              </a:solidFill>
            </a:endParaRPr>
          </a:p>
        </p:txBody>
      </p:sp>
      <p:sp>
        <p:nvSpPr>
          <p:cNvPr id="65" name="TextBox 64">
            <a:extLst>
              <a:ext uri="{FF2B5EF4-FFF2-40B4-BE49-F238E27FC236}">
                <a16:creationId xmlns:a16="http://schemas.microsoft.com/office/drawing/2014/main" id="{B3F070B1-1808-411C-87A7-5B27D45580E7}"/>
              </a:ext>
            </a:extLst>
          </p:cNvPr>
          <p:cNvSpPr txBox="1"/>
          <p:nvPr/>
        </p:nvSpPr>
        <p:spPr>
          <a:xfrm>
            <a:off x="9917774" y="5400252"/>
            <a:ext cx="730969" cy="183320"/>
          </a:xfrm>
          <a:prstGeom prst="rect">
            <a:avLst/>
          </a:prstGeom>
          <a:noFill/>
        </p:spPr>
        <p:txBody>
          <a:bodyPr wrap="none" lIns="0" tIns="0" rIns="0" bIns="0" rtlCol="0">
            <a:spAutoFit/>
          </a:bodyPr>
          <a:lstStyle/>
          <a:p>
            <a:pPr algn="l">
              <a:lnSpc>
                <a:spcPct val="107000"/>
              </a:lnSpc>
              <a:spcBef>
                <a:spcPts val="1000"/>
              </a:spcBef>
              <a:buClr>
                <a:srgbClr val="A19DA2"/>
              </a:buClr>
            </a:pPr>
            <a:r>
              <a:rPr lang="en-US" altLang="zh-TW" sz="1200" dirty="0">
                <a:solidFill>
                  <a:srgbClr val="0070C0"/>
                </a:solidFill>
              </a:rPr>
              <a:t>Child node</a:t>
            </a:r>
            <a:endParaRPr lang="zh-TW" altLang="en-US" sz="1200" dirty="0" err="1">
              <a:solidFill>
                <a:srgbClr val="0070C0"/>
              </a:solidFill>
            </a:endParaRPr>
          </a:p>
        </p:txBody>
      </p:sp>
    </p:spTree>
    <p:extLst>
      <p:ext uri="{BB962C8B-B14F-4D97-AF65-F5344CB8AC3E}">
        <p14:creationId xmlns:p14="http://schemas.microsoft.com/office/powerpoint/2010/main" val="3836571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9C4D5E-0C48-4DD5-B990-195CF53F7378}"/>
              </a:ext>
            </a:extLst>
          </p:cNvPr>
          <p:cNvSpPr>
            <a:spLocks noGrp="1"/>
          </p:cNvSpPr>
          <p:nvPr>
            <p:ph idx="1"/>
          </p:nvPr>
        </p:nvSpPr>
        <p:spPr>
          <a:xfrm>
            <a:off x="407988" y="1628775"/>
            <a:ext cx="6132772" cy="4392613"/>
          </a:xfrm>
        </p:spPr>
        <p:txBody>
          <a:bodyPr/>
          <a:lstStyle/>
          <a:p>
            <a:r>
              <a:rPr lang="en-US" altLang="zh-TW" b="1" dirty="0">
                <a:solidFill>
                  <a:srgbClr val="671C3E"/>
                </a:solidFill>
              </a:rPr>
              <a:t>Regression problem:</a:t>
            </a:r>
            <a:br>
              <a:rPr lang="en-US" altLang="zh-TW" dirty="0"/>
            </a:br>
            <a:r>
              <a:rPr lang="en-US" altLang="zh-TW" dirty="0"/>
              <a:t>Decision tree generally is made for solving classification problem, but it can also be used in regression problem.</a:t>
            </a:r>
          </a:p>
          <a:p>
            <a:r>
              <a:rPr lang="en-US" altLang="zh-TW" b="1" dirty="0">
                <a:solidFill>
                  <a:srgbClr val="671C3E"/>
                </a:solidFill>
              </a:rPr>
              <a:t>Do the split:</a:t>
            </a:r>
          </a:p>
          <a:p>
            <a:pPr marL="609600" lvl="2" indent="-342900">
              <a:buFont typeface="+mj-lt"/>
              <a:buAutoNum type="arabicPeriod"/>
            </a:pPr>
            <a:r>
              <a:rPr lang="en-US" altLang="zh-TW" dirty="0"/>
              <a:t>Scan: the same as before scan all the features and the values </a:t>
            </a:r>
          </a:p>
          <a:p>
            <a:pPr marL="609600" lvl="2" indent="-342900">
              <a:buFont typeface="+mj-lt"/>
              <a:buAutoNum type="arabicPeriod"/>
            </a:pPr>
            <a:r>
              <a:rPr lang="en-US" altLang="zh-TW" dirty="0">
                <a:solidFill>
                  <a:schemeClr val="accent1"/>
                </a:solidFill>
              </a:rPr>
              <a:t>Compute the impurity of the node! </a:t>
            </a:r>
            <a:br>
              <a:rPr lang="en-US" altLang="zh-TW" b="1" dirty="0">
                <a:solidFill>
                  <a:schemeClr val="accent1"/>
                </a:solidFill>
              </a:rPr>
            </a:br>
            <a:r>
              <a:rPr lang="en-US" altLang="zh-TW" dirty="0">
                <a:solidFill>
                  <a:schemeClr val="accent1"/>
                </a:solidFill>
              </a:rPr>
              <a:t>Maximize Variance reduction</a:t>
            </a:r>
          </a:p>
          <a:p>
            <a:pPr lvl="2"/>
            <a:r>
              <a:rPr lang="en-US" altLang="zh-TW" sz="1800" dirty="0"/>
              <a:t>Var = 1/n </a:t>
            </a:r>
            <a:r>
              <a:rPr lang="el-GR" altLang="zh-TW" sz="1800" i="0" dirty="0">
                <a:solidFill>
                  <a:srgbClr val="202124"/>
                </a:solidFill>
                <a:effectLst/>
                <a:latin typeface="arial" panose="020B0604020202020204" pitchFamily="34" charset="0"/>
              </a:rPr>
              <a:t>Σ </a:t>
            </a:r>
            <a:r>
              <a:rPr lang="en-US" altLang="zh-TW" i="0" dirty="0">
                <a:solidFill>
                  <a:srgbClr val="202124"/>
                </a:solidFill>
                <a:effectLst/>
                <a:latin typeface="arial" panose="020B0604020202020204" pitchFamily="34" charset="0"/>
              </a:rPr>
              <a:t>(</a:t>
            </a:r>
            <a:r>
              <a:rPr lang="en-US" altLang="zh-TW" sz="1800" dirty="0">
                <a:solidFill>
                  <a:srgbClr val="202124"/>
                </a:solidFill>
                <a:latin typeface="arial" panose="020B0604020202020204" pitchFamily="34" charset="0"/>
              </a:rPr>
              <a:t>Y</a:t>
            </a:r>
            <a:r>
              <a:rPr lang="en-US" altLang="zh-TW" sz="1000" dirty="0">
                <a:solidFill>
                  <a:srgbClr val="202124"/>
                </a:solidFill>
                <a:latin typeface="arial" panose="020B0604020202020204" pitchFamily="34" charset="0"/>
              </a:rPr>
              <a:t>i</a:t>
            </a:r>
            <a:r>
              <a:rPr lang="en-US" altLang="zh-TW" sz="1800" dirty="0">
                <a:solidFill>
                  <a:srgbClr val="202124"/>
                </a:solidFill>
                <a:latin typeface="arial" panose="020B0604020202020204" pitchFamily="34" charset="0"/>
              </a:rPr>
              <a:t> – </a:t>
            </a:r>
            <a:r>
              <a:rPr lang="en-US" altLang="zh-TW" sz="1800" dirty="0" err="1">
                <a:solidFill>
                  <a:srgbClr val="202124"/>
                </a:solidFill>
                <a:latin typeface="arial" panose="020B0604020202020204" pitchFamily="34" charset="0"/>
              </a:rPr>
              <a:t>Y</a:t>
            </a:r>
            <a:r>
              <a:rPr lang="en-US" altLang="zh-TW" sz="1000" dirty="0" err="1">
                <a:solidFill>
                  <a:srgbClr val="202124"/>
                </a:solidFill>
                <a:latin typeface="arial" panose="020B0604020202020204" pitchFamily="34" charset="0"/>
              </a:rPr>
              <a:t>h</a:t>
            </a:r>
            <a:r>
              <a:rPr lang="en-US" altLang="zh-TW" dirty="0">
                <a:solidFill>
                  <a:srgbClr val="202124"/>
                </a:solidFill>
                <a:latin typeface="arial" panose="020B0604020202020204" pitchFamily="34" charset="0"/>
              </a:rPr>
              <a:t>)</a:t>
            </a:r>
            <a:r>
              <a:rPr lang="en-US" altLang="zh-TW" sz="1000" dirty="0">
                <a:solidFill>
                  <a:srgbClr val="202124"/>
                </a:solidFill>
                <a:latin typeface="arial" panose="020B0604020202020204" pitchFamily="34" charset="0"/>
              </a:rPr>
              <a:t>  </a:t>
            </a:r>
            <a:r>
              <a:rPr lang="en-US" altLang="zh-TW" sz="1800" dirty="0">
                <a:solidFill>
                  <a:srgbClr val="202124"/>
                </a:solidFill>
                <a:latin typeface="arial" panose="020B0604020202020204" pitchFamily="34" charset="0"/>
              </a:rPr>
              <a:t>[0-1]</a:t>
            </a:r>
          </a:p>
          <a:p>
            <a:pPr lvl="2"/>
            <a:r>
              <a:rPr lang="en-US" altLang="zh-TW" sz="1800" dirty="0"/>
              <a:t>Variance reduction = Var(parent) –</a:t>
            </a:r>
            <a:r>
              <a:rPr lang="el-GR" altLang="zh-TW" sz="1800" i="0" dirty="0">
                <a:solidFill>
                  <a:srgbClr val="202124"/>
                </a:solidFill>
                <a:effectLst/>
                <a:latin typeface="arial" panose="020B0604020202020204" pitchFamily="34" charset="0"/>
              </a:rPr>
              <a:t> Σ</a:t>
            </a:r>
            <a:r>
              <a:rPr lang="en-US" altLang="zh-TW" sz="1800" i="0" dirty="0">
                <a:solidFill>
                  <a:srgbClr val="202124"/>
                </a:solidFill>
                <a:effectLst/>
                <a:latin typeface="arial" panose="020B0604020202020204" pitchFamily="34" charset="0"/>
              </a:rPr>
              <a:t> </a:t>
            </a:r>
            <a:r>
              <a:rPr lang="en-US" altLang="zh-TW" sz="1800" i="0" dirty="0" err="1">
                <a:solidFill>
                  <a:srgbClr val="202124"/>
                </a:solidFill>
                <a:effectLst/>
                <a:latin typeface="arial" panose="020B0604020202020204" pitchFamily="34" charset="0"/>
              </a:rPr>
              <a:t>w</a:t>
            </a:r>
            <a:r>
              <a:rPr lang="en-US" altLang="zh-TW" sz="1000" i="0" dirty="0" err="1">
                <a:solidFill>
                  <a:srgbClr val="202124"/>
                </a:solidFill>
                <a:effectLst/>
                <a:latin typeface="arial" panose="020B0604020202020204" pitchFamily="34" charset="0"/>
              </a:rPr>
              <a:t>i</a:t>
            </a:r>
            <a:r>
              <a:rPr lang="en-US" altLang="zh-TW" sz="1800" i="0" dirty="0">
                <a:solidFill>
                  <a:srgbClr val="202124"/>
                </a:solidFill>
                <a:effectLst/>
                <a:latin typeface="arial" panose="020B0604020202020204" pitchFamily="34" charset="0"/>
              </a:rPr>
              <a:t> Var(</a:t>
            </a:r>
            <a:r>
              <a:rPr lang="en-US" altLang="zh-TW" sz="1800" i="0" dirty="0" err="1">
                <a:solidFill>
                  <a:srgbClr val="202124"/>
                </a:solidFill>
                <a:effectLst/>
                <a:latin typeface="arial" panose="020B0604020202020204" pitchFamily="34" charset="0"/>
              </a:rPr>
              <a:t>child</a:t>
            </a:r>
            <a:r>
              <a:rPr lang="en-US" altLang="zh-TW" sz="1000" i="0" dirty="0" err="1">
                <a:solidFill>
                  <a:srgbClr val="202124"/>
                </a:solidFill>
                <a:effectLst/>
                <a:latin typeface="arial" panose="020B0604020202020204" pitchFamily="34" charset="0"/>
              </a:rPr>
              <a:t>i</a:t>
            </a:r>
            <a:r>
              <a:rPr lang="en-US" altLang="zh-TW" sz="1800" i="0" dirty="0">
                <a:solidFill>
                  <a:srgbClr val="202124"/>
                </a:solidFill>
                <a:effectLst/>
                <a:latin typeface="arial" panose="020B0604020202020204" pitchFamily="34" charset="0"/>
              </a:rPr>
              <a:t>)</a:t>
            </a:r>
            <a:endParaRPr lang="en-US" altLang="zh-TW" b="1" dirty="0">
              <a:solidFill>
                <a:schemeClr val="accent1"/>
              </a:solidFill>
            </a:endParaRPr>
          </a:p>
          <a:p>
            <a:r>
              <a:rPr lang="en-US" altLang="zh-TW" b="1" dirty="0">
                <a:solidFill>
                  <a:srgbClr val="671C3E"/>
                </a:solidFill>
              </a:rPr>
              <a:t>Prediction: </a:t>
            </a:r>
            <a:br>
              <a:rPr lang="en-US" altLang="zh-TW" b="1" dirty="0">
                <a:solidFill>
                  <a:srgbClr val="671C3E"/>
                </a:solidFill>
              </a:rPr>
            </a:br>
            <a:r>
              <a:rPr lang="en-US" altLang="zh-TW" dirty="0">
                <a:solidFill>
                  <a:schemeClr val="accent1"/>
                </a:solidFill>
              </a:rPr>
              <a:t>the mean of the target value in a leaf node</a:t>
            </a:r>
            <a:endParaRPr lang="zh-TW" altLang="en-US" dirty="0">
              <a:solidFill>
                <a:schemeClr val="accent1"/>
              </a:solidFill>
            </a:endParaRPr>
          </a:p>
        </p:txBody>
      </p:sp>
      <p:sp>
        <p:nvSpPr>
          <p:cNvPr id="3" name="Title 2">
            <a:extLst>
              <a:ext uri="{FF2B5EF4-FFF2-40B4-BE49-F238E27FC236}">
                <a16:creationId xmlns:a16="http://schemas.microsoft.com/office/drawing/2014/main" id="{D6E6BA16-7730-411A-A4AE-FF162283EBF0}"/>
              </a:ext>
            </a:extLst>
          </p:cNvPr>
          <p:cNvSpPr>
            <a:spLocks noGrp="1"/>
          </p:cNvSpPr>
          <p:nvPr>
            <p:ph type="title"/>
          </p:nvPr>
        </p:nvSpPr>
        <p:spPr/>
        <p:txBody>
          <a:bodyPr/>
          <a:lstStyle/>
          <a:p>
            <a:r>
              <a:rPr lang="en-US" altLang="zh-TW" dirty="0"/>
              <a:t>Decision tree regressor</a:t>
            </a:r>
            <a:endParaRPr lang="zh-TW" altLang="en-US" dirty="0"/>
          </a:p>
        </p:txBody>
      </p:sp>
      <p:sp>
        <p:nvSpPr>
          <p:cNvPr id="32" name="Rectangle 31">
            <a:extLst>
              <a:ext uri="{FF2B5EF4-FFF2-40B4-BE49-F238E27FC236}">
                <a16:creationId xmlns:a16="http://schemas.microsoft.com/office/drawing/2014/main" id="{217A40CA-51FE-413E-B280-BE5E308157BA}"/>
              </a:ext>
            </a:extLst>
          </p:cNvPr>
          <p:cNvSpPr/>
          <p:nvPr/>
        </p:nvSpPr>
        <p:spPr>
          <a:xfrm>
            <a:off x="279918" y="6260841"/>
            <a:ext cx="1082351" cy="578498"/>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dirty="0" err="1">
              <a:solidFill>
                <a:schemeClr val="tx1"/>
              </a:solidFill>
            </a:endParaRPr>
          </a:p>
        </p:txBody>
      </p:sp>
      <p:sp>
        <p:nvSpPr>
          <p:cNvPr id="33" name="Slide Number Placeholder 32">
            <a:extLst>
              <a:ext uri="{FF2B5EF4-FFF2-40B4-BE49-F238E27FC236}">
                <a16:creationId xmlns:a16="http://schemas.microsoft.com/office/drawing/2014/main" id="{E80BAA3E-C963-4D41-9FBD-6AFE52E3A3D8}"/>
              </a:ext>
            </a:extLst>
          </p:cNvPr>
          <p:cNvSpPr>
            <a:spLocks noGrp="1"/>
          </p:cNvSpPr>
          <p:nvPr>
            <p:ph type="sldNum" sz="quarter" idx="12"/>
          </p:nvPr>
        </p:nvSpPr>
        <p:spPr/>
        <p:txBody>
          <a:bodyPr/>
          <a:lstStyle/>
          <a:p>
            <a:fld id="{ED53A714-CADE-4367-996E-560165165341}" type="slidenum">
              <a:rPr lang="zh-TW" altLang="en-US" smtClean="0"/>
              <a:t>5</a:t>
            </a:fld>
            <a:endParaRPr lang="zh-TW" altLang="en-US"/>
          </a:p>
        </p:txBody>
      </p:sp>
      <p:sp>
        <p:nvSpPr>
          <p:cNvPr id="62" name="Rectangle 61">
            <a:extLst>
              <a:ext uri="{FF2B5EF4-FFF2-40B4-BE49-F238E27FC236}">
                <a16:creationId xmlns:a16="http://schemas.microsoft.com/office/drawing/2014/main" id="{7A3EC0ED-95A8-4BEE-B2E1-4131E67B3F9D}"/>
              </a:ext>
            </a:extLst>
          </p:cNvPr>
          <p:cNvSpPr/>
          <p:nvPr/>
        </p:nvSpPr>
        <p:spPr>
          <a:xfrm>
            <a:off x="9348566" y="3238304"/>
            <a:ext cx="1616130" cy="2462700"/>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dirty="0" err="1">
              <a:solidFill>
                <a:srgbClr val="671C3E"/>
              </a:solidFill>
            </a:endParaRPr>
          </a:p>
        </p:txBody>
      </p:sp>
      <p:sp>
        <p:nvSpPr>
          <p:cNvPr id="63" name="Rectangle: Rounded Corners 62">
            <a:extLst>
              <a:ext uri="{FF2B5EF4-FFF2-40B4-BE49-F238E27FC236}">
                <a16:creationId xmlns:a16="http://schemas.microsoft.com/office/drawing/2014/main" id="{96791F3A-47E5-42E6-BFA4-C888D3FBE3D2}"/>
              </a:ext>
            </a:extLst>
          </p:cNvPr>
          <p:cNvSpPr/>
          <p:nvPr/>
        </p:nvSpPr>
        <p:spPr>
          <a:xfrm>
            <a:off x="8570163" y="1628775"/>
            <a:ext cx="1091681" cy="503853"/>
          </a:xfrm>
          <a:prstGeom prst="roundRect">
            <a:avLst/>
          </a:prstGeom>
          <a:solidFill>
            <a:schemeClr val="accent2"/>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b="1" dirty="0">
                <a:solidFill>
                  <a:schemeClr val="tx1"/>
                </a:solidFill>
              </a:rPr>
              <a:t>Root node</a:t>
            </a:r>
          </a:p>
          <a:p>
            <a:pPr algn="ctr"/>
            <a:r>
              <a:rPr lang="en-US" altLang="zh-TW" sz="1200" dirty="0">
                <a:solidFill>
                  <a:schemeClr val="tx1"/>
                </a:solidFill>
              </a:rPr>
              <a:t>X1</a:t>
            </a:r>
            <a:r>
              <a:rPr lang="zh-TW" altLang="en-US" sz="1200" dirty="0">
                <a:solidFill>
                  <a:schemeClr val="tx1"/>
                </a:solidFill>
              </a:rPr>
              <a:t> </a:t>
            </a:r>
            <a:r>
              <a:rPr lang="en-US" altLang="zh-TW" sz="1200" dirty="0">
                <a:solidFill>
                  <a:schemeClr val="tx1"/>
                </a:solidFill>
              </a:rPr>
              <a:t>== ‘A’</a:t>
            </a:r>
          </a:p>
        </p:txBody>
      </p:sp>
      <p:sp>
        <p:nvSpPr>
          <p:cNvPr id="64" name="Rectangle: Rounded Corners 63">
            <a:extLst>
              <a:ext uri="{FF2B5EF4-FFF2-40B4-BE49-F238E27FC236}">
                <a16:creationId xmlns:a16="http://schemas.microsoft.com/office/drawing/2014/main" id="{B99E66C1-693F-4DB6-9BE4-BBBF0AEA78D6}"/>
              </a:ext>
            </a:extLst>
          </p:cNvPr>
          <p:cNvSpPr/>
          <p:nvPr/>
        </p:nvSpPr>
        <p:spPr>
          <a:xfrm>
            <a:off x="7817493" y="2592938"/>
            <a:ext cx="1091681" cy="503853"/>
          </a:xfrm>
          <a:prstGeom prst="roundRect">
            <a:avLst/>
          </a:prstGeom>
          <a:solidFill>
            <a:schemeClr val="accent2"/>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rPr>
              <a:t>X2 &gt; 11</a:t>
            </a:r>
          </a:p>
        </p:txBody>
      </p:sp>
      <p:sp>
        <p:nvSpPr>
          <p:cNvPr id="65" name="Rectangle: Rounded Corners 64">
            <a:extLst>
              <a:ext uri="{FF2B5EF4-FFF2-40B4-BE49-F238E27FC236}">
                <a16:creationId xmlns:a16="http://schemas.microsoft.com/office/drawing/2014/main" id="{A83895BC-2C9B-411E-805D-9EE069FA7C89}"/>
              </a:ext>
            </a:extLst>
          </p:cNvPr>
          <p:cNvSpPr/>
          <p:nvPr/>
        </p:nvSpPr>
        <p:spPr>
          <a:xfrm>
            <a:off x="9478342" y="2592937"/>
            <a:ext cx="1091681" cy="503853"/>
          </a:xfrm>
          <a:prstGeom prst="roundRect">
            <a:avLst/>
          </a:prstGeom>
          <a:solidFill>
            <a:schemeClr val="accent2"/>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rPr>
              <a:t>X3 &gt; 20</a:t>
            </a:r>
          </a:p>
        </p:txBody>
      </p:sp>
      <p:cxnSp>
        <p:nvCxnSpPr>
          <p:cNvPr id="66" name="Straight Arrow Connector 65">
            <a:extLst>
              <a:ext uri="{FF2B5EF4-FFF2-40B4-BE49-F238E27FC236}">
                <a16:creationId xmlns:a16="http://schemas.microsoft.com/office/drawing/2014/main" id="{DE63767C-46B8-4255-92E0-9A9BDC4B8980}"/>
              </a:ext>
            </a:extLst>
          </p:cNvPr>
          <p:cNvCxnSpPr>
            <a:stCxn id="63" idx="2"/>
            <a:endCxn id="64" idx="0"/>
          </p:cNvCxnSpPr>
          <p:nvPr/>
        </p:nvCxnSpPr>
        <p:spPr>
          <a:xfrm flipH="1">
            <a:off x="8363334" y="2132628"/>
            <a:ext cx="752670" cy="460310"/>
          </a:xfrm>
          <a:prstGeom prst="straightConnector1">
            <a:avLst/>
          </a:prstGeom>
          <a:ln w="63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D64D4B49-C6BB-466B-8F3A-B96666FEA619}"/>
              </a:ext>
            </a:extLst>
          </p:cNvPr>
          <p:cNvCxnSpPr>
            <a:stCxn id="63" idx="2"/>
            <a:endCxn id="65" idx="0"/>
          </p:cNvCxnSpPr>
          <p:nvPr/>
        </p:nvCxnSpPr>
        <p:spPr>
          <a:xfrm>
            <a:off x="9116004" y="2132628"/>
            <a:ext cx="908179" cy="460309"/>
          </a:xfrm>
          <a:prstGeom prst="straightConnector1">
            <a:avLst/>
          </a:prstGeom>
          <a:ln w="63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7EE874E6-826D-4496-8C20-1452B4B359E8}"/>
              </a:ext>
            </a:extLst>
          </p:cNvPr>
          <p:cNvSpPr txBox="1"/>
          <p:nvPr/>
        </p:nvSpPr>
        <p:spPr>
          <a:xfrm>
            <a:off x="8430701" y="2170778"/>
            <a:ext cx="278923" cy="213776"/>
          </a:xfrm>
          <a:prstGeom prst="rect">
            <a:avLst/>
          </a:prstGeom>
          <a:noFill/>
        </p:spPr>
        <p:txBody>
          <a:bodyPr wrap="none" lIns="0" tIns="0" rIns="0" bIns="0" rtlCol="0">
            <a:spAutoFit/>
          </a:bodyPr>
          <a:lstStyle/>
          <a:p>
            <a:pPr algn="l">
              <a:lnSpc>
                <a:spcPct val="107000"/>
              </a:lnSpc>
              <a:spcBef>
                <a:spcPts val="1000"/>
              </a:spcBef>
              <a:buClr>
                <a:srgbClr val="A19DA2"/>
              </a:buClr>
            </a:pPr>
            <a:r>
              <a:rPr lang="en-US" altLang="zh-TW" sz="1400" dirty="0"/>
              <a:t>yes</a:t>
            </a:r>
            <a:endParaRPr lang="zh-TW" altLang="en-US" sz="1400" dirty="0" err="1"/>
          </a:p>
        </p:txBody>
      </p:sp>
      <p:sp>
        <p:nvSpPr>
          <p:cNvPr id="69" name="TextBox 68">
            <a:extLst>
              <a:ext uri="{FF2B5EF4-FFF2-40B4-BE49-F238E27FC236}">
                <a16:creationId xmlns:a16="http://schemas.microsoft.com/office/drawing/2014/main" id="{93C5ED79-53D8-42B5-BB94-D1E8676A868A}"/>
              </a:ext>
            </a:extLst>
          </p:cNvPr>
          <p:cNvSpPr txBox="1"/>
          <p:nvPr/>
        </p:nvSpPr>
        <p:spPr>
          <a:xfrm>
            <a:off x="9589750" y="2149006"/>
            <a:ext cx="198772" cy="213776"/>
          </a:xfrm>
          <a:prstGeom prst="rect">
            <a:avLst/>
          </a:prstGeom>
          <a:noFill/>
        </p:spPr>
        <p:txBody>
          <a:bodyPr wrap="none" lIns="0" tIns="0" rIns="0" bIns="0" rtlCol="0">
            <a:spAutoFit/>
          </a:bodyPr>
          <a:lstStyle/>
          <a:p>
            <a:pPr algn="l">
              <a:lnSpc>
                <a:spcPct val="107000"/>
              </a:lnSpc>
              <a:spcBef>
                <a:spcPts val="1000"/>
              </a:spcBef>
              <a:buClr>
                <a:srgbClr val="A19DA2"/>
              </a:buClr>
            </a:pPr>
            <a:r>
              <a:rPr lang="en-US" altLang="zh-TW" sz="1400" dirty="0"/>
              <a:t>no</a:t>
            </a:r>
            <a:endParaRPr lang="zh-TW" altLang="en-US" sz="1400" dirty="0" err="1"/>
          </a:p>
        </p:txBody>
      </p:sp>
      <p:sp>
        <p:nvSpPr>
          <p:cNvPr id="70" name="Rectangle: Rounded Corners 69">
            <a:extLst>
              <a:ext uri="{FF2B5EF4-FFF2-40B4-BE49-F238E27FC236}">
                <a16:creationId xmlns:a16="http://schemas.microsoft.com/office/drawing/2014/main" id="{FDE22C7B-3858-4675-9365-55516EC31131}"/>
              </a:ext>
            </a:extLst>
          </p:cNvPr>
          <p:cNvSpPr/>
          <p:nvPr/>
        </p:nvSpPr>
        <p:spPr>
          <a:xfrm>
            <a:off x="8050056" y="3475916"/>
            <a:ext cx="1091681" cy="503853"/>
          </a:xfrm>
          <a:prstGeom prst="roundRect">
            <a:avLst/>
          </a:prstGeom>
          <a:solidFill>
            <a:schemeClr val="accent2"/>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rPr>
              <a:t>X4 &lt; 10</a:t>
            </a:r>
          </a:p>
        </p:txBody>
      </p:sp>
      <p:sp>
        <p:nvSpPr>
          <p:cNvPr id="71" name="Rectangle: Rounded Corners 70">
            <a:extLst>
              <a:ext uri="{FF2B5EF4-FFF2-40B4-BE49-F238E27FC236}">
                <a16:creationId xmlns:a16="http://schemas.microsoft.com/office/drawing/2014/main" id="{73CEC0A4-7354-4788-AC76-10074E363247}"/>
              </a:ext>
            </a:extLst>
          </p:cNvPr>
          <p:cNvSpPr/>
          <p:nvPr/>
        </p:nvSpPr>
        <p:spPr>
          <a:xfrm>
            <a:off x="9536616" y="3475915"/>
            <a:ext cx="1091681" cy="503853"/>
          </a:xfrm>
          <a:prstGeom prst="roundRect">
            <a:avLst/>
          </a:prstGeom>
          <a:solidFill>
            <a:schemeClr val="accent2"/>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rPr>
              <a:t>X1 == ‘B’</a:t>
            </a:r>
          </a:p>
        </p:txBody>
      </p:sp>
      <p:sp>
        <p:nvSpPr>
          <p:cNvPr id="72" name="Rectangle: Rounded Corners 71">
            <a:extLst>
              <a:ext uri="{FF2B5EF4-FFF2-40B4-BE49-F238E27FC236}">
                <a16:creationId xmlns:a16="http://schemas.microsoft.com/office/drawing/2014/main" id="{C211E3D4-45C7-41F0-9BFD-E5F308552D9B}"/>
              </a:ext>
            </a:extLst>
          </p:cNvPr>
          <p:cNvSpPr/>
          <p:nvPr/>
        </p:nvSpPr>
        <p:spPr>
          <a:xfrm>
            <a:off x="6743773" y="3475914"/>
            <a:ext cx="1091681" cy="503853"/>
          </a:xfrm>
          <a:prstGeom prst="roundRect">
            <a:avLst/>
          </a:prstGeom>
          <a:solidFill>
            <a:schemeClr val="accent2"/>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rPr>
              <a:t>X3 &gt; 10</a:t>
            </a:r>
          </a:p>
        </p:txBody>
      </p:sp>
      <p:sp>
        <p:nvSpPr>
          <p:cNvPr id="73" name="Oval 72">
            <a:extLst>
              <a:ext uri="{FF2B5EF4-FFF2-40B4-BE49-F238E27FC236}">
                <a16:creationId xmlns:a16="http://schemas.microsoft.com/office/drawing/2014/main" id="{36A31B7B-94E2-45D2-9A8F-07C3EBABA826}"/>
              </a:ext>
            </a:extLst>
          </p:cNvPr>
          <p:cNvSpPr/>
          <p:nvPr/>
        </p:nvSpPr>
        <p:spPr>
          <a:xfrm>
            <a:off x="11031412" y="3501749"/>
            <a:ext cx="579199" cy="606490"/>
          </a:xfrm>
          <a:prstGeom prst="ellipse">
            <a:avLst/>
          </a:prstGeom>
          <a:solidFill>
            <a:srgbClr val="92D050"/>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rPr>
              <a:t>NO</a:t>
            </a:r>
            <a:endParaRPr lang="zh-TW" altLang="en-US" sz="1100" dirty="0" err="1">
              <a:solidFill>
                <a:schemeClr val="tx1"/>
              </a:solidFill>
            </a:endParaRPr>
          </a:p>
        </p:txBody>
      </p:sp>
      <p:sp>
        <p:nvSpPr>
          <p:cNvPr id="74" name="Oval 73">
            <a:extLst>
              <a:ext uri="{FF2B5EF4-FFF2-40B4-BE49-F238E27FC236}">
                <a16:creationId xmlns:a16="http://schemas.microsoft.com/office/drawing/2014/main" id="{D67328E9-09EF-4996-97E2-2D99B122C1E9}"/>
              </a:ext>
            </a:extLst>
          </p:cNvPr>
          <p:cNvSpPr/>
          <p:nvPr/>
        </p:nvSpPr>
        <p:spPr>
          <a:xfrm>
            <a:off x="10338697" y="4488641"/>
            <a:ext cx="579199" cy="606490"/>
          </a:xfrm>
          <a:prstGeom prst="ellipse">
            <a:avLst/>
          </a:prstGeom>
          <a:solidFill>
            <a:srgbClr val="92D050"/>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rPr>
              <a:t>NO</a:t>
            </a:r>
            <a:endParaRPr lang="zh-TW" altLang="en-US" sz="1100" dirty="0" err="1">
              <a:solidFill>
                <a:schemeClr val="tx1"/>
              </a:solidFill>
            </a:endParaRPr>
          </a:p>
        </p:txBody>
      </p:sp>
      <p:sp>
        <p:nvSpPr>
          <p:cNvPr id="75" name="Oval 74">
            <a:extLst>
              <a:ext uri="{FF2B5EF4-FFF2-40B4-BE49-F238E27FC236}">
                <a16:creationId xmlns:a16="http://schemas.microsoft.com/office/drawing/2014/main" id="{719CD92D-6C50-4C6A-AA2B-E7DE0284BE0C}"/>
              </a:ext>
            </a:extLst>
          </p:cNvPr>
          <p:cNvSpPr/>
          <p:nvPr/>
        </p:nvSpPr>
        <p:spPr>
          <a:xfrm>
            <a:off x="9356340" y="4488641"/>
            <a:ext cx="579199" cy="606490"/>
          </a:xfrm>
          <a:prstGeom prst="ellipse">
            <a:avLst/>
          </a:prstGeom>
          <a:solidFill>
            <a:srgbClr val="FF0000"/>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800" dirty="0">
                <a:solidFill>
                  <a:schemeClr val="tx1"/>
                </a:solidFill>
              </a:rPr>
              <a:t>YES</a:t>
            </a:r>
            <a:endParaRPr lang="zh-TW" altLang="en-US" sz="800" dirty="0" err="1">
              <a:solidFill>
                <a:schemeClr val="tx1"/>
              </a:solidFill>
            </a:endParaRPr>
          </a:p>
        </p:txBody>
      </p:sp>
      <p:sp>
        <p:nvSpPr>
          <p:cNvPr id="76" name="Oval 75">
            <a:extLst>
              <a:ext uri="{FF2B5EF4-FFF2-40B4-BE49-F238E27FC236}">
                <a16:creationId xmlns:a16="http://schemas.microsoft.com/office/drawing/2014/main" id="{37AAC211-8ABA-4031-AAC6-06662AFA83C3}"/>
              </a:ext>
            </a:extLst>
          </p:cNvPr>
          <p:cNvSpPr/>
          <p:nvPr/>
        </p:nvSpPr>
        <p:spPr>
          <a:xfrm>
            <a:off x="7375326" y="4488641"/>
            <a:ext cx="579199" cy="606490"/>
          </a:xfrm>
          <a:prstGeom prst="ellipse">
            <a:avLst/>
          </a:prstGeom>
          <a:solidFill>
            <a:srgbClr val="FF0000"/>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800" dirty="0">
                <a:solidFill>
                  <a:schemeClr val="tx1"/>
                </a:solidFill>
              </a:rPr>
              <a:t>YES</a:t>
            </a:r>
            <a:endParaRPr lang="zh-TW" altLang="en-US" sz="800" dirty="0" err="1">
              <a:solidFill>
                <a:schemeClr val="tx1"/>
              </a:solidFill>
            </a:endParaRPr>
          </a:p>
        </p:txBody>
      </p:sp>
      <p:sp>
        <p:nvSpPr>
          <p:cNvPr id="77" name="Oval 76">
            <a:extLst>
              <a:ext uri="{FF2B5EF4-FFF2-40B4-BE49-F238E27FC236}">
                <a16:creationId xmlns:a16="http://schemas.microsoft.com/office/drawing/2014/main" id="{6129ABBE-8091-4251-A186-1B4D3B419318}"/>
              </a:ext>
            </a:extLst>
          </p:cNvPr>
          <p:cNvSpPr/>
          <p:nvPr/>
        </p:nvSpPr>
        <p:spPr>
          <a:xfrm>
            <a:off x="8518585" y="4488641"/>
            <a:ext cx="579199" cy="606490"/>
          </a:xfrm>
          <a:prstGeom prst="ellipse">
            <a:avLst/>
          </a:prstGeom>
          <a:solidFill>
            <a:srgbClr val="92D050"/>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rPr>
              <a:t>NO</a:t>
            </a:r>
            <a:endParaRPr lang="zh-TW" altLang="en-US" sz="1100" dirty="0" err="1">
              <a:solidFill>
                <a:schemeClr val="tx1"/>
              </a:solidFill>
            </a:endParaRPr>
          </a:p>
        </p:txBody>
      </p:sp>
      <p:cxnSp>
        <p:nvCxnSpPr>
          <p:cNvPr id="78" name="Straight Arrow Connector 77">
            <a:extLst>
              <a:ext uri="{FF2B5EF4-FFF2-40B4-BE49-F238E27FC236}">
                <a16:creationId xmlns:a16="http://schemas.microsoft.com/office/drawing/2014/main" id="{EEDC01F2-0536-4B76-8DBA-86A0EDF79C2E}"/>
              </a:ext>
            </a:extLst>
          </p:cNvPr>
          <p:cNvCxnSpPr>
            <a:stCxn id="70" idx="2"/>
            <a:endCxn id="76" idx="0"/>
          </p:cNvCxnSpPr>
          <p:nvPr/>
        </p:nvCxnSpPr>
        <p:spPr>
          <a:xfrm flipH="1">
            <a:off x="7664926" y="3979769"/>
            <a:ext cx="930971" cy="508872"/>
          </a:xfrm>
          <a:prstGeom prst="straightConnector1">
            <a:avLst/>
          </a:prstGeom>
          <a:ln w="63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D10944C-0AAF-45D3-B507-1590EF612AA7}"/>
              </a:ext>
            </a:extLst>
          </p:cNvPr>
          <p:cNvCxnSpPr>
            <a:stCxn id="70" idx="2"/>
            <a:endCxn id="77" idx="0"/>
          </p:cNvCxnSpPr>
          <p:nvPr/>
        </p:nvCxnSpPr>
        <p:spPr>
          <a:xfrm>
            <a:off x="8595897" y="3979769"/>
            <a:ext cx="212288" cy="508872"/>
          </a:xfrm>
          <a:prstGeom prst="straightConnector1">
            <a:avLst/>
          </a:prstGeom>
          <a:ln w="63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CE5CD629-9173-4D5C-A7D1-BBC8FF173F64}"/>
              </a:ext>
            </a:extLst>
          </p:cNvPr>
          <p:cNvCxnSpPr>
            <a:stCxn id="71" idx="2"/>
            <a:endCxn id="75" idx="0"/>
          </p:cNvCxnSpPr>
          <p:nvPr/>
        </p:nvCxnSpPr>
        <p:spPr>
          <a:xfrm flipH="1">
            <a:off x="9645940" y="3979768"/>
            <a:ext cx="436517" cy="508873"/>
          </a:xfrm>
          <a:prstGeom prst="straightConnector1">
            <a:avLst/>
          </a:prstGeom>
          <a:ln w="63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17BA986F-2C28-477A-BE75-12D0688A44F7}"/>
              </a:ext>
            </a:extLst>
          </p:cNvPr>
          <p:cNvCxnSpPr>
            <a:stCxn id="71" idx="2"/>
            <a:endCxn id="74" idx="0"/>
          </p:cNvCxnSpPr>
          <p:nvPr/>
        </p:nvCxnSpPr>
        <p:spPr>
          <a:xfrm>
            <a:off x="10082457" y="3979768"/>
            <a:ext cx="545840" cy="508873"/>
          </a:xfrm>
          <a:prstGeom prst="straightConnector1">
            <a:avLst/>
          </a:prstGeom>
          <a:ln w="63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B4C3F984-C79B-4350-B09B-C08DD9911680}"/>
              </a:ext>
            </a:extLst>
          </p:cNvPr>
          <p:cNvCxnSpPr>
            <a:stCxn id="64" idx="2"/>
            <a:endCxn id="72" idx="0"/>
          </p:cNvCxnSpPr>
          <p:nvPr/>
        </p:nvCxnSpPr>
        <p:spPr>
          <a:xfrm flipH="1">
            <a:off x="7289614" y="3096791"/>
            <a:ext cx="1073720" cy="379123"/>
          </a:xfrm>
          <a:prstGeom prst="straightConnector1">
            <a:avLst/>
          </a:prstGeom>
          <a:ln w="63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37B323E8-624C-48E8-8FD0-3FC7BFDC13EC}"/>
              </a:ext>
            </a:extLst>
          </p:cNvPr>
          <p:cNvCxnSpPr>
            <a:stCxn id="64" idx="2"/>
            <a:endCxn id="70" idx="0"/>
          </p:cNvCxnSpPr>
          <p:nvPr/>
        </p:nvCxnSpPr>
        <p:spPr>
          <a:xfrm>
            <a:off x="8363334" y="3096791"/>
            <a:ext cx="232563" cy="379125"/>
          </a:xfrm>
          <a:prstGeom prst="straightConnector1">
            <a:avLst/>
          </a:prstGeom>
          <a:ln w="63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23C8181C-D347-4025-A680-5EE062DB3895}"/>
              </a:ext>
            </a:extLst>
          </p:cNvPr>
          <p:cNvCxnSpPr>
            <a:stCxn id="65" idx="2"/>
            <a:endCxn id="71" idx="0"/>
          </p:cNvCxnSpPr>
          <p:nvPr/>
        </p:nvCxnSpPr>
        <p:spPr>
          <a:xfrm>
            <a:off x="10024183" y="3096790"/>
            <a:ext cx="58274" cy="379125"/>
          </a:xfrm>
          <a:prstGeom prst="straightConnector1">
            <a:avLst/>
          </a:prstGeom>
          <a:ln w="63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63F53395-9FE7-43BA-91D4-4246644D68BF}"/>
              </a:ext>
            </a:extLst>
          </p:cNvPr>
          <p:cNvCxnSpPr>
            <a:stCxn id="65" idx="2"/>
            <a:endCxn id="73" idx="0"/>
          </p:cNvCxnSpPr>
          <p:nvPr/>
        </p:nvCxnSpPr>
        <p:spPr>
          <a:xfrm>
            <a:off x="10024183" y="3096790"/>
            <a:ext cx="1296829" cy="404959"/>
          </a:xfrm>
          <a:prstGeom prst="straightConnector1">
            <a:avLst/>
          </a:prstGeom>
          <a:ln w="63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7517B006-04BB-46CE-BD08-9D1DE902E1E9}"/>
              </a:ext>
            </a:extLst>
          </p:cNvPr>
          <p:cNvSpPr txBox="1"/>
          <p:nvPr/>
        </p:nvSpPr>
        <p:spPr>
          <a:xfrm>
            <a:off x="7691321" y="5095131"/>
            <a:ext cx="1082027" cy="244298"/>
          </a:xfrm>
          <a:prstGeom prst="rect">
            <a:avLst/>
          </a:prstGeom>
          <a:noFill/>
        </p:spPr>
        <p:txBody>
          <a:bodyPr wrap="none" lIns="0" tIns="0" rIns="0" bIns="0" rtlCol="0">
            <a:spAutoFit/>
          </a:bodyPr>
          <a:lstStyle/>
          <a:p>
            <a:pPr algn="l">
              <a:lnSpc>
                <a:spcPct val="107000"/>
              </a:lnSpc>
              <a:spcBef>
                <a:spcPts val="1000"/>
              </a:spcBef>
              <a:buClr>
                <a:srgbClr val="A19DA2"/>
              </a:buClr>
            </a:pPr>
            <a:r>
              <a:rPr lang="en-US" altLang="zh-TW" sz="1600" b="1" dirty="0"/>
              <a:t>Leaf nodes</a:t>
            </a:r>
            <a:endParaRPr lang="zh-TW" altLang="en-US" sz="1600" b="1" dirty="0" err="1"/>
          </a:p>
        </p:txBody>
      </p:sp>
      <p:sp>
        <p:nvSpPr>
          <p:cNvPr id="87" name="Left Brace 86">
            <a:extLst>
              <a:ext uri="{FF2B5EF4-FFF2-40B4-BE49-F238E27FC236}">
                <a16:creationId xmlns:a16="http://schemas.microsoft.com/office/drawing/2014/main" id="{67B3C4C9-BA6D-4114-B04D-BEA3BE310FC9}"/>
              </a:ext>
            </a:extLst>
          </p:cNvPr>
          <p:cNvSpPr/>
          <p:nvPr/>
        </p:nvSpPr>
        <p:spPr>
          <a:xfrm rot="16200000">
            <a:off x="10024847" y="4752706"/>
            <a:ext cx="279918" cy="967880"/>
          </a:xfrm>
          <a:prstGeom prst="leftBrace">
            <a:avLst>
              <a:gd name="adj1" fmla="val 8333"/>
              <a:gd name="adj2" fmla="val 49183"/>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88" name="TextBox 87">
            <a:extLst>
              <a:ext uri="{FF2B5EF4-FFF2-40B4-BE49-F238E27FC236}">
                <a16:creationId xmlns:a16="http://schemas.microsoft.com/office/drawing/2014/main" id="{E04CC98E-7E5D-41A6-8C00-57772BA11894}"/>
              </a:ext>
            </a:extLst>
          </p:cNvPr>
          <p:cNvSpPr txBox="1"/>
          <p:nvPr/>
        </p:nvSpPr>
        <p:spPr>
          <a:xfrm>
            <a:off x="9606599" y="3780825"/>
            <a:ext cx="835165" cy="183320"/>
          </a:xfrm>
          <a:prstGeom prst="rect">
            <a:avLst/>
          </a:prstGeom>
          <a:noFill/>
        </p:spPr>
        <p:txBody>
          <a:bodyPr wrap="none" lIns="0" tIns="0" rIns="0" bIns="0" rtlCol="0">
            <a:spAutoFit/>
          </a:bodyPr>
          <a:lstStyle/>
          <a:p>
            <a:pPr algn="l">
              <a:lnSpc>
                <a:spcPct val="107000"/>
              </a:lnSpc>
              <a:spcBef>
                <a:spcPts val="1000"/>
              </a:spcBef>
              <a:buClr>
                <a:srgbClr val="A19DA2"/>
              </a:buClr>
            </a:pPr>
            <a:r>
              <a:rPr lang="en-US" altLang="zh-TW" sz="1200" dirty="0">
                <a:solidFill>
                  <a:srgbClr val="0070C0"/>
                </a:solidFill>
              </a:rPr>
              <a:t>Parent node</a:t>
            </a:r>
            <a:endParaRPr lang="zh-TW" altLang="en-US" sz="1200" dirty="0" err="1">
              <a:solidFill>
                <a:srgbClr val="0070C0"/>
              </a:solidFill>
            </a:endParaRPr>
          </a:p>
        </p:txBody>
      </p:sp>
      <p:sp>
        <p:nvSpPr>
          <p:cNvPr id="89" name="TextBox 88">
            <a:extLst>
              <a:ext uri="{FF2B5EF4-FFF2-40B4-BE49-F238E27FC236}">
                <a16:creationId xmlns:a16="http://schemas.microsoft.com/office/drawing/2014/main" id="{770DF0AD-3769-4E5E-A085-35ED1A2A2D31}"/>
              </a:ext>
            </a:extLst>
          </p:cNvPr>
          <p:cNvSpPr txBox="1"/>
          <p:nvPr/>
        </p:nvSpPr>
        <p:spPr>
          <a:xfrm>
            <a:off x="9917774" y="5400252"/>
            <a:ext cx="730969" cy="183320"/>
          </a:xfrm>
          <a:prstGeom prst="rect">
            <a:avLst/>
          </a:prstGeom>
          <a:noFill/>
        </p:spPr>
        <p:txBody>
          <a:bodyPr wrap="none" lIns="0" tIns="0" rIns="0" bIns="0" rtlCol="0">
            <a:spAutoFit/>
          </a:bodyPr>
          <a:lstStyle/>
          <a:p>
            <a:pPr algn="l">
              <a:lnSpc>
                <a:spcPct val="107000"/>
              </a:lnSpc>
              <a:spcBef>
                <a:spcPts val="1000"/>
              </a:spcBef>
              <a:buClr>
                <a:srgbClr val="A19DA2"/>
              </a:buClr>
            </a:pPr>
            <a:r>
              <a:rPr lang="en-US" altLang="zh-TW" sz="1200" dirty="0">
                <a:solidFill>
                  <a:srgbClr val="0070C0"/>
                </a:solidFill>
              </a:rPr>
              <a:t>Child node</a:t>
            </a:r>
            <a:endParaRPr lang="zh-TW" altLang="en-US" sz="1200" dirty="0" err="1">
              <a:solidFill>
                <a:srgbClr val="0070C0"/>
              </a:solidFill>
            </a:endParaRPr>
          </a:p>
        </p:txBody>
      </p:sp>
    </p:spTree>
    <p:extLst>
      <p:ext uri="{BB962C8B-B14F-4D97-AF65-F5344CB8AC3E}">
        <p14:creationId xmlns:p14="http://schemas.microsoft.com/office/powerpoint/2010/main" val="3096236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BAA748-820B-49CF-A8B9-350926CF1824}"/>
              </a:ext>
            </a:extLst>
          </p:cNvPr>
          <p:cNvSpPr>
            <a:spLocks noGrp="1"/>
          </p:cNvSpPr>
          <p:nvPr>
            <p:ph idx="1"/>
          </p:nvPr>
        </p:nvSpPr>
        <p:spPr>
          <a:xfrm>
            <a:off x="407987" y="1642187"/>
            <a:ext cx="11376025" cy="4739951"/>
          </a:xfrm>
        </p:spPr>
        <p:txBody>
          <a:bodyPr/>
          <a:lstStyle/>
          <a:p>
            <a:r>
              <a:rPr lang="en-US" altLang="zh-TW" dirty="0"/>
              <a:t>Decision tree is a greedy search algo, do not go back to change the previous split. </a:t>
            </a:r>
            <a:br>
              <a:rPr lang="en-US" altLang="zh-TW" dirty="0"/>
            </a:br>
            <a:r>
              <a:rPr lang="en-US" altLang="zh-TW" dirty="0"/>
              <a:t>Therefore to get more precision and stable model, we often use ensemble model.</a:t>
            </a:r>
          </a:p>
          <a:p>
            <a:pPr marL="0" indent="0">
              <a:buNone/>
            </a:pPr>
            <a:r>
              <a:rPr lang="en-US" altLang="zh-TW" sz="2000" b="1" dirty="0">
                <a:solidFill>
                  <a:srgbClr val="671C3E"/>
                </a:solidFill>
              </a:rPr>
              <a:t>Bagging: </a:t>
            </a:r>
          </a:p>
          <a:p>
            <a:r>
              <a:rPr lang="en-US" altLang="zh-TW" sz="1600" dirty="0"/>
              <a:t>Bagging method is to train multiple models, using different subset of data with replacement (bootstrap) independently and parallelly.</a:t>
            </a:r>
          </a:p>
          <a:p>
            <a:r>
              <a:rPr lang="en-US" altLang="zh-TW" sz="1600" dirty="0"/>
              <a:t>Well known models: Radom forest Bagging (bootstrap aggregation)</a:t>
            </a:r>
          </a:p>
          <a:p>
            <a:pPr marL="0" indent="0">
              <a:buNone/>
            </a:pPr>
            <a:r>
              <a:rPr lang="en-US" altLang="zh-TW" sz="2000" b="1" dirty="0">
                <a:solidFill>
                  <a:srgbClr val="671C3E"/>
                </a:solidFill>
              </a:rPr>
              <a:t>Boosting</a:t>
            </a:r>
            <a:endParaRPr lang="en-US" altLang="zh-TW" sz="2800" b="1" dirty="0">
              <a:solidFill>
                <a:srgbClr val="671C3E"/>
              </a:solidFill>
            </a:endParaRPr>
          </a:p>
          <a:p>
            <a:r>
              <a:rPr lang="en-US" altLang="zh-TW" sz="1600" dirty="0"/>
              <a:t>Boosting are not independent, models has to be trained sequentially, only the wrongly predicted records would be pass to the next models.</a:t>
            </a:r>
          </a:p>
          <a:p>
            <a:r>
              <a:rPr lang="en-US" altLang="zh-TW" sz="1600" dirty="0"/>
              <a:t>Well known models: AdaBoost, gradient boosting, </a:t>
            </a:r>
            <a:r>
              <a:rPr lang="en-US" altLang="zh-TW" sz="1600" dirty="0" err="1"/>
              <a:t>Xgboost</a:t>
            </a:r>
            <a:r>
              <a:rPr lang="en-US" altLang="zh-TW" sz="1600" dirty="0"/>
              <a:t>, </a:t>
            </a:r>
            <a:r>
              <a:rPr lang="en-US" altLang="zh-TW" sz="1600" dirty="0" err="1"/>
              <a:t>lightgbm</a:t>
            </a:r>
            <a:r>
              <a:rPr lang="en-US" altLang="zh-TW" sz="1600" dirty="0"/>
              <a:t>, </a:t>
            </a:r>
            <a:r>
              <a:rPr lang="en-US" altLang="zh-TW" sz="1600" dirty="0" err="1"/>
              <a:t>CatBoost</a:t>
            </a:r>
            <a:r>
              <a:rPr lang="en-US" altLang="zh-TW" sz="1600" dirty="0"/>
              <a:t> </a:t>
            </a:r>
          </a:p>
          <a:p>
            <a:pPr marL="0" indent="0">
              <a:buNone/>
            </a:pPr>
            <a:endParaRPr lang="en-US" altLang="zh-TW" sz="1600" dirty="0"/>
          </a:p>
        </p:txBody>
      </p:sp>
      <p:sp>
        <p:nvSpPr>
          <p:cNvPr id="3" name="Title 2">
            <a:extLst>
              <a:ext uri="{FF2B5EF4-FFF2-40B4-BE49-F238E27FC236}">
                <a16:creationId xmlns:a16="http://schemas.microsoft.com/office/drawing/2014/main" id="{89802A36-43BD-4013-BDD6-C65DBCA97482}"/>
              </a:ext>
            </a:extLst>
          </p:cNvPr>
          <p:cNvSpPr>
            <a:spLocks noGrp="1"/>
          </p:cNvSpPr>
          <p:nvPr>
            <p:ph type="title"/>
          </p:nvPr>
        </p:nvSpPr>
        <p:spPr/>
        <p:txBody>
          <a:bodyPr/>
          <a:lstStyle/>
          <a:p>
            <a:r>
              <a:rPr lang="en-US" altLang="zh-TW" dirty="0"/>
              <a:t>Advanced ensemble model from decision tree</a:t>
            </a:r>
            <a:endParaRPr lang="zh-TW" altLang="en-US" dirty="0"/>
          </a:p>
        </p:txBody>
      </p:sp>
      <p:sp>
        <p:nvSpPr>
          <p:cNvPr id="4" name="Rectangle 3">
            <a:extLst>
              <a:ext uri="{FF2B5EF4-FFF2-40B4-BE49-F238E27FC236}">
                <a16:creationId xmlns:a16="http://schemas.microsoft.com/office/drawing/2014/main" id="{DDEC38E7-BEA6-4924-861D-D1C107400BEB}"/>
              </a:ext>
            </a:extLst>
          </p:cNvPr>
          <p:cNvSpPr/>
          <p:nvPr/>
        </p:nvSpPr>
        <p:spPr>
          <a:xfrm>
            <a:off x="279918" y="6260841"/>
            <a:ext cx="1082351" cy="578498"/>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dirty="0" err="1">
              <a:solidFill>
                <a:schemeClr val="tx1"/>
              </a:solidFill>
            </a:endParaRPr>
          </a:p>
        </p:txBody>
      </p:sp>
      <p:sp>
        <p:nvSpPr>
          <p:cNvPr id="5" name="Slide Number Placeholder 4">
            <a:extLst>
              <a:ext uri="{FF2B5EF4-FFF2-40B4-BE49-F238E27FC236}">
                <a16:creationId xmlns:a16="http://schemas.microsoft.com/office/drawing/2014/main" id="{B2D8D132-2D2E-43F7-9B3F-388B8B1EED33}"/>
              </a:ext>
            </a:extLst>
          </p:cNvPr>
          <p:cNvSpPr>
            <a:spLocks noGrp="1"/>
          </p:cNvSpPr>
          <p:nvPr>
            <p:ph type="sldNum" sz="quarter" idx="12"/>
          </p:nvPr>
        </p:nvSpPr>
        <p:spPr/>
        <p:txBody>
          <a:bodyPr/>
          <a:lstStyle/>
          <a:p>
            <a:fld id="{ED53A714-CADE-4367-996E-560165165341}" type="slidenum">
              <a:rPr lang="zh-TW" altLang="en-US" smtClean="0"/>
              <a:t>6</a:t>
            </a:fld>
            <a:endParaRPr lang="zh-TW" altLang="en-US"/>
          </a:p>
        </p:txBody>
      </p:sp>
    </p:spTree>
    <p:extLst>
      <p:ext uri="{BB962C8B-B14F-4D97-AF65-F5344CB8AC3E}">
        <p14:creationId xmlns:p14="http://schemas.microsoft.com/office/powerpoint/2010/main" val="226466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06F41AD1-1744-4C1B-A5CF-44CD42D52C00}"/>
              </a:ext>
            </a:extLst>
          </p:cNvPr>
          <p:cNvSpPr>
            <a:spLocks noGrp="1"/>
          </p:cNvSpPr>
          <p:nvPr>
            <p:ph idx="1"/>
          </p:nvPr>
        </p:nvSpPr>
        <p:spPr>
          <a:xfrm>
            <a:off x="407987" y="200801"/>
            <a:ext cx="11376025" cy="5820587"/>
          </a:xfrm>
        </p:spPr>
        <p:txBody>
          <a:bodyPr anchor="ctr"/>
          <a:lstStyle/>
          <a:p>
            <a:pPr marL="0" indent="0" algn="ctr">
              <a:buNone/>
            </a:pPr>
            <a:r>
              <a:rPr lang="en-US" altLang="zh-TW" sz="8000" dirty="0">
                <a:solidFill>
                  <a:schemeClr val="accent1"/>
                </a:solidFill>
              </a:rPr>
              <a:t>Q&amp;A</a:t>
            </a:r>
            <a:endParaRPr lang="zh-TW" altLang="en-US" sz="8000" dirty="0">
              <a:solidFill>
                <a:schemeClr val="accent1"/>
              </a:solidFill>
            </a:endParaRPr>
          </a:p>
        </p:txBody>
      </p:sp>
      <p:sp>
        <p:nvSpPr>
          <p:cNvPr id="5" name="Slide Number Placeholder 4">
            <a:extLst>
              <a:ext uri="{FF2B5EF4-FFF2-40B4-BE49-F238E27FC236}">
                <a16:creationId xmlns:a16="http://schemas.microsoft.com/office/drawing/2014/main" id="{52F79B10-A318-458C-B62F-CFB58955747D}"/>
              </a:ext>
            </a:extLst>
          </p:cNvPr>
          <p:cNvSpPr>
            <a:spLocks noGrp="1"/>
          </p:cNvSpPr>
          <p:nvPr>
            <p:ph type="sldNum" sz="quarter" idx="12"/>
          </p:nvPr>
        </p:nvSpPr>
        <p:spPr/>
        <p:txBody>
          <a:bodyPr/>
          <a:lstStyle/>
          <a:p>
            <a:fld id="{ED53A714-CADE-4367-996E-560165165341}" type="slidenum">
              <a:rPr lang="zh-TW" altLang="en-US" smtClean="0"/>
              <a:t>7</a:t>
            </a:fld>
            <a:endParaRPr lang="zh-TW" altLang="en-US"/>
          </a:p>
        </p:txBody>
      </p:sp>
      <p:sp>
        <p:nvSpPr>
          <p:cNvPr id="4" name="Rectangle 3">
            <a:extLst>
              <a:ext uri="{FF2B5EF4-FFF2-40B4-BE49-F238E27FC236}">
                <a16:creationId xmlns:a16="http://schemas.microsoft.com/office/drawing/2014/main" id="{3DAE6B16-9A39-41E1-B0FA-A2F2C519D337}"/>
              </a:ext>
            </a:extLst>
          </p:cNvPr>
          <p:cNvSpPr/>
          <p:nvPr/>
        </p:nvSpPr>
        <p:spPr>
          <a:xfrm>
            <a:off x="279918" y="6344815"/>
            <a:ext cx="1082351" cy="494523"/>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dirty="0" err="1">
              <a:solidFill>
                <a:schemeClr val="tx1"/>
              </a:solidFill>
            </a:endParaRPr>
          </a:p>
        </p:txBody>
      </p:sp>
    </p:spTree>
    <p:extLst>
      <p:ext uri="{BB962C8B-B14F-4D97-AF65-F5344CB8AC3E}">
        <p14:creationId xmlns:p14="http://schemas.microsoft.com/office/powerpoint/2010/main" val="378480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BAA748-820B-49CF-A8B9-350926CF1824}"/>
              </a:ext>
            </a:extLst>
          </p:cNvPr>
          <p:cNvSpPr>
            <a:spLocks noGrp="1"/>
          </p:cNvSpPr>
          <p:nvPr>
            <p:ph idx="1"/>
          </p:nvPr>
        </p:nvSpPr>
        <p:spPr>
          <a:xfrm>
            <a:off x="407987" y="970385"/>
            <a:ext cx="11376025" cy="5411754"/>
          </a:xfrm>
        </p:spPr>
        <p:txBody>
          <a:bodyPr/>
          <a:lstStyle/>
          <a:p>
            <a:pPr marL="0" indent="0">
              <a:buNone/>
            </a:pPr>
            <a:r>
              <a:rPr lang="en-US" altLang="zh-TW" sz="2000" b="1" dirty="0">
                <a:solidFill>
                  <a:srgbClr val="671C3E"/>
                </a:solidFill>
              </a:rPr>
              <a:t>Bagging: </a:t>
            </a:r>
          </a:p>
          <a:p>
            <a:r>
              <a:rPr lang="en-US" altLang="zh-TW" sz="1600" dirty="0"/>
              <a:t>Random forest </a:t>
            </a:r>
          </a:p>
          <a:p>
            <a:pPr marL="0" indent="0">
              <a:buNone/>
            </a:pPr>
            <a:r>
              <a:rPr lang="en-US" altLang="zh-TW" sz="1600" dirty="0"/>
              <a:t>It is transform of bagging method of decision tree, it choose random subset and even random features to train an individual decision tree. Finally combine the result to choose the majority predicted class for classifier or mean/median of the predicted value for regressor.</a:t>
            </a:r>
          </a:p>
          <a:p>
            <a:pPr marL="0" indent="0">
              <a:buNone/>
            </a:pPr>
            <a:r>
              <a:rPr lang="en-US" altLang="zh-TW" sz="2000" b="1" dirty="0">
                <a:solidFill>
                  <a:srgbClr val="671C3E"/>
                </a:solidFill>
              </a:rPr>
              <a:t>Boosting</a:t>
            </a:r>
            <a:endParaRPr lang="en-US" altLang="zh-TW" sz="2800" b="1" dirty="0">
              <a:solidFill>
                <a:srgbClr val="671C3E"/>
              </a:solidFill>
            </a:endParaRPr>
          </a:p>
          <a:p>
            <a:r>
              <a:rPr lang="en-US" altLang="zh-TW" sz="1600" dirty="0" err="1"/>
              <a:t>Adaboost</a:t>
            </a:r>
            <a:r>
              <a:rPr lang="en-US" altLang="zh-TW" sz="1600" dirty="0"/>
              <a:t>: </a:t>
            </a:r>
          </a:p>
          <a:p>
            <a:pPr marL="0" indent="0">
              <a:buNone/>
            </a:pPr>
            <a:r>
              <a:rPr lang="en-US" altLang="zh-TW" sz="1600" dirty="0"/>
              <a:t>decision tree to create only one stomps that is depth 1 decision tree. It is a transform of boosting, updating the weight of the records, increase the wrongly predicted weight and decrease the correctly predicted weight and normalize it to create another model. In the end also choose the majority of the prediction.</a:t>
            </a:r>
          </a:p>
          <a:p>
            <a:r>
              <a:rPr lang="en-US" altLang="zh-TW" sz="1600" dirty="0"/>
              <a:t>Gradient boosting:</a:t>
            </a:r>
          </a:p>
          <a:p>
            <a:pPr marL="0" indent="0">
              <a:buNone/>
            </a:pPr>
            <a:r>
              <a:rPr lang="en-US" altLang="zh-TW" sz="1600" dirty="0"/>
              <a:t>After having the base model, a sequence of decision trees are computed to predict the residuals. It would use the base model predict value and add up all tree’s residual (errors) with a learning rate.</a:t>
            </a:r>
          </a:p>
          <a:p>
            <a:endParaRPr lang="en-US" altLang="zh-TW" sz="1600" dirty="0"/>
          </a:p>
          <a:p>
            <a:endParaRPr lang="en-US" altLang="zh-TW" sz="1600" dirty="0"/>
          </a:p>
          <a:p>
            <a:pPr marL="0" indent="0">
              <a:buNone/>
            </a:pPr>
            <a:endParaRPr lang="en-US" altLang="zh-TW" sz="1600" dirty="0"/>
          </a:p>
        </p:txBody>
      </p:sp>
      <p:sp>
        <p:nvSpPr>
          <p:cNvPr id="3" name="Title 2">
            <a:extLst>
              <a:ext uri="{FF2B5EF4-FFF2-40B4-BE49-F238E27FC236}">
                <a16:creationId xmlns:a16="http://schemas.microsoft.com/office/drawing/2014/main" id="{89802A36-43BD-4013-BDD6-C65DBCA97482}"/>
              </a:ext>
            </a:extLst>
          </p:cNvPr>
          <p:cNvSpPr>
            <a:spLocks noGrp="1"/>
          </p:cNvSpPr>
          <p:nvPr>
            <p:ph type="title"/>
          </p:nvPr>
        </p:nvSpPr>
        <p:spPr/>
        <p:txBody>
          <a:bodyPr/>
          <a:lstStyle/>
          <a:p>
            <a:r>
              <a:rPr lang="en-US" altLang="zh-TW" dirty="0"/>
              <a:t>Appendix: ensemble tree base models</a:t>
            </a:r>
            <a:endParaRPr lang="zh-TW" altLang="en-US" dirty="0"/>
          </a:p>
        </p:txBody>
      </p:sp>
      <p:sp>
        <p:nvSpPr>
          <p:cNvPr id="4" name="Rectangle 3">
            <a:extLst>
              <a:ext uri="{FF2B5EF4-FFF2-40B4-BE49-F238E27FC236}">
                <a16:creationId xmlns:a16="http://schemas.microsoft.com/office/drawing/2014/main" id="{DDEC38E7-BEA6-4924-861D-D1C107400BEB}"/>
              </a:ext>
            </a:extLst>
          </p:cNvPr>
          <p:cNvSpPr/>
          <p:nvPr/>
        </p:nvSpPr>
        <p:spPr>
          <a:xfrm>
            <a:off x="279918" y="6260841"/>
            <a:ext cx="1082351" cy="578498"/>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dirty="0" err="1">
              <a:solidFill>
                <a:schemeClr val="tx1"/>
              </a:solidFill>
            </a:endParaRPr>
          </a:p>
        </p:txBody>
      </p:sp>
      <p:sp>
        <p:nvSpPr>
          <p:cNvPr id="5" name="Slide Number Placeholder 4">
            <a:extLst>
              <a:ext uri="{FF2B5EF4-FFF2-40B4-BE49-F238E27FC236}">
                <a16:creationId xmlns:a16="http://schemas.microsoft.com/office/drawing/2014/main" id="{B2D8D132-2D2E-43F7-9B3F-388B8B1EED33}"/>
              </a:ext>
            </a:extLst>
          </p:cNvPr>
          <p:cNvSpPr>
            <a:spLocks noGrp="1"/>
          </p:cNvSpPr>
          <p:nvPr>
            <p:ph type="sldNum" sz="quarter" idx="12"/>
          </p:nvPr>
        </p:nvSpPr>
        <p:spPr/>
        <p:txBody>
          <a:bodyPr/>
          <a:lstStyle/>
          <a:p>
            <a:fld id="{ED53A714-CADE-4367-996E-560165165341}" type="slidenum">
              <a:rPr lang="zh-TW" altLang="en-US" smtClean="0"/>
              <a:t>8</a:t>
            </a:fld>
            <a:endParaRPr lang="zh-TW" altLang="en-US"/>
          </a:p>
        </p:txBody>
      </p:sp>
    </p:spTree>
    <p:extLst>
      <p:ext uri="{BB962C8B-B14F-4D97-AF65-F5344CB8AC3E}">
        <p14:creationId xmlns:p14="http://schemas.microsoft.com/office/powerpoint/2010/main" val="28596416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Extended Color Palette">
  <a:themeElements>
    <a:clrScheme name="Hilti">
      <a:dk1>
        <a:sysClr val="windowText" lastClr="000000"/>
      </a:dk1>
      <a:lt1>
        <a:sysClr val="window" lastClr="FFFFFF"/>
      </a:lt1>
      <a:dk2>
        <a:srgbClr val="887F6E"/>
      </a:dk2>
      <a:lt2>
        <a:srgbClr val="D7CEBD"/>
      </a:lt2>
      <a:accent1>
        <a:srgbClr val="D2051E"/>
      </a:accent1>
      <a:accent2>
        <a:srgbClr val="D7CEBD"/>
      </a:accent2>
      <a:accent3>
        <a:srgbClr val="887F6E"/>
      </a:accent3>
      <a:accent4>
        <a:srgbClr val="524F53"/>
      </a:accent4>
      <a:accent5>
        <a:srgbClr val="A19DA2"/>
      </a:accent5>
      <a:accent6>
        <a:srgbClr val="E6E0D5"/>
      </a:accent6>
      <a:hlink>
        <a:srgbClr val="000000"/>
      </a:hlink>
      <a:folHlink>
        <a:srgbClr val="000000"/>
      </a:folHlink>
    </a:clrScheme>
    <a:fontScheme name="Hilti">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w="6350">
          <a:solidFill>
            <a:schemeClr val="bg2"/>
          </a:solidFill>
        </a:ln>
      </a:spPr>
      <a:bodyPr rtlCol="0" anchor="ctr"/>
      <a:lstStyle>
        <a:defPPr algn="ctr">
          <a:defRPr sz="18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66700" indent="-266700" algn="l">
          <a:lnSpc>
            <a:spcPct val="107000"/>
          </a:lnSpc>
          <a:spcBef>
            <a:spcPts val="1000"/>
          </a:spcBef>
          <a:buClr>
            <a:srgbClr val="A19DA2"/>
          </a:buClr>
          <a:buFont typeface="Arial" panose="020B0604020202020204" pitchFamily="34" charset="0"/>
          <a:buChar char="•"/>
          <a:defRPr sz="1800" dirty="0" err="1" smtClean="0"/>
        </a:defPPr>
      </a:lstStyle>
    </a:txDef>
  </a:objectDefaults>
  <a:extraClrSchemeLst/>
  <a:custClrLst>
    <a:custClr name="Warm Concrete D3">
      <a:srgbClr val="756547"/>
    </a:custClr>
    <a:custClr name="Steel D1">
      <a:srgbClr val="343235"/>
    </a:custClr>
    <a:custClr name="Heavy Concrete D2">
      <a:srgbClr val="514631"/>
    </a:custClr>
    <a:custClr name="Sand D1">
      <a:srgbClr val="8F6413"/>
    </a:custClr>
    <a:custClr name="Wood D1">
      <a:srgbClr val="5E2E10"/>
    </a:custClr>
    <a:custClr name="Scaffold  D1">
      <a:srgbClr val="0B3B00"/>
    </a:custClr>
    <a:custClr name="Gravel  D1">
      <a:srgbClr val="2C3C5A"/>
    </a:custClr>
    <a:custClr name="Brick  D1">
      <a:srgbClr val="933225"/>
    </a:custClr>
    <a:custClr name="#">
      <a:srgbClr val="FFFFFF"/>
    </a:custClr>
    <a:custClr name="Signalling Red">
      <a:srgbClr val="FF0000"/>
    </a:custClr>
    <a:custClr name="Warm Concrete D2">
      <a:srgbClr val="9A855D"/>
    </a:custClr>
    <a:custClr name="Steel">
      <a:srgbClr val="524F53"/>
    </a:custClr>
    <a:custClr name="Heavy Concrete D1">
      <a:srgbClr val="676154"/>
    </a:custClr>
    <a:custClr name="Sand">
      <a:srgbClr val="C3881A"/>
    </a:custClr>
    <a:custClr name="Wood">
      <a:srgbClr val="7C4C2E"/>
    </a:custClr>
    <a:custClr name="Scaffold">
      <a:srgbClr val="00804A"/>
    </a:custClr>
    <a:custClr name="Gravel">
      <a:srgbClr val="4D6389"/>
    </a:custClr>
    <a:custClr name="Brick">
      <a:srgbClr val="C45E33"/>
    </a:custClr>
    <a:custClr name="#">
      <a:srgbClr val="FFFFFF"/>
    </a:custClr>
    <a:custClr name="Signalling Yellow">
      <a:srgbClr val="FFAF00"/>
    </a:custClr>
    <a:custClr name="Warm Concrete D1">
      <a:srgbClr val="B9AA8C"/>
    </a:custClr>
    <a:custClr name="Steel L1">
      <a:srgbClr val="7A757B"/>
    </a:custClr>
    <a:custClr name="Heavy Concrete">
      <a:srgbClr val="887F6E"/>
    </a:custClr>
    <a:custClr name="Sand L1">
      <a:srgbClr val="E6AE45"/>
    </a:custClr>
    <a:custClr name="Wood L1">
      <a:srgbClr val="B8886A"/>
    </a:custClr>
    <a:custClr name="Scaffold L1">
      <a:srgbClr val="00B67B"/>
    </a:custClr>
    <a:custClr name="Gravel L1">
      <a:srgbClr val="6E88A7"/>
    </a:custClr>
    <a:custClr name="Brick L1">
      <a:srgbClr val="F17B52"/>
    </a:custClr>
    <a:custClr name="#">
      <a:srgbClr val="FFFFFF"/>
    </a:custClr>
    <a:custClr name="Signalling Green">
      <a:srgbClr val="19AF37"/>
    </a:custClr>
    <a:custClr name="Warm Concrete">
      <a:srgbClr val="D7CEBD"/>
    </a:custClr>
    <a:custClr name="Steel L2">
      <a:srgbClr val="A19DA2"/>
    </a:custClr>
    <a:custClr name="Heavy Concrete L1">
      <a:srgbClr val="B7B3AA"/>
    </a:custClr>
    <a:custClr name="Sand L2">
      <a:srgbClr val="EDC579"/>
    </a:custClr>
    <a:custClr name="Wood L2">
      <a:srgbClr val="D6A688"/>
    </a:custClr>
    <a:custClr name="Scaffold L2">
      <a:srgbClr val="83D4A5"/>
    </a:custClr>
    <a:custClr name="Gravel L2">
      <a:srgbClr val="8A9FC4"/>
    </a:custClr>
    <a:custClr name="Brick L2">
      <a:srgbClr val="FFAE8F"/>
    </a:custClr>
    <a:custClr name="#">
      <a:srgbClr val="FFFFFF"/>
    </a:custClr>
    <a:custClr name="#">
      <a:srgbClr val="FFFFFF"/>
    </a:custClr>
    <a:custClr name="Warm Concrete L1">
      <a:srgbClr val="E6E0D5"/>
    </a:custClr>
    <a:custClr name="Steel L3">
      <a:srgbClr val="C7C5C8"/>
    </a:custClr>
    <a:custClr name="Heavy Concrete L2">
      <a:srgbClr val="DBD8D3"/>
    </a:custClr>
    <a:custClr name="Sand L3">
      <a:srgbClr val="F4DBAD"/>
    </a:custClr>
    <a:custClr name="Wood L3">
      <a:srgbClr val="E0C1AE"/>
    </a:custClr>
    <a:custClr name="Scaffold L3">
      <a:srgbClr val="ACD8BF"/>
    </a:custClr>
    <a:custClr name="Gravel L3">
      <a:srgbClr val="C6D5E9"/>
    </a:custClr>
    <a:custClr name="Brick L3">
      <a:srgbClr val="FFCFB6"/>
    </a:custClr>
    <a:custClr name="#">
      <a:srgbClr val="FFFFFF"/>
    </a:custClr>
    <a:custClr name="Burgundy">
      <a:srgbClr val="671C3E"/>
    </a:custClr>
  </a:custClrLst>
  <a:extLst>
    <a:ext uri="{05A4C25C-085E-4340-85A3-A5531E510DB2}">
      <thm15:themeFamily xmlns:thm15="http://schemas.microsoft.com/office/thememl/2012/main" name="Extended Color Palette" id="{0111AF06-EC4E-47F2-B4C5-08751C7D091B}" vid="{B53B6134-17F8-4BDB-8328-B72BA0DBAC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Hilti Color Palette</Template>
  <TotalTime>2013</TotalTime>
  <Words>754</Words>
  <Application>Microsoft Office PowerPoint</Application>
  <PresentationFormat>Widescreen</PresentationFormat>
  <Paragraphs>108</Paragraphs>
  <Slides>8</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3" baseType="lpstr">
      <vt:lpstr>Arial</vt:lpstr>
      <vt:lpstr>Arial</vt:lpstr>
      <vt:lpstr>Calibri</vt:lpstr>
      <vt:lpstr>Extended Color Palette</vt:lpstr>
      <vt:lpstr>think-cell Folie</vt:lpstr>
      <vt:lpstr>Decision Tree</vt:lpstr>
      <vt:lpstr>Agenda</vt:lpstr>
      <vt:lpstr>Machine learning Method: decision tree</vt:lpstr>
      <vt:lpstr>Construct a tree</vt:lpstr>
      <vt:lpstr>Decision tree regressor</vt:lpstr>
      <vt:lpstr>Advanced ensemble model from decision tree</vt:lpstr>
      <vt:lpstr>PowerPoint Presentation</vt:lpstr>
      <vt:lpstr>Appendix: ensemble tree base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dc:title>
  <dc:creator>Ting, Yu-Hsuan</dc:creator>
  <cp:lastModifiedBy>Ting, Yu-Hsuan</cp:lastModifiedBy>
  <cp:revision>6</cp:revision>
  <dcterms:created xsi:type="dcterms:W3CDTF">2022-12-19T05:20:54Z</dcterms:created>
  <dcterms:modified xsi:type="dcterms:W3CDTF">2022-12-20T14:54:16Z</dcterms:modified>
</cp:coreProperties>
</file>