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8C786-F2B8-4B94-B91F-B548D0B4B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5BAA8C-C4B1-4668-8757-35673507D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6888A-7751-4541-B5EF-8C822EFF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22E0-9D16-4837-9AFE-5E0CA73D827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3436E-D9E7-4950-ABF1-E9F1D9FD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F616B-8D09-4A80-A428-18712F9A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DE1F-93F0-47EE-9711-17ED4449F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1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EF0D4-98E4-482E-AC81-94722D5F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822AE7-03FC-488D-8AE5-9D4669690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4F01B-E126-49A1-BABE-C690E093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22E0-9D16-4837-9AFE-5E0CA73D827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9B1BD-F647-4F83-A905-43EEEB02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3CFDC-0915-44EE-AA27-A2F33F03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DE1F-93F0-47EE-9711-17ED4449F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0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11D792-B1BD-4061-9EED-CA040CF8F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FDEC3-83C6-40BF-A8E9-AF14988DD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49955-CA3E-4535-B80C-F9744B97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22E0-9D16-4837-9AFE-5E0CA73D827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BED88-4B24-44F7-BB09-4AA3E108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E0455-DA69-43C4-9C3D-6956D93D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DE1F-93F0-47EE-9711-17ED4449F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8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65C8D-A646-4A3C-B779-9EFFB98D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280AE-F6F3-4BCB-8469-8BD8784D5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BB254-3B2F-469B-BF6D-C1A685B6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22E0-9D16-4837-9AFE-5E0CA73D827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9C657-0F10-48E8-8747-A6A4727F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F1C92-1203-441D-8348-D2137707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DE1F-93F0-47EE-9711-17ED4449F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3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920FB-B06E-4DBD-BF98-F3C20751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88E88C-2070-4030-B099-515E760E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14473-AC2A-4235-8240-0FBA79FC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22E0-9D16-4837-9AFE-5E0CA73D827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18B53-6B41-4359-AD06-24C5EB7D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19733-15B7-46B1-8550-126F75F8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DE1F-93F0-47EE-9711-17ED4449F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96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CD1C3-40C7-4D81-9E77-6F7F3E15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E9D4E-BD39-41D4-967E-391B3A9B5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03B79-77D7-4344-8FD5-A74545D2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9CC43-0C83-4070-9931-18823A97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22E0-9D16-4837-9AFE-5E0CA73D827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821F7-219E-4465-83D7-210A2AED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E74F44-5D9C-4365-A568-89B50185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DE1F-93F0-47EE-9711-17ED4449F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77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832FD-F557-4894-9BE1-458B4327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2F2E7-3A03-46FD-A680-1480559C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A167B-6547-4971-8264-13AACCAA0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724760-4BFC-4355-96C6-79D2BF316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49E228-E336-4D71-B671-79DFD54ED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EB89AA-827F-42E1-B20B-8D194713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22E0-9D16-4837-9AFE-5E0CA73D827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B39B08-AF51-4800-8BA3-EF4AD065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3D5CC8-6CBA-453B-8DE9-8B0636AE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DE1F-93F0-47EE-9711-17ED4449F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0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0EAB9-DE65-49B6-B24A-DDAFF916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D80EC8-E0F2-49AC-9A80-2EBB0BEB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22E0-9D16-4837-9AFE-5E0CA73D827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821D8-F5A9-45AC-AC7E-5C2DF973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0FF2EF-B6E6-4AB5-A97D-C5FD2B99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DE1F-93F0-47EE-9711-17ED4449F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76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0FA177-16D8-48AA-9EE7-EE65BCAB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22E0-9D16-4837-9AFE-5E0CA73D827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E1A67A-C18E-4DD3-A9E7-A65A544F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7A8F7B-036F-4C3A-B289-FC92D6C5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DE1F-93F0-47EE-9711-17ED4449F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98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63E3D-60C0-4E56-B50E-A8876AD3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5F50E-2B49-473F-9E75-C73C7B0AE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31A89-7A5A-4BF2-BA74-527C47D45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D95AA0-4A92-4352-9848-D9EB4F6D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22E0-9D16-4837-9AFE-5E0CA73D827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24AB32-AA2B-48F8-850E-D9237420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55F45-13F0-4F6F-9627-25122180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DE1F-93F0-47EE-9711-17ED4449F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3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6336F-2FAB-45A3-9317-25ACF0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ACAF35-AAD5-43C1-B350-F6D6DA2DE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66BC74-2363-4D82-A9D8-BAA8F6CBE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FC7DD-8A35-4C9F-B4F8-D7A78DB0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22E0-9D16-4837-9AFE-5E0CA73D827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53AE95-BF59-491B-BC1F-AE43CE6A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342BFA-120E-4E04-B960-08EB5DE1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DE1F-93F0-47EE-9711-17ED4449F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6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E43B05-1164-46DA-8021-1B333F76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FB828-7436-4C25-A342-AA7C8FF49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B4F9F-2227-4D79-BE88-E1383AFF9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F22E0-9D16-4837-9AFE-5E0CA73D827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498A7-EBDB-4B6B-A3A0-15367E16C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7ED77-A460-4187-B8E2-6FB0CAAE2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9DE1F-93F0-47EE-9711-17ED4449F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0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91C3B-478E-466D-B261-17C7A6F0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Cyclic tour</a:t>
            </a:r>
            <a:br>
              <a:rPr lang="zh-CN" altLang="zh-CN" b="1" dirty="0"/>
            </a:b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18479A-623F-4037-8C9A-CA1E587C3D8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5" r="4770"/>
          <a:stretch/>
        </p:blipFill>
        <p:spPr bwMode="auto">
          <a:xfrm>
            <a:off x="2478881" y="957263"/>
            <a:ext cx="6693694" cy="44149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3B0F4D3-3D2F-4B46-A9A1-DF66F1C6A252}"/>
              </a:ext>
            </a:extLst>
          </p:cNvPr>
          <p:cNvSpPr/>
          <p:nvPr/>
        </p:nvSpPr>
        <p:spPr>
          <a:xfrm>
            <a:off x="2657476" y="5271900"/>
            <a:ext cx="838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7525" marR="539750" indent="-388620">
              <a:spcBef>
                <a:spcPts val="1200"/>
              </a:spcBef>
              <a:spcAft>
                <a:spcPts val="600"/>
              </a:spcAft>
              <a:tabLst>
                <a:tab pos="907415" algn="l"/>
              </a:tabLst>
            </a:pPr>
            <a:r>
              <a:rPr lang="en-US" altLang="zh-CN" dirty="0">
                <a:latin typeface="Times New Roman" panose="02020603050405020304" pitchFamily="18" charset="0"/>
                <a:ea typeface="Georgia" panose="02040502050405020303" pitchFamily="18" charset="0"/>
              </a:rPr>
              <a:t>Figure X: A fairly short route found by the SOM algorithm. (</a:t>
            </a:r>
            <a:r>
              <a:rPr lang="en-US" altLang="zh-CN" dirty="0"/>
              <a:t>20 epochs) </a:t>
            </a:r>
            <a:endParaRPr lang="en-US" altLang="zh-CN" dirty="0">
              <a:latin typeface="Times New Roman" panose="02020603050405020304" pitchFamily="18" charset="0"/>
              <a:ea typeface="Georgia" panose="02040502050405020303" pitchFamily="18" charset="0"/>
            </a:endParaRPr>
          </a:p>
          <a:p>
            <a:pPr marL="517525" marR="539750" indent="-388620">
              <a:spcBef>
                <a:spcPts val="1200"/>
              </a:spcBef>
              <a:spcAft>
                <a:spcPts val="600"/>
              </a:spcAft>
              <a:tabLst>
                <a:tab pos="907415" algn="l"/>
              </a:tabLst>
            </a:pPr>
            <a:r>
              <a:rPr lang="en-US" altLang="zh-CN" dirty="0"/>
              <a:t>The initial size of the neighborhood is 2, decayed by 0.8. </a:t>
            </a:r>
          </a:p>
          <a:p>
            <a:pPr marL="517525" marR="539750" indent="-388620">
              <a:spcBef>
                <a:spcPts val="1200"/>
              </a:spcBef>
              <a:spcAft>
                <a:spcPts val="600"/>
              </a:spcAft>
              <a:tabLst>
                <a:tab pos="907415" algn="l"/>
              </a:tabLst>
            </a:pPr>
            <a:r>
              <a:rPr lang="en-US" altLang="zh-CN" dirty="0"/>
              <a:t>The step size is 0.2. </a:t>
            </a:r>
            <a:endParaRPr lang="zh-CN" altLang="zh-CN" b="1" dirty="0">
              <a:latin typeface="Georgia" panose="02040502050405020303" pitchFamily="18" charset="0"/>
              <a:ea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4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844E4-7E87-45C7-BF11-5D7979A1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Clustering with SOM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C41706-7BB4-46A8-B89F-B2CAD28516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7" y="1602582"/>
            <a:ext cx="5950743" cy="3826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3FA84D6-65DE-4611-BC31-D3ED01EB2D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2582"/>
            <a:ext cx="5872166" cy="38266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F75425-A6E4-49F4-80F4-DDD8040C4D04}"/>
              </a:ext>
            </a:extLst>
          </p:cNvPr>
          <p:cNvSpPr/>
          <p:nvPr/>
        </p:nvSpPr>
        <p:spPr>
          <a:xfrm>
            <a:off x="2226467" y="5634723"/>
            <a:ext cx="7967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39750">
              <a:spcBef>
                <a:spcPts val="1200"/>
              </a:spcBef>
              <a:spcAft>
                <a:spcPts val="600"/>
              </a:spcAft>
              <a:tabLst>
                <a:tab pos="907415" algn="l"/>
              </a:tabLs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Figure Y: Position of all MPs with respect to gender, district.</a:t>
            </a: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00CEB2-FB5C-4B19-ADE6-817728A804C6}"/>
              </a:ext>
            </a:extLst>
          </p:cNvPr>
          <p:cNvSpPr/>
          <p:nvPr/>
        </p:nvSpPr>
        <p:spPr>
          <a:xfrm>
            <a:off x="2083594" y="6123543"/>
            <a:ext cx="9710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gender and district might not have a significant effect on the votes of the MPs.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3B8E08-E9CC-4F00-A898-A76DD1431F4E}"/>
              </a:ext>
            </a:extLst>
          </p:cNvPr>
          <p:cNvSpPr/>
          <p:nvPr/>
        </p:nvSpPr>
        <p:spPr>
          <a:xfrm>
            <a:off x="5979319" y="192594"/>
            <a:ext cx="641985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7525" marR="539750" indent="-388620">
              <a:spcBef>
                <a:spcPts val="1200"/>
              </a:spcBef>
              <a:spcAft>
                <a:spcPts val="600"/>
              </a:spcAft>
              <a:tabLst>
                <a:tab pos="907415" algn="l"/>
              </a:tabLst>
            </a:pPr>
            <a:r>
              <a:rPr lang="en-US" altLang="zh-CN" dirty="0"/>
              <a:t>The initial size of the neighborhood is 5, decayed by 0.8. </a:t>
            </a:r>
          </a:p>
          <a:p>
            <a:pPr marL="517525" marR="539750" indent="-388620">
              <a:spcBef>
                <a:spcPts val="1200"/>
              </a:spcBef>
              <a:spcAft>
                <a:spcPts val="600"/>
              </a:spcAft>
              <a:tabLst>
                <a:tab pos="907415" algn="l"/>
              </a:tabLst>
            </a:pPr>
            <a:r>
              <a:rPr lang="en-US" altLang="zh-CN" dirty="0"/>
              <a:t>The step size is 0.2. </a:t>
            </a:r>
          </a:p>
          <a:p>
            <a:pPr marL="517525" marR="539750" indent="-388620">
              <a:spcBef>
                <a:spcPts val="1200"/>
              </a:spcBef>
              <a:spcAft>
                <a:spcPts val="600"/>
              </a:spcAft>
              <a:tabLst>
                <a:tab pos="907415" algn="l"/>
              </a:tabLst>
            </a:pPr>
            <a:r>
              <a:rPr lang="en-US" altLang="zh-CN" dirty="0"/>
              <a:t>20 epochs</a:t>
            </a:r>
          </a:p>
          <a:p>
            <a:pPr marL="517525" marR="539750" indent="-388620">
              <a:spcBef>
                <a:spcPts val="1200"/>
              </a:spcBef>
              <a:spcAft>
                <a:spcPts val="600"/>
              </a:spcAft>
              <a:tabLst>
                <a:tab pos="907415" algn="l"/>
              </a:tabLst>
            </a:pPr>
            <a:endParaRPr lang="zh-CN" altLang="zh-CN" b="1" dirty="0">
              <a:latin typeface="Georgia" panose="02040502050405020303" pitchFamily="18" charset="0"/>
              <a:ea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32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39D3EED7-3941-47A2-A8A0-FFB0F667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Clustering with SOM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0148A6-8049-42F0-835F-48E613ED7B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32" y="1363802"/>
            <a:ext cx="7172324" cy="44148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9FAA1B8-71C0-417C-A033-58A9986A3DD3}"/>
              </a:ext>
            </a:extLst>
          </p:cNvPr>
          <p:cNvSpPr/>
          <p:nvPr/>
        </p:nvSpPr>
        <p:spPr>
          <a:xfrm>
            <a:off x="3212307" y="5451752"/>
            <a:ext cx="8224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39750">
              <a:spcBef>
                <a:spcPts val="1200"/>
              </a:spcBef>
              <a:spcAft>
                <a:spcPts val="600"/>
              </a:spcAft>
              <a:tabLst>
                <a:tab pos="907415" algn="l"/>
              </a:tabLs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Figure Y: Position of all MPs with respect to party.</a:t>
            </a: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321C50-6930-4410-A472-B3C3CE7F46B4}"/>
              </a:ext>
            </a:extLst>
          </p:cNvPr>
          <p:cNvSpPr/>
          <p:nvPr/>
        </p:nvSpPr>
        <p:spPr>
          <a:xfrm>
            <a:off x="838200" y="5967988"/>
            <a:ext cx="107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7525" marR="539750" indent="-388620">
              <a:spcBef>
                <a:spcPts val="1200"/>
              </a:spcBef>
              <a:spcAft>
                <a:spcPts val="600"/>
              </a:spcAft>
              <a:tabLst>
                <a:tab pos="907415" algn="l"/>
              </a:tabLst>
            </a:pPr>
            <a:r>
              <a:rPr lang="en-US" altLang="zh-CN" dirty="0">
                <a:latin typeface="Times New Roman" panose="02020603050405020304" pitchFamily="18" charset="0"/>
                <a:ea typeface="Georgia" panose="02040502050405020303" pitchFamily="18" charset="0"/>
              </a:rPr>
              <a:t>The votes of the MPs should depend on the party since for the same party the points are close to each other.</a:t>
            </a:r>
            <a:endParaRPr lang="zh-CN" altLang="zh-CN" b="1" dirty="0">
              <a:latin typeface="Georgia" panose="02040502050405020303" pitchFamily="18" charset="0"/>
              <a:ea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05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131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Georgia</vt:lpstr>
      <vt:lpstr>Times New Roman</vt:lpstr>
      <vt:lpstr>Office 主题​​</vt:lpstr>
      <vt:lpstr>Cyclic tour </vt:lpstr>
      <vt:lpstr>Clustering with SOM </vt:lpstr>
      <vt:lpstr>Clustering with SOM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Cyclic tour</dc:title>
  <dc:creator>lee libby</dc:creator>
  <cp:lastModifiedBy>lee libby</cp:lastModifiedBy>
  <cp:revision>2</cp:revision>
  <dcterms:created xsi:type="dcterms:W3CDTF">2020-02-07T22:53:02Z</dcterms:created>
  <dcterms:modified xsi:type="dcterms:W3CDTF">2020-02-07T23:07:01Z</dcterms:modified>
</cp:coreProperties>
</file>