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6" r:id="rId4"/>
    <p:sldId id="267" r:id="rId5"/>
    <p:sldId id="259" r:id="rId6"/>
    <p:sldId id="262" r:id="rId7"/>
    <p:sldId id="258" r:id="rId8"/>
    <p:sldId id="261" r:id="rId9"/>
    <p:sldId id="268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s1qOLV2St4" TargetMode="External"/><Relationship Id="rId2" Type="http://schemas.openxmlformats.org/officeDocument/2006/relationships/hyperlink" Target="https://www.youtube.com/user/pada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results?search_query=%E8%A0%9F%E7%AD%86%E5%B0%8F%E6%96%B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27328" y="2539580"/>
            <a:ext cx="5485263" cy="18024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latinLnBrk="0">
              <a:defRPr/>
            </a:pP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輔仁大學</a:t>
            </a:r>
            <a:r>
              <a:rPr lang="en-US" altLang="zh-TW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110</a:t>
            </a: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年</a:t>
            </a:r>
            <a:endParaRPr lang="en-US" altLang="zh-TW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教育部數位學伴計畫</a:t>
            </a:r>
            <a:endParaRPr lang="en-US" altLang="zh-TW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24960" y="1310394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_note4nr-6bsXJvH6E8hvv-SFhJYYn219mYb23ESRwJKTM_f3iQUWitMlrzt3Eff0qwIafj-q7yoN5-q4JssjFH1--I4ZZvjhj1Tqds9Kof9jMJ76rPCzkJ2RwIL_FvOdqEuZmg">
            <a:extLst>
              <a:ext uri="{FF2B5EF4-FFF2-40B4-BE49-F238E27FC236}">
                <a16:creationId xmlns:a16="http://schemas.microsoft.com/office/drawing/2014/main" id="{2ACDAF84-8969-4931-AA0F-D6A5AFCE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84487"/>
            <a:ext cx="1581465" cy="15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E61509C-FE31-411B-8269-7C2BA26EFDF0}"/>
              </a:ext>
            </a:extLst>
          </p:cNvPr>
          <p:cNvSpPr txBox="1"/>
          <p:nvPr/>
        </p:nvSpPr>
        <p:spPr>
          <a:xfrm>
            <a:off x="3077553" y="4438169"/>
            <a:ext cx="5679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:2021.03.23(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教學科目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國一程式設計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教學單元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前側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教學者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林鈺惠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輔仁大學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en-US" altLang="zh-TW" b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E71D7-A202-48E2-A80C-0EB5455A8A71}"/>
              </a:ext>
            </a:extLst>
          </p:cNvPr>
          <p:cNvSpPr/>
          <p:nvPr/>
        </p:nvSpPr>
        <p:spPr>
          <a:xfrm>
            <a:off x="7229735" y="658100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30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838012"/>
            <a:ext cx="1181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資料來源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prstClr val="black"/>
                </a:solidFill>
              </a:rPr>
              <a:t>https://www.google.com/search?q=%E5%8F%B0%E7%81%A3%E5%8F%AF%E6%84%9B%E5%9C%B0%E5%9C%96&amp;tbm=isch&amp;ved=2ahUKEwjemLn95b7vAhUGdZQKHUuKDYAQ2-cCegQIABAA&amp;oq=%E5%8F%B0%E7%81%A3%E5%8F%AF%E6%84%9B%E5%9C%B0%E5%9C%96&amp;gs_lcp=CgNpbWcQAzIECCMQJ1CrpAJYgqcCYOyuAmgAcAB4AIABI4gBY5IBATOYAQCgAQGqAQtnd3Mtd2l6LWltZ8ABAQ&amp;sclient=img&amp;ei=bOBVYN6yGYbq0QTLlLaACA&amp;bih=903&amp;biw=1129#imgrc=gsJ3isprrWmTSM</a:t>
            </a:r>
          </a:p>
          <a:p>
            <a:pPr marL="342900" indent="-342900">
              <a:buAutoNum type="arabicPeriod"/>
            </a:pPr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2.</a:t>
            </a:r>
            <a:r>
              <a:rPr lang="zh-TW" altLang="en-US" dirty="0">
                <a:solidFill>
                  <a:prstClr val="black"/>
                </a:solidFill>
              </a:rPr>
              <a:t>雲端資料庫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3. </a:t>
            </a:r>
            <a:r>
              <a:rPr lang="en-US" altLang="zh-TW" dirty="0">
                <a:solidFill>
                  <a:prstClr val="black"/>
                </a:solidFill>
                <a:hlinkClick r:id="rId2"/>
              </a:rPr>
              <a:t>https://www.youtube.com/user/padalab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4.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5.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6.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42F0CA-C925-443A-B953-4631CCD856CD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069CBE-95BA-4341-A9D6-1CAB25B54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17" y="4548163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https://www.youtube.com/watch?v=Ms1qOLV2St4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FFA4F25-80BC-4AEB-B4D4-DF34C0116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17" y="51760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sng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https://www.youtube.com/watch?v=56Kxj0-HThw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F2EA43-AB68-4C1A-B0C3-43AEBFD31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17" y="586390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https://www.youtube.com/results?search_query=%E8%A0%9F%E7%AD%86%E5%B0%8F%E6%96%B0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3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313" y="687713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今日目標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35178" y="759424"/>
            <a:ext cx="6632647" cy="5878442"/>
            <a:chOff x="4619001" y="0"/>
            <a:chExt cx="7737882" cy="6858000"/>
          </a:xfrm>
        </p:grpSpPr>
        <p:sp>
          <p:nvSpPr>
            <p:cNvPr id="46" name="자유형 45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원호 50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5724934" y="218234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4688504" y="4625445"/>
            <a:ext cx="2783789" cy="49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</a:rPr>
              <a:t>前測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1484" y="2189878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046219" y="4726340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342304" y="4515914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845779" y="1933624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</a:rPr>
              <a:t>上課公約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1173027" y="4735333"/>
            <a:ext cx="2783789" cy="49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</a:rPr>
              <a:t>新學期課程討論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088960" y="1991922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</a:rPr>
              <a:t>彼此認識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3214409">
            <a:off x="8150162" y="1365295"/>
            <a:ext cx="1101725" cy="171586"/>
          </a:xfrm>
          <a:custGeom>
            <a:avLst/>
            <a:gdLst>
              <a:gd name="connsiteX0" fmla="*/ 0 w 1095375"/>
              <a:gd name="connsiteY0" fmla="*/ 152494 h 171544"/>
              <a:gd name="connsiteX1" fmla="*/ 514350 w 1095375"/>
              <a:gd name="connsiteY1" fmla="*/ 94 h 171544"/>
              <a:gd name="connsiteX2" fmla="*/ 1095375 w 1095375"/>
              <a:gd name="connsiteY2" fmla="*/ 171544 h 171544"/>
              <a:gd name="connsiteX0" fmla="*/ 0 w 1095375"/>
              <a:gd name="connsiteY0" fmla="*/ 133473 h 152523"/>
              <a:gd name="connsiteX1" fmla="*/ 530225 w 1095375"/>
              <a:gd name="connsiteY1" fmla="*/ 123 h 152523"/>
              <a:gd name="connsiteX2" fmla="*/ 1095375 w 1095375"/>
              <a:gd name="connsiteY2" fmla="*/ 152523 h 152523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25" h="171586">
                <a:moveTo>
                  <a:pt x="0" y="152536"/>
                </a:moveTo>
                <a:cubicBezTo>
                  <a:pt x="146844" y="49348"/>
                  <a:pt x="340254" y="-3039"/>
                  <a:pt x="523875" y="136"/>
                </a:cubicBezTo>
                <a:cubicBezTo>
                  <a:pt x="707496" y="3311"/>
                  <a:pt x="908843" y="55698"/>
                  <a:pt x="1101725" y="171586"/>
                </a:cubicBezTo>
              </a:path>
            </a:pathLst>
          </a:custGeom>
          <a:noFill/>
          <a:ln>
            <a:solidFill>
              <a:srgbClr val="FF808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6AD741-42D8-4502-B350-31C21E836A26}"/>
              </a:ext>
            </a:extLst>
          </p:cNvPr>
          <p:cNvSpPr/>
          <p:nvPr/>
        </p:nvSpPr>
        <p:spPr>
          <a:xfrm>
            <a:off x="7009878" y="6243066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71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4868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我是誰</a:t>
            </a:r>
            <a:r>
              <a:rPr kumimoji="0" lang="en-US" altLang="zh-TW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?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타원 8">
            <a:extLst>
              <a:ext uri="{FF2B5EF4-FFF2-40B4-BE49-F238E27FC236}">
                <a16:creationId xmlns:a16="http://schemas.microsoft.com/office/drawing/2014/main" id="{C00940DC-9D1C-43F6-83C3-995E62856E21}"/>
              </a:ext>
            </a:extLst>
          </p:cNvPr>
          <p:cNvSpPr/>
          <p:nvPr/>
        </p:nvSpPr>
        <p:spPr>
          <a:xfrm>
            <a:off x="3535260" y="1809494"/>
            <a:ext cx="2426516" cy="2328400"/>
          </a:xfrm>
          <a:prstGeom prst="ellipse">
            <a:avLst/>
          </a:prstGeom>
          <a:solidFill>
            <a:srgbClr val="D99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生日</a:t>
            </a:r>
            <a:r>
              <a:rPr lang="en-US" altLang="zh-TW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:90/10/06</a:t>
            </a:r>
          </a:p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興趣</a:t>
            </a:r>
            <a:r>
              <a:rPr lang="en-US" altLang="zh-TW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彈吉他</a:t>
            </a:r>
            <a:r>
              <a:rPr lang="en-US" altLang="zh-TW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攝影</a:t>
            </a:r>
            <a:endParaRPr lang="en-US" altLang="ko-KR" sz="16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타원 5">
            <a:extLst>
              <a:ext uri="{FF2B5EF4-FFF2-40B4-BE49-F238E27FC236}">
                <a16:creationId xmlns:a16="http://schemas.microsoft.com/office/drawing/2014/main" id="{9FF186D8-8742-4D7A-A5C5-42EFE32E2F5B}"/>
              </a:ext>
            </a:extLst>
          </p:cNvPr>
          <p:cNvSpPr/>
          <p:nvPr/>
        </p:nvSpPr>
        <p:spPr>
          <a:xfrm>
            <a:off x="1542421" y="3648201"/>
            <a:ext cx="2307858" cy="2328400"/>
          </a:xfrm>
          <a:prstGeom prst="ellipse">
            <a:avLst/>
          </a:prstGeom>
          <a:solidFill>
            <a:srgbClr val="F7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TW" sz="2000" b="1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100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sz="2100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100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林鈺惠</a:t>
            </a:r>
            <a:endParaRPr lang="en-US" altLang="zh-TW" sz="2100" b="1" u="sng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就讀學校</a:t>
            </a:r>
            <a:r>
              <a:rPr lang="en-US" altLang="zh-TW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zh-TW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輔仁大學</a:t>
            </a:r>
            <a:r>
              <a:rPr lang="en-US" altLang="zh-TW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新北市</a:t>
            </a:r>
            <a:r>
              <a:rPr lang="en-US" altLang="zh-TW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zh-TW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資訊管理系一年級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타원 6">
            <a:extLst>
              <a:ext uri="{FF2B5EF4-FFF2-40B4-BE49-F238E27FC236}">
                <a16:creationId xmlns:a16="http://schemas.microsoft.com/office/drawing/2014/main" id="{46AB65DA-E4A0-4E5B-B10F-BAF90AC0906E}"/>
              </a:ext>
            </a:extLst>
          </p:cNvPr>
          <p:cNvSpPr/>
          <p:nvPr/>
        </p:nvSpPr>
        <p:spPr>
          <a:xfrm>
            <a:off x="5549537" y="3653253"/>
            <a:ext cx="2426228" cy="2328400"/>
          </a:xfrm>
          <a:prstGeom prst="ellipse">
            <a:avLst/>
          </a:prstGeom>
          <a:solidFill>
            <a:srgbClr val="FCB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我的家鄉</a:t>
            </a:r>
            <a:r>
              <a:rPr lang="en-US" altLang="zh-TW" sz="20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屏東</a:t>
            </a:r>
            <a:endParaRPr lang="en-US" altLang="zh-TW" sz="20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我的日常</a:t>
            </a:r>
            <a:r>
              <a:rPr lang="en-US" altLang="zh-TW" sz="20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7E8E92E3-9F93-4110-B81F-A47828300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0" t="24079" r="19980" b="7620"/>
          <a:stretch/>
        </p:blipFill>
        <p:spPr>
          <a:xfrm>
            <a:off x="1013553" y="1341147"/>
            <a:ext cx="2087688" cy="17145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722656C-B165-488D-AE05-FE1961014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24" t="1615" r="10181" b="-1"/>
          <a:stretch/>
        </p:blipFill>
        <p:spPr>
          <a:xfrm>
            <a:off x="8207175" y="1893383"/>
            <a:ext cx="3212983" cy="3971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DCB3178A-4E79-4B6A-92A8-4B405A2096C6}"/>
              </a:ext>
            </a:extLst>
          </p:cNvPr>
          <p:cNvSpPr/>
          <p:nvPr/>
        </p:nvSpPr>
        <p:spPr>
          <a:xfrm>
            <a:off x="7073473" y="636273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706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313" y="712821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上課公約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307735" y="1580243"/>
            <a:ext cx="1074995" cy="982221"/>
            <a:chOff x="5271536" y="1887222"/>
            <a:chExt cx="1094509" cy="1094509"/>
          </a:xfrm>
        </p:grpSpPr>
        <p:sp>
          <p:nvSpPr>
            <p:cNvPr id="44" name="타원 43"/>
            <p:cNvSpPr/>
            <p:nvPr/>
          </p:nvSpPr>
          <p:spPr>
            <a:xfrm>
              <a:off x="5271536" y="1887222"/>
              <a:ext cx="1094509" cy="1094509"/>
            </a:xfrm>
            <a:prstGeom prst="ellipse">
              <a:avLst/>
            </a:prstGeom>
            <a:solidFill>
              <a:srgbClr val="FC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331" y="2105658"/>
              <a:ext cx="629969" cy="629969"/>
            </a:xfrm>
            <a:prstGeom prst="rect">
              <a:avLst/>
            </a:prstGeom>
          </p:spPr>
        </p:pic>
      </p:grpSp>
      <p:sp>
        <p:nvSpPr>
          <p:cNvPr id="54" name="사각형: 둥근 모서리 13">
            <a:extLst>
              <a:ext uri="{FF2B5EF4-FFF2-40B4-BE49-F238E27FC236}">
                <a16:creationId xmlns:a16="http://schemas.microsoft.com/office/drawing/2014/main" id="{FAADA5D9-235A-49E7-B71A-455025C3E251}"/>
              </a:ext>
            </a:extLst>
          </p:cNvPr>
          <p:cNvSpPr/>
          <p:nvPr/>
        </p:nvSpPr>
        <p:spPr>
          <a:xfrm>
            <a:off x="1740615" y="1455941"/>
            <a:ext cx="209234" cy="191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9342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820243" y="1855461"/>
            <a:ext cx="3566983" cy="362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上課準時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並且專心聆聽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有問題可以隨時發問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3.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上課不玩手機不搗蛋不說髒話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4.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上課不亂塗鴉影響進度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5.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下課好好休息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6.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大學伴備課很辛苦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不可以頂嘴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7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多分享學校生活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8.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大學伴可隨時增加公約項目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C73454-C0FF-49B9-8B82-36DBF895BE42}"/>
              </a:ext>
            </a:extLst>
          </p:cNvPr>
          <p:cNvSpPr txBox="1"/>
          <p:nvPr/>
        </p:nvSpPr>
        <p:spPr>
          <a:xfrm>
            <a:off x="2923530" y="155805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i="1" u="sng" kern="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小學伴須遵守以下公約</a:t>
            </a:r>
            <a:endParaRPr lang="zh-TW" altLang="en-US" i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6C19209-D5DB-481D-A11E-6A9375EEE389}"/>
              </a:ext>
            </a:extLst>
          </p:cNvPr>
          <p:cNvSpPr txBox="1"/>
          <p:nvPr/>
        </p:nvSpPr>
        <p:spPr>
          <a:xfrm>
            <a:off x="7118982" y="154476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i="1" u="sng" kern="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大學伴須遵守以下公約</a:t>
            </a:r>
            <a:endParaRPr lang="zh-TW" altLang="en-US" i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직사각형 61">
            <a:extLst>
              <a:ext uri="{FF2B5EF4-FFF2-40B4-BE49-F238E27FC236}">
                <a16:creationId xmlns:a16="http://schemas.microsoft.com/office/drawing/2014/main" id="{3A10F75B-C062-45DD-B2F8-513CDDF24281}"/>
              </a:ext>
            </a:extLst>
          </p:cNvPr>
          <p:cNvSpPr/>
          <p:nvPr/>
        </p:nvSpPr>
        <p:spPr>
          <a:xfrm>
            <a:off x="7118982" y="1986577"/>
            <a:ext cx="3566983" cy="321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上課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認真講解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督促德威認真學習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3.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上課不玩手機不搗蛋不說髒話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4.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34" charset="-127"/>
              </a:rPr>
              <a:t>德威上課很辛苦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準時下課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5.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每周一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20:00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前上傳教材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6.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有耐心解決德威的問題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7.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無故不可請假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遲到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早退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직사각형 61">
            <a:extLst>
              <a:ext uri="{FF2B5EF4-FFF2-40B4-BE49-F238E27FC236}">
                <a16:creationId xmlns:a16="http://schemas.microsoft.com/office/drawing/2014/main" id="{EE9BB772-4FE9-41BB-92AE-17B099AF7018}"/>
              </a:ext>
            </a:extLst>
          </p:cNvPr>
          <p:cNvSpPr/>
          <p:nvPr/>
        </p:nvSpPr>
        <p:spPr>
          <a:xfrm>
            <a:off x="2644184" y="5446871"/>
            <a:ext cx="894959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十週的共同約定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每次上課前快速朗誦一遍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課堂中違規者懲罰再朗誦一遍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A441DC-0270-4439-80E2-220A1E421B10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135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70847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前測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자유형 44"/>
          <p:cNvSpPr/>
          <p:nvPr/>
        </p:nvSpPr>
        <p:spPr>
          <a:xfrm>
            <a:off x="1261964" y="2366227"/>
            <a:ext cx="2580726" cy="261115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1231853" y="2209851"/>
            <a:ext cx="2567614" cy="266694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2182298" y="1997369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785991" y="1556321"/>
            <a:ext cx="1446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)_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1375428" y="2635188"/>
            <a:ext cx="2906970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下列何者不是迴圈語法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(A)For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(B)float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(C)while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4854143" y="2366227"/>
            <a:ext cx="2580726" cy="261115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4824032" y="2209851"/>
            <a:ext cx="2567614" cy="266694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5774477" y="1997369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497594" y="1556321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  <a:r>
              <a:rPr lang="en-US" altLang="zh-TW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446322" y="2366227"/>
            <a:ext cx="2580726" cy="261115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1" name="자유형 70"/>
          <p:cNvSpPr/>
          <p:nvPr/>
        </p:nvSpPr>
        <p:spPr>
          <a:xfrm>
            <a:off x="8416211" y="2209851"/>
            <a:ext cx="2567614" cy="266694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9366656" y="1997369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089773" y="1556321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  <a:r>
              <a:rPr lang="en-US" altLang="zh-TW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問答</a:t>
            </a:r>
            <a:r>
              <a:rPr lang="en-US" altLang="zh-TW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직사각형 63">
            <a:extLst>
              <a:ext uri="{FF2B5EF4-FFF2-40B4-BE49-F238E27FC236}">
                <a16:creationId xmlns:a16="http://schemas.microsoft.com/office/drawing/2014/main" id="{6253868C-6793-4A3B-A1BD-A1D4F476955B}"/>
              </a:ext>
            </a:extLst>
          </p:cNvPr>
          <p:cNvSpPr/>
          <p:nvPr/>
        </p:nvSpPr>
        <p:spPr>
          <a:xfrm>
            <a:off x="4810920" y="2635188"/>
            <a:ext cx="2906970" cy="189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帥哥德威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會執行出甚麼結果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lphaUcParenBoth"/>
            </a:pP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帥哥德威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帥哥德威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(C)</a:t>
            </a: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呂德威</a:t>
            </a:r>
            <a:endParaRPr lang="en-US" altLang="zh-TW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6" name="직사각형 63">
            <a:extLst>
              <a:ext uri="{FF2B5EF4-FFF2-40B4-BE49-F238E27FC236}">
                <a16:creationId xmlns:a16="http://schemas.microsoft.com/office/drawing/2014/main" id="{2B74D248-04FB-4B13-BFB2-09B7EA7D21F4}"/>
              </a:ext>
            </a:extLst>
          </p:cNvPr>
          <p:cNvSpPr/>
          <p:nvPr/>
        </p:nvSpPr>
        <p:spPr>
          <a:xfrm>
            <a:off x="8399206" y="2332260"/>
            <a:ext cx="2906970" cy="2531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2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Number=eval(input(“</a:t>
            </a:r>
            <a:r>
              <a:rPr lang="zh-TW" altLang="en-US" sz="12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12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12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2:”))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if Number=1:</a:t>
            </a: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2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2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選我正解</a:t>
            </a:r>
            <a:r>
              <a:rPr lang="en-US" altLang="zh-TW" sz="12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2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2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不考慮一下嗎</a:t>
            </a:r>
            <a:r>
              <a:rPr lang="en-US" altLang="zh-TW" sz="1200" b="1" dirty="0">
                <a:solidFill>
                  <a:prstClr val="white">
                    <a:lumMod val="50000"/>
                  </a:prst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?”)</a:t>
            </a: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若使用者輸入</a:t>
            </a:r>
            <a:r>
              <a:rPr lang="en-US" altLang="zh-TW" sz="12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會執行出甚麼結果</a:t>
            </a:r>
            <a:r>
              <a:rPr lang="en-US" altLang="zh-TW" sz="12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PS.</a:t>
            </a:r>
            <a:r>
              <a:rPr lang="zh-TW" altLang="en-US" sz="11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相信自己</a:t>
            </a:r>
            <a:r>
              <a:rPr lang="en-US" altLang="zh-TW" sz="11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11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小心陷阱</a:t>
            </a:r>
            <a:r>
              <a:rPr lang="en-US" altLang="zh-TW" sz="11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C0FFC6D-95CD-4CCB-84A5-4C2DDCB69CFB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35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前測答案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원호 3"/>
          <p:cNvSpPr/>
          <p:nvPr/>
        </p:nvSpPr>
        <p:spPr>
          <a:xfrm>
            <a:off x="3910755" y="5345173"/>
            <a:ext cx="761539" cy="639798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0049 w 2435323"/>
              <a:gd name="connsiteY0" fmla="*/ 105033 h 2495236"/>
              <a:gd name="connsiteX1" fmla="*/ 2425791 w 2435323"/>
              <a:gd name="connsiteY1" fmla="*/ 1244298 h 2495236"/>
              <a:gd name="connsiteX2" fmla="*/ 1345667 w 2435323"/>
              <a:gd name="connsiteY2" fmla="*/ 2493721 h 2495236"/>
              <a:gd name="connsiteX3" fmla="*/ 45486 w 2435323"/>
              <a:gd name="connsiteY3" fmla="*/ 1557815 h 2495236"/>
              <a:gd name="connsiteX4" fmla="*/ 999892 w 2435323"/>
              <a:gd name="connsiteY4" fmla="*/ 127366 h 2495236"/>
              <a:gd name="connsiteX5" fmla="*/ 1230049 w 2435323"/>
              <a:gd name="connsiteY5" fmla="*/ 1302175 h 2495236"/>
              <a:gd name="connsiteX6" fmla="*/ 1230049 w 2435323"/>
              <a:gd name="connsiteY6" fmla="*/ 105033 h 2495236"/>
              <a:gd name="connsiteX0" fmla="*/ 1210999 w 2435323"/>
              <a:gd name="connsiteY0" fmla="*/ 117733 h 2495236"/>
              <a:gd name="connsiteX1" fmla="*/ 2432141 w 2435323"/>
              <a:gd name="connsiteY1" fmla="*/ 1504648 h 2495236"/>
              <a:gd name="connsiteX2" fmla="*/ 1345667 w 2435323"/>
              <a:gd name="connsiteY2" fmla="*/ 2493721 h 2495236"/>
              <a:gd name="connsiteX3" fmla="*/ 7386 w 2435323"/>
              <a:gd name="connsiteY3" fmla="*/ 1392715 h 2495236"/>
              <a:gd name="connsiteX4" fmla="*/ 1334241 w 2435323"/>
              <a:gd name="connsiteY4" fmla="*/ 0 h 2495236"/>
              <a:gd name="connsiteX0" fmla="*/ 1231098 w 2436372"/>
              <a:gd name="connsiteY0" fmla="*/ 106024 h 2496227"/>
              <a:gd name="connsiteX1" fmla="*/ 2426840 w 2436372"/>
              <a:gd name="connsiteY1" fmla="*/ 1245289 h 2496227"/>
              <a:gd name="connsiteX2" fmla="*/ 1346716 w 2436372"/>
              <a:gd name="connsiteY2" fmla="*/ 2494712 h 2496227"/>
              <a:gd name="connsiteX3" fmla="*/ 46535 w 2436372"/>
              <a:gd name="connsiteY3" fmla="*/ 1558806 h 2496227"/>
              <a:gd name="connsiteX4" fmla="*/ 1000941 w 2436372"/>
              <a:gd name="connsiteY4" fmla="*/ 128357 h 2496227"/>
              <a:gd name="connsiteX5" fmla="*/ 1231098 w 2436372"/>
              <a:gd name="connsiteY5" fmla="*/ 1303166 h 2496227"/>
              <a:gd name="connsiteX6" fmla="*/ 1231098 w 2436372"/>
              <a:gd name="connsiteY6" fmla="*/ 106024 h 2496227"/>
              <a:gd name="connsiteX0" fmla="*/ 1212048 w 2436372"/>
              <a:gd name="connsiteY0" fmla="*/ 118724 h 2496227"/>
              <a:gd name="connsiteX1" fmla="*/ 2433190 w 2436372"/>
              <a:gd name="connsiteY1" fmla="*/ 1505639 h 2496227"/>
              <a:gd name="connsiteX2" fmla="*/ 1346716 w 2436372"/>
              <a:gd name="connsiteY2" fmla="*/ 2494712 h 2496227"/>
              <a:gd name="connsiteX3" fmla="*/ 8435 w 2436372"/>
              <a:gd name="connsiteY3" fmla="*/ 1393706 h 2496227"/>
              <a:gd name="connsiteX4" fmla="*/ 1335290 w 2436372"/>
              <a:gd name="connsiteY4" fmla="*/ 991 h 2496227"/>
              <a:gd name="connsiteX0" fmla="*/ 1230413 w 2435687"/>
              <a:gd name="connsiteY0" fmla="*/ 50045 h 2440248"/>
              <a:gd name="connsiteX1" fmla="*/ 2426155 w 2435687"/>
              <a:gd name="connsiteY1" fmla="*/ 1189310 h 2440248"/>
              <a:gd name="connsiteX2" fmla="*/ 1346031 w 2435687"/>
              <a:gd name="connsiteY2" fmla="*/ 2438733 h 2440248"/>
              <a:gd name="connsiteX3" fmla="*/ 45850 w 2435687"/>
              <a:gd name="connsiteY3" fmla="*/ 1502827 h 2440248"/>
              <a:gd name="connsiteX4" fmla="*/ 1000256 w 2435687"/>
              <a:gd name="connsiteY4" fmla="*/ 72378 h 2440248"/>
              <a:gd name="connsiteX5" fmla="*/ 1230413 w 2435687"/>
              <a:gd name="connsiteY5" fmla="*/ 1247187 h 2440248"/>
              <a:gd name="connsiteX6" fmla="*/ 1230413 w 2435687"/>
              <a:gd name="connsiteY6" fmla="*/ 50045 h 2440248"/>
              <a:gd name="connsiteX0" fmla="*/ 1211363 w 2435687"/>
              <a:gd name="connsiteY0" fmla="*/ 62745 h 2440248"/>
              <a:gd name="connsiteX1" fmla="*/ 2432505 w 2435687"/>
              <a:gd name="connsiteY1" fmla="*/ 1449660 h 2440248"/>
              <a:gd name="connsiteX2" fmla="*/ 1346031 w 2435687"/>
              <a:gd name="connsiteY2" fmla="*/ 2438733 h 2440248"/>
              <a:gd name="connsiteX3" fmla="*/ 7750 w 2435687"/>
              <a:gd name="connsiteY3" fmla="*/ 1337727 h 2440248"/>
              <a:gd name="connsiteX4" fmla="*/ 1403111 w 2435687"/>
              <a:gd name="connsiteY4" fmla="*/ 1064 h 2440248"/>
              <a:gd name="connsiteX0" fmla="*/ 1230413 w 2432687"/>
              <a:gd name="connsiteY0" fmla="*/ 50045 h 2440248"/>
              <a:gd name="connsiteX1" fmla="*/ 2426155 w 2432687"/>
              <a:gd name="connsiteY1" fmla="*/ 1189310 h 2440248"/>
              <a:gd name="connsiteX2" fmla="*/ 1346031 w 2432687"/>
              <a:gd name="connsiteY2" fmla="*/ 2438733 h 2440248"/>
              <a:gd name="connsiteX3" fmla="*/ 45850 w 2432687"/>
              <a:gd name="connsiteY3" fmla="*/ 1502827 h 2440248"/>
              <a:gd name="connsiteX4" fmla="*/ 1000256 w 2432687"/>
              <a:gd name="connsiteY4" fmla="*/ 72378 h 2440248"/>
              <a:gd name="connsiteX5" fmla="*/ 1230413 w 2432687"/>
              <a:gd name="connsiteY5" fmla="*/ 1247187 h 2440248"/>
              <a:gd name="connsiteX6" fmla="*/ 1230413 w 2432687"/>
              <a:gd name="connsiteY6" fmla="*/ 50045 h 2440248"/>
              <a:gd name="connsiteX0" fmla="*/ 1267414 w 2432687"/>
              <a:gd name="connsiteY0" fmla="*/ 106340 h 2440248"/>
              <a:gd name="connsiteX1" fmla="*/ 2432505 w 2432687"/>
              <a:gd name="connsiteY1" fmla="*/ 1449660 h 2440248"/>
              <a:gd name="connsiteX2" fmla="*/ 1346031 w 2432687"/>
              <a:gd name="connsiteY2" fmla="*/ 2438733 h 2440248"/>
              <a:gd name="connsiteX3" fmla="*/ 7750 w 2432687"/>
              <a:gd name="connsiteY3" fmla="*/ 1337727 h 2440248"/>
              <a:gd name="connsiteX4" fmla="*/ 1403111 w 2432687"/>
              <a:gd name="connsiteY4" fmla="*/ 1064 h 2440248"/>
              <a:gd name="connsiteX0" fmla="*/ 1230413 w 2432687"/>
              <a:gd name="connsiteY0" fmla="*/ 50045 h 2440248"/>
              <a:gd name="connsiteX1" fmla="*/ 2426155 w 2432687"/>
              <a:gd name="connsiteY1" fmla="*/ 1189310 h 2440248"/>
              <a:gd name="connsiteX2" fmla="*/ 1346031 w 2432687"/>
              <a:gd name="connsiteY2" fmla="*/ 2438733 h 2440248"/>
              <a:gd name="connsiteX3" fmla="*/ 45850 w 2432687"/>
              <a:gd name="connsiteY3" fmla="*/ 1502827 h 2440248"/>
              <a:gd name="connsiteX4" fmla="*/ 1000256 w 2432687"/>
              <a:gd name="connsiteY4" fmla="*/ 72378 h 2440248"/>
              <a:gd name="connsiteX5" fmla="*/ 1230413 w 2432687"/>
              <a:gd name="connsiteY5" fmla="*/ 1247187 h 2440248"/>
              <a:gd name="connsiteX6" fmla="*/ 1230413 w 2432687"/>
              <a:gd name="connsiteY6" fmla="*/ 50045 h 2440248"/>
              <a:gd name="connsiteX0" fmla="*/ 1267414 w 2432687"/>
              <a:gd name="connsiteY0" fmla="*/ 106340 h 2440248"/>
              <a:gd name="connsiteX1" fmla="*/ 2432505 w 2432687"/>
              <a:gd name="connsiteY1" fmla="*/ 1449660 h 2440248"/>
              <a:gd name="connsiteX2" fmla="*/ 1346031 w 2432687"/>
              <a:gd name="connsiteY2" fmla="*/ 2438733 h 2440248"/>
              <a:gd name="connsiteX3" fmla="*/ 7750 w 2432687"/>
              <a:gd name="connsiteY3" fmla="*/ 1337727 h 2440248"/>
              <a:gd name="connsiteX4" fmla="*/ 1403111 w 2432687"/>
              <a:gd name="connsiteY4" fmla="*/ 1064 h 2440248"/>
              <a:gd name="connsiteX0" fmla="*/ 1230413 w 2432687"/>
              <a:gd name="connsiteY0" fmla="*/ 50045 h 2440996"/>
              <a:gd name="connsiteX1" fmla="*/ 2426155 w 2432687"/>
              <a:gd name="connsiteY1" fmla="*/ 1189310 h 2440996"/>
              <a:gd name="connsiteX2" fmla="*/ 1346031 w 2432687"/>
              <a:gd name="connsiteY2" fmla="*/ 2438733 h 2440996"/>
              <a:gd name="connsiteX3" fmla="*/ 45850 w 2432687"/>
              <a:gd name="connsiteY3" fmla="*/ 1502827 h 2440996"/>
              <a:gd name="connsiteX4" fmla="*/ 1000256 w 2432687"/>
              <a:gd name="connsiteY4" fmla="*/ 72378 h 2440996"/>
              <a:gd name="connsiteX5" fmla="*/ 1230413 w 2432687"/>
              <a:gd name="connsiteY5" fmla="*/ 1247187 h 2440996"/>
              <a:gd name="connsiteX6" fmla="*/ 1230413 w 2432687"/>
              <a:gd name="connsiteY6" fmla="*/ 50045 h 2440996"/>
              <a:gd name="connsiteX0" fmla="*/ 1267414 w 2432687"/>
              <a:gd name="connsiteY0" fmla="*/ 106340 h 2440996"/>
              <a:gd name="connsiteX1" fmla="*/ 2432504 w 2432687"/>
              <a:gd name="connsiteY1" fmla="*/ 1580445 h 2440996"/>
              <a:gd name="connsiteX2" fmla="*/ 1346031 w 2432687"/>
              <a:gd name="connsiteY2" fmla="*/ 2438733 h 2440996"/>
              <a:gd name="connsiteX3" fmla="*/ 7750 w 2432687"/>
              <a:gd name="connsiteY3" fmla="*/ 1337727 h 2440996"/>
              <a:gd name="connsiteX4" fmla="*/ 1403111 w 2432687"/>
              <a:gd name="connsiteY4" fmla="*/ 1064 h 2440996"/>
              <a:gd name="connsiteX0" fmla="*/ 1230413 w 2508004"/>
              <a:gd name="connsiteY0" fmla="*/ 50045 h 2444689"/>
              <a:gd name="connsiteX1" fmla="*/ 2507115 w 2508004"/>
              <a:gd name="connsiteY1" fmla="*/ 1158170 h 2444689"/>
              <a:gd name="connsiteX2" fmla="*/ 1346031 w 2508004"/>
              <a:gd name="connsiteY2" fmla="*/ 2438733 h 2444689"/>
              <a:gd name="connsiteX3" fmla="*/ 45850 w 2508004"/>
              <a:gd name="connsiteY3" fmla="*/ 1502827 h 2444689"/>
              <a:gd name="connsiteX4" fmla="*/ 1000256 w 2508004"/>
              <a:gd name="connsiteY4" fmla="*/ 72378 h 2444689"/>
              <a:gd name="connsiteX5" fmla="*/ 1230413 w 2508004"/>
              <a:gd name="connsiteY5" fmla="*/ 1247187 h 2444689"/>
              <a:gd name="connsiteX6" fmla="*/ 1230413 w 2508004"/>
              <a:gd name="connsiteY6" fmla="*/ 50045 h 2444689"/>
              <a:gd name="connsiteX0" fmla="*/ 1267414 w 2508004"/>
              <a:gd name="connsiteY0" fmla="*/ 106340 h 2444689"/>
              <a:gd name="connsiteX1" fmla="*/ 2432504 w 2508004"/>
              <a:gd name="connsiteY1" fmla="*/ 1580445 h 2444689"/>
              <a:gd name="connsiteX2" fmla="*/ 1346031 w 2508004"/>
              <a:gd name="connsiteY2" fmla="*/ 2438733 h 2444689"/>
              <a:gd name="connsiteX3" fmla="*/ 7750 w 2508004"/>
              <a:gd name="connsiteY3" fmla="*/ 1337727 h 2444689"/>
              <a:gd name="connsiteX4" fmla="*/ 1403111 w 2508004"/>
              <a:gd name="connsiteY4" fmla="*/ 1064 h 2444689"/>
              <a:gd name="connsiteX0" fmla="*/ 1230413 w 2508004"/>
              <a:gd name="connsiteY0" fmla="*/ 50045 h 2444689"/>
              <a:gd name="connsiteX1" fmla="*/ 2507115 w 2508004"/>
              <a:gd name="connsiteY1" fmla="*/ 1158170 h 2444689"/>
              <a:gd name="connsiteX2" fmla="*/ 1346031 w 2508004"/>
              <a:gd name="connsiteY2" fmla="*/ 2438733 h 2444689"/>
              <a:gd name="connsiteX3" fmla="*/ 45850 w 2508004"/>
              <a:gd name="connsiteY3" fmla="*/ 1502827 h 2444689"/>
              <a:gd name="connsiteX4" fmla="*/ 1000256 w 2508004"/>
              <a:gd name="connsiteY4" fmla="*/ 72378 h 2444689"/>
              <a:gd name="connsiteX5" fmla="*/ 1230413 w 2508004"/>
              <a:gd name="connsiteY5" fmla="*/ 1247187 h 2444689"/>
              <a:gd name="connsiteX6" fmla="*/ 1230413 w 2508004"/>
              <a:gd name="connsiteY6" fmla="*/ 50045 h 2444689"/>
              <a:gd name="connsiteX0" fmla="*/ 1267414 w 2508004"/>
              <a:gd name="connsiteY0" fmla="*/ 106340 h 2444689"/>
              <a:gd name="connsiteX1" fmla="*/ 2469872 w 2508004"/>
              <a:gd name="connsiteY1" fmla="*/ 1505712 h 2444689"/>
              <a:gd name="connsiteX2" fmla="*/ 1346031 w 2508004"/>
              <a:gd name="connsiteY2" fmla="*/ 2438733 h 2444689"/>
              <a:gd name="connsiteX3" fmla="*/ 7750 w 2508004"/>
              <a:gd name="connsiteY3" fmla="*/ 1337727 h 2444689"/>
              <a:gd name="connsiteX4" fmla="*/ 1403111 w 2508004"/>
              <a:gd name="connsiteY4" fmla="*/ 1064 h 2444689"/>
              <a:gd name="connsiteX0" fmla="*/ 1230413 w 2508004"/>
              <a:gd name="connsiteY0" fmla="*/ 50045 h 2444689"/>
              <a:gd name="connsiteX1" fmla="*/ 2507115 w 2508004"/>
              <a:gd name="connsiteY1" fmla="*/ 1158170 h 2444689"/>
              <a:gd name="connsiteX2" fmla="*/ 1346031 w 2508004"/>
              <a:gd name="connsiteY2" fmla="*/ 2438733 h 2444689"/>
              <a:gd name="connsiteX3" fmla="*/ 45850 w 2508004"/>
              <a:gd name="connsiteY3" fmla="*/ 1502827 h 2444689"/>
              <a:gd name="connsiteX4" fmla="*/ 1000256 w 2508004"/>
              <a:gd name="connsiteY4" fmla="*/ 72378 h 2444689"/>
              <a:gd name="connsiteX5" fmla="*/ 1230413 w 2508004"/>
              <a:gd name="connsiteY5" fmla="*/ 1247187 h 2444689"/>
              <a:gd name="connsiteX6" fmla="*/ 1230413 w 2508004"/>
              <a:gd name="connsiteY6" fmla="*/ 50045 h 2444689"/>
              <a:gd name="connsiteX0" fmla="*/ 1267414 w 2508004"/>
              <a:gd name="connsiteY0" fmla="*/ 106340 h 2444689"/>
              <a:gd name="connsiteX1" fmla="*/ 2469872 w 2508004"/>
              <a:gd name="connsiteY1" fmla="*/ 1505712 h 2444689"/>
              <a:gd name="connsiteX2" fmla="*/ 1346031 w 2508004"/>
              <a:gd name="connsiteY2" fmla="*/ 2438733 h 2444689"/>
              <a:gd name="connsiteX3" fmla="*/ 7750 w 2508004"/>
              <a:gd name="connsiteY3" fmla="*/ 1337727 h 2444689"/>
              <a:gd name="connsiteX4" fmla="*/ 1403111 w 2508004"/>
              <a:gd name="connsiteY4" fmla="*/ 1064 h 2444689"/>
              <a:gd name="connsiteX0" fmla="*/ 1230413 w 2508004"/>
              <a:gd name="connsiteY0" fmla="*/ 50045 h 2444689"/>
              <a:gd name="connsiteX1" fmla="*/ 2507115 w 2508004"/>
              <a:gd name="connsiteY1" fmla="*/ 1158170 h 2444689"/>
              <a:gd name="connsiteX2" fmla="*/ 1346031 w 2508004"/>
              <a:gd name="connsiteY2" fmla="*/ 2438733 h 2444689"/>
              <a:gd name="connsiteX3" fmla="*/ 45850 w 2508004"/>
              <a:gd name="connsiteY3" fmla="*/ 1502827 h 2444689"/>
              <a:gd name="connsiteX4" fmla="*/ 1000256 w 2508004"/>
              <a:gd name="connsiteY4" fmla="*/ 72378 h 2444689"/>
              <a:gd name="connsiteX5" fmla="*/ 1230413 w 2508004"/>
              <a:gd name="connsiteY5" fmla="*/ 1247187 h 2444689"/>
              <a:gd name="connsiteX6" fmla="*/ 1230413 w 2508004"/>
              <a:gd name="connsiteY6" fmla="*/ 50045 h 2444689"/>
              <a:gd name="connsiteX0" fmla="*/ 1211364 w 2508004"/>
              <a:gd name="connsiteY0" fmla="*/ 181074 h 2444689"/>
              <a:gd name="connsiteX1" fmla="*/ 2469872 w 2508004"/>
              <a:gd name="connsiteY1" fmla="*/ 1505712 h 2444689"/>
              <a:gd name="connsiteX2" fmla="*/ 1346031 w 2508004"/>
              <a:gd name="connsiteY2" fmla="*/ 2438733 h 2444689"/>
              <a:gd name="connsiteX3" fmla="*/ 7750 w 2508004"/>
              <a:gd name="connsiteY3" fmla="*/ 1337727 h 2444689"/>
              <a:gd name="connsiteX4" fmla="*/ 1403111 w 2508004"/>
              <a:gd name="connsiteY4" fmla="*/ 1064 h 2444689"/>
              <a:gd name="connsiteX0" fmla="*/ 1229158 w 2506749"/>
              <a:gd name="connsiteY0" fmla="*/ 31387 h 2426031"/>
              <a:gd name="connsiteX1" fmla="*/ 2505860 w 2506749"/>
              <a:gd name="connsiteY1" fmla="*/ 1139512 h 2426031"/>
              <a:gd name="connsiteX2" fmla="*/ 1344776 w 2506749"/>
              <a:gd name="connsiteY2" fmla="*/ 2420075 h 2426031"/>
              <a:gd name="connsiteX3" fmla="*/ 44595 w 2506749"/>
              <a:gd name="connsiteY3" fmla="*/ 1484169 h 2426031"/>
              <a:gd name="connsiteX4" fmla="*/ 999001 w 2506749"/>
              <a:gd name="connsiteY4" fmla="*/ 53720 h 2426031"/>
              <a:gd name="connsiteX5" fmla="*/ 1229158 w 2506749"/>
              <a:gd name="connsiteY5" fmla="*/ 1228529 h 2426031"/>
              <a:gd name="connsiteX6" fmla="*/ 1229158 w 2506749"/>
              <a:gd name="connsiteY6" fmla="*/ 31387 h 2426031"/>
              <a:gd name="connsiteX0" fmla="*/ 1210109 w 2506749"/>
              <a:gd name="connsiteY0" fmla="*/ 162416 h 2426031"/>
              <a:gd name="connsiteX1" fmla="*/ 2468617 w 2506749"/>
              <a:gd name="connsiteY1" fmla="*/ 1487054 h 2426031"/>
              <a:gd name="connsiteX2" fmla="*/ 1344776 w 2506749"/>
              <a:gd name="connsiteY2" fmla="*/ 2420075 h 2426031"/>
              <a:gd name="connsiteX3" fmla="*/ 6495 w 2506749"/>
              <a:gd name="connsiteY3" fmla="*/ 1319069 h 2426031"/>
              <a:gd name="connsiteX4" fmla="*/ 1563778 w 2506749"/>
              <a:gd name="connsiteY4" fmla="*/ 1091 h 2426031"/>
              <a:gd name="connsiteX0" fmla="*/ 1229158 w 2506749"/>
              <a:gd name="connsiteY0" fmla="*/ 31387 h 2423957"/>
              <a:gd name="connsiteX1" fmla="*/ 2505860 w 2506749"/>
              <a:gd name="connsiteY1" fmla="*/ 1139512 h 2423957"/>
              <a:gd name="connsiteX2" fmla="*/ 1344776 w 2506749"/>
              <a:gd name="connsiteY2" fmla="*/ 2420075 h 2423957"/>
              <a:gd name="connsiteX3" fmla="*/ 44595 w 2506749"/>
              <a:gd name="connsiteY3" fmla="*/ 1484169 h 2423957"/>
              <a:gd name="connsiteX4" fmla="*/ 918036 w 2506749"/>
              <a:gd name="connsiteY4" fmla="*/ 16354 h 2423957"/>
              <a:gd name="connsiteX5" fmla="*/ 1229158 w 2506749"/>
              <a:gd name="connsiteY5" fmla="*/ 1228529 h 2423957"/>
              <a:gd name="connsiteX6" fmla="*/ 1229158 w 2506749"/>
              <a:gd name="connsiteY6" fmla="*/ 31387 h 2423957"/>
              <a:gd name="connsiteX0" fmla="*/ 1210109 w 2506749"/>
              <a:gd name="connsiteY0" fmla="*/ 162416 h 2423957"/>
              <a:gd name="connsiteX1" fmla="*/ 2468617 w 2506749"/>
              <a:gd name="connsiteY1" fmla="*/ 1487054 h 2423957"/>
              <a:gd name="connsiteX2" fmla="*/ 1344776 w 2506749"/>
              <a:gd name="connsiteY2" fmla="*/ 2420075 h 2423957"/>
              <a:gd name="connsiteX3" fmla="*/ 6495 w 2506749"/>
              <a:gd name="connsiteY3" fmla="*/ 1319069 h 2423957"/>
              <a:gd name="connsiteX4" fmla="*/ 1563778 w 2506749"/>
              <a:gd name="connsiteY4" fmla="*/ 1091 h 2423957"/>
              <a:gd name="connsiteX0" fmla="*/ 1254070 w 2506079"/>
              <a:gd name="connsiteY0" fmla="*/ 74982 h 2423957"/>
              <a:gd name="connsiteX1" fmla="*/ 2505860 w 2506079"/>
              <a:gd name="connsiteY1" fmla="*/ 1139512 h 2423957"/>
              <a:gd name="connsiteX2" fmla="*/ 1344776 w 2506079"/>
              <a:gd name="connsiteY2" fmla="*/ 2420075 h 2423957"/>
              <a:gd name="connsiteX3" fmla="*/ 44595 w 2506079"/>
              <a:gd name="connsiteY3" fmla="*/ 1484169 h 2423957"/>
              <a:gd name="connsiteX4" fmla="*/ 918036 w 2506079"/>
              <a:gd name="connsiteY4" fmla="*/ 16354 h 2423957"/>
              <a:gd name="connsiteX5" fmla="*/ 1229158 w 2506079"/>
              <a:gd name="connsiteY5" fmla="*/ 1228529 h 2423957"/>
              <a:gd name="connsiteX6" fmla="*/ 1254070 w 2506079"/>
              <a:gd name="connsiteY6" fmla="*/ 74982 h 2423957"/>
              <a:gd name="connsiteX0" fmla="*/ 1210109 w 2506079"/>
              <a:gd name="connsiteY0" fmla="*/ 162416 h 2423957"/>
              <a:gd name="connsiteX1" fmla="*/ 2468617 w 2506079"/>
              <a:gd name="connsiteY1" fmla="*/ 1487054 h 2423957"/>
              <a:gd name="connsiteX2" fmla="*/ 1344776 w 2506079"/>
              <a:gd name="connsiteY2" fmla="*/ 2420075 h 2423957"/>
              <a:gd name="connsiteX3" fmla="*/ 6495 w 2506079"/>
              <a:gd name="connsiteY3" fmla="*/ 1319069 h 2423957"/>
              <a:gd name="connsiteX4" fmla="*/ 1563778 w 2506079"/>
              <a:gd name="connsiteY4" fmla="*/ 1091 h 2423957"/>
              <a:gd name="connsiteX0" fmla="*/ 1297393 w 2549402"/>
              <a:gd name="connsiteY0" fmla="*/ 75223 h 2424198"/>
              <a:gd name="connsiteX1" fmla="*/ 2549183 w 2549402"/>
              <a:gd name="connsiteY1" fmla="*/ 1139753 h 2424198"/>
              <a:gd name="connsiteX2" fmla="*/ 1388099 w 2549402"/>
              <a:gd name="connsiteY2" fmla="*/ 2420316 h 2424198"/>
              <a:gd name="connsiteX3" fmla="*/ 87918 w 2549402"/>
              <a:gd name="connsiteY3" fmla="*/ 1484410 h 2424198"/>
              <a:gd name="connsiteX4" fmla="*/ 961359 w 2549402"/>
              <a:gd name="connsiteY4" fmla="*/ 16595 h 2424198"/>
              <a:gd name="connsiteX5" fmla="*/ 1272481 w 2549402"/>
              <a:gd name="connsiteY5" fmla="*/ 1228770 h 2424198"/>
              <a:gd name="connsiteX6" fmla="*/ 1297393 w 2549402"/>
              <a:gd name="connsiteY6" fmla="*/ 75223 h 2424198"/>
              <a:gd name="connsiteX0" fmla="*/ 1253432 w 2549402"/>
              <a:gd name="connsiteY0" fmla="*/ 162657 h 2424198"/>
              <a:gd name="connsiteX1" fmla="*/ 2511940 w 2549402"/>
              <a:gd name="connsiteY1" fmla="*/ 1487295 h 2424198"/>
              <a:gd name="connsiteX2" fmla="*/ 1388099 w 2549402"/>
              <a:gd name="connsiteY2" fmla="*/ 2420316 h 2424198"/>
              <a:gd name="connsiteX3" fmla="*/ 6222 w 2549402"/>
              <a:gd name="connsiteY3" fmla="*/ 1182297 h 2424198"/>
              <a:gd name="connsiteX4" fmla="*/ 1607101 w 2549402"/>
              <a:gd name="connsiteY4" fmla="*/ 1332 h 2424198"/>
              <a:gd name="connsiteX0" fmla="*/ 1297393 w 2549402"/>
              <a:gd name="connsiteY0" fmla="*/ 75223 h 2424198"/>
              <a:gd name="connsiteX1" fmla="*/ 2549183 w 2549402"/>
              <a:gd name="connsiteY1" fmla="*/ 1139753 h 2424198"/>
              <a:gd name="connsiteX2" fmla="*/ 1388099 w 2549402"/>
              <a:gd name="connsiteY2" fmla="*/ 2420316 h 2424198"/>
              <a:gd name="connsiteX3" fmla="*/ 87918 w 2549402"/>
              <a:gd name="connsiteY3" fmla="*/ 1484410 h 2424198"/>
              <a:gd name="connsiteX4" fmla="*/ 961359 w 2549402"/>
              <a:gd name="connsiteY4" fmla="*/ 16595 h 2424198"/>
              <a:gd name="connsiteX5" fmla="*/ 1272481 w 2549402"/>
              <a:gd name="connsiteY5" fmla="*/ 1228770 h 2424198"/>
              <a:gd name="connsiteX6" fmla="*/ 1297393 w 2549402"/>
              <a:gd name="connsiteY6" fmla="*/ 75223 h 2424198"/>
              <a:gd name="connsiteX0" fmla="*/ 1253432 w 2549402"/>
              <a:gd name="connsiteY0" fmla="*/ 162657 h 2424198"/>
              <a:gd name="connsiteX1" fmla="*/ 2511940 w 2549402"/>
              <a:gd name="connsiteY1" fmla="*/ 1487295 h 2424198"/>
              <a:gd name="connsiteX2" fmla="*/ 1388099 w 2549402"/>
              <a:gd name="connsiteY2" fmla="*/ 2420316 h 2424198"/>
              <a:gd name="connsiteX3" fmla="*/ 6222 w 2549402"/>
              <a:gd name="connsiteY3" fmla="*/ 1182297 h 2424198"/>
              <a:gd name="connsiteX4" fmla="*/ 1607101 w 2549402"/>
              <a:gd name="connsiteY4" fmla="*/ 1332 h 242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402" h="2424198" stroke="0" extrusionOk="0">
                <a:moveTo>
                  <a:pt x="1297393" y="75223"/>
                </a:moveTo>
                <a:cubicBezTo>
                  <a:pt x="1936057" y="75223"/>
                  <a:pt x="2534065" y="748904"/>
                  <a:pt x="2549183" y="1139753"/>
                </a:cubicBezTo>
                <a:cubicBezTo>
                  <a:pt x="2564301" y="1530602"/>
                  <a:pt x="1798310" y="2362873"/>
                  <a:pt x="1388099" y="2420316"/>
                </a:cubicBezTo>
                <a:cubicBezTo>
                  <a:pt x="977888" y="2477759"/>
                  <a:pt x="159041" y="1885030"/>
                  <a:pt x="87918" y="1484410"/>
                </a:cubicBezTo>
                <a:cubicBezTo>
                  <a:pt x="16795" y="1083790"/>
                  <a:pt x="334610" y="139381"/>
                  <a:pt x="961359" y="16595"/>
                </a:cubicBezTo>
                <a:lnTo>
                  <a:pt x="1272481" y="1228770"/>
                </a:lnTo>
                <a:lnTo>
                  <a:pt x="1297393" y="75223"/>
                </a:lnTo>
                <a:close/>
              </a:path>
              <a:path w="2549402" h="2424198" fill="none">
                <a:moveTo>
                  <a:pt x="1253432" y="162657"/>
                </a:moveTo>
                <a:cubicBezTo>
                  <a:pt x="2471281" y="63012"/>
                  <a:pt x="2489496" y="1111019"/>
                  <a:pt x="2511940" y="1487295"/>
                </a:cubicBezTo>
                <a:cubicBezTo>
                  <a:pt x="2534384" y="1863571"/>
                  <a:pt x="1805719" y="2471149"/>
                  <a:pt x="1388099" y="2420316"/>
                </a:cubicBezTo>
                <a:cubicBezTo>
                  <a:pt x="970479" y="2369483"/>
                  <a:pt x="167435" y="2428974"/>
                  <a:pt x="6222" y="1182297"/>
                </a:cubicBezTo>
                <a:cubicBezTo>
                  <a:pt x="-86120" y="550344"/>
                  <a:pt x="868253" y="-31577"/>
                  <a:pt x="1607101" y="1332"/>
                </a:cubicBezTo>
              </a:path>
            </a:pathLst>
          </a:cu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1744" y="1459467"/>
            <a:ext cx="17864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</a:t>
            </a:r>
            <a:endParaRPr lang="en-US" altLang="zh-TW" sz="20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答案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B)</a:t>
            </a:r>
            <a:endParaRPr lang="en-US" altLang="ko-KR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64585" y="2028111"/>
            <a:ext cx="2960791" cy="335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 </a:t>
            </a:r>
            <a:r>
              <a:rPr lang="zh-TW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浮點數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4" name="TextBox 97">
            <a:extLst>
              <a:ext uri="{FF2B5EF4-FFF2-40B4-BE49-F238E27FC236}">
                <a16:creationId xmlns:a16="http://schemas.microsoft.com/office/drawing/2014/main" id="{04CCE134-33BE-4750-8722-8FD3B4E082FF}"/>
              </a:ext>
            </a:extLst>
          </p:cNvPr>
          <p:cNvSpPr txBox="1"/>
          <p:nvPr/>
        </p:nvSpPr>
        <p:spPr>
          <a:xfrm>
            <a:off x="751744" y="2660817"/>
            <a:ext cx="17864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  <a:endParaRPr lang="en-US" altLang="zh-TW" sz="20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答案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B)</a:t>
            </a:r>
            <a:endParaRPr lang="en-US" altLang="ko-KR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Box 97">
            <a:extLst>
              <a:ext uri="{FF2B5EF4-FFF2-40B4-BE49-F238E27FC236}">
                <a16:creationId xmlns:a16="http://schemas.microsoft.com/office/drawing/2014/main" id="{C5BC38F9-C6A1-4490-AFC8-00C2BD45147B}"/>
              </a:ext>
            </a:extLst>
          </p:cNvPr>
          <p:cNvSpPr txBox="1"/>
          <p:nvPr/>
        </p:nvSpPr>
        <p:spPr>
          <a:xfrm>
            <a:off x="3799839" y="1198751"/>
            <a:ext cx="21528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  <a:endParaRPr lang="en-US" altLang="zh-TW" sz="20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答案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不考慮一下嗎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?</a:t>
            </a:r>
            <a:endParaRPr lang="en-US" altLang="ko-KR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8E05B0-2F05-4478-B3D6-F4DF1C657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25" y="3424354"/>
            <a:ext cx="6921415" cy="293984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39B2BD01-13FD-4B31-8C37-2DA3C743E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39" y="2001862"/>
            <a:ext cx="6464504" cy="2917653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56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>
                <a:solidFill>
                  <a:prstClr val="white"/>
                </a:solidFill>
              </a:rPr>
              <a:t>file:///C:/Users/Reader/Desktop/%E5%81%8F%E9%84%89%E6%95%99%E5%AD%B801.html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課程討論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922959" y="1440911"/>
            <a:ext cx="1625235" cy="1625235"/>
            <a:chOff x="5271536" y="1887222"/>
            <a:chExt cx="1094509" cy="1094509"/>
          </a:xfrm>
        </p:grpSpPr>
        <p:sp>
          <p:nvSpPr>
            <p:cNvPr id="44" name="타원 43"/>
            <p:cNvSpPr/>
            <p:nvPr/>
          </p:nvSpPr>
          <p:spPr>
            <a:xfrm>
              <a:off x="5271536" y="1887222"/>
              <a:ext cx="1094509" cy="1094509"/>
            </a:xfrm>
            <a:prstGeom prst="ellipse">
              <a:avLst/>
            </a:prstGeom>
            <a:solidFill>
              <a:srgbClr val="FC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331" y="2105658"/>
              <a:ext cx="629969" cy="629969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896375" y="3999459"/>
            <a:ext cx="1625235" cy="1625235"/>
            <a:chOff x="8769112" y="1887222"/>
            <a:chExt cx="1094509" cy="1094509"/>
          </a:xfrm>
        </p:grpSpPr>
        <p:sp>
          <p:nvSpPr>
            <p:cNvPr id="46" name="타원 45"/>
            <p:cNvSpPr/>
            <p:nvPr/>
          </p:nvSpPr>
          <p:spPr>
            <a:xfrm>
              <a:off x="8769112" y="1887222"/>
              <a:ext cx="1094509" cy="1094509"/>
            </a:xfrm>
            <a:prstGeom prst="ellipse">
              <a:avLst/>
            </a:prstGeom>
            <a:solidFill>
              <a:srgbClr val="FC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1381" y="2140972"/>
              <a:ext cx="629969" cy="629969"/>
            </a:xfrm>
            <a:prstGeom prst="rect">
              <a:avLst/>
            </a:prstGeom>
          </p:spPr>
        </p:pic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548106" y="1776925"/>
            <a:ext cx="2906970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選項一</a:t>
            </a:r>
            <a:r>
              <a:rPr lang="en-US" altLang="zh-TW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繼續學</a:t>
            </a:r>
            <a:r>
              <a:rPr lang="en-US" altLang="zh-TW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651351" y="4127673"/>
            <a:ext cx="290697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選項二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前端設計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學習架設自己的網站</a:t>
            </a:r>
            <a:endParaRPr lang="en-US" altLang="ko-KR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직사각형 59">
            <a:extLst>
              <a:ext uri="{FF2B5EF4-FFF2-40B4-BE49-F238E27FC236}">
                <a16:creationId xmlns:a16="http://schemas.microsoft.com/office/drawing/2014/main" id="{51E065CE-70D5-4ADB-B1DF-7E9A50190930}"/>
              </a:ext>
            </a:extLst>
          </p:cNvPr>
          <p:cNvSpPr/>
          <p:nvPr/>
        </p:nvSpPr>
        <p:spPr>
          <a:xfrm>
            <a:off x="6795642" y="1198433"/>
            <a:ext cx="3866126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u="sng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甚麼是</a:t>
            </a:r>
            <a:r>
              <a:rPr lang="en-US" altLang="zh-TW" sz="2400" b="1" u="sng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2400" b="1" u="sng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前端設計</a:t>
            </a:r>
            <a:r>
              <a:rPr lang="en-US" altLang="zh-TW" sz="2400" b="1" u="sng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E8F967-01EB-4528-8358-9F9C698141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76" y="1995124"/>
            <a:ext cx="6000686" cy="2697844"/>
          </a:xfrm>
          <a:prstGeom prst="rect">
            <a:avLst/>
          </a:prstGeom>
        </p:spPr>
      </p:pic>
      <p:graphicFrame>
        <p:nvGraphicFramePr>
          <p:cNvPr id="18" name="物件 17">
            <a:extLst>
              <a:ext uri="{FF2B5EF4-FFF2-40B4-BE49-F238E27FC236}">
                <a16:creationId xmlns:a16="http://schemas.microsoft.com/office/drawing/2014/main" id="{483E71E8-FE9E-47C8-8B00-ADB83F753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072729"/>
              </p:ext>
            </p:extLst>
          </p:nvPr>
        </p:nvGraphicFramePr>
        <p:xfrm>
          <a:off x="5309548" y="4965157"/>
          <a:ext cx="11033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封裝程式殼層物件" showAsIcon="1" r:id="rId6" imgW="1103760" imgH="527400" progId="Package">
                  <p:embed/>
                </p:oleObj>
              </mc:Choice>
              <mc:Fallback>
                <p:oleObj name="封裝程式殼層物件" showAsIcon="1" r:id="rId6" imgW="11037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09548" y="4965157"/>
                        <a:ext cx="1103313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圖片 19">
            <a:extLst>
              <a:ext uri="{FF2B5EF4-FFF2-40B4-BE49-F238E27FC236}">
                <a16:creationId xmlns:a16="http://schemas.microsoft.com/office/drawing/2014/main" id="{329FA857-14E6-4B40-9400-8637628006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83" y="4376252"/>
            <a:ext cx="4122927" cy="15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2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2423" y="714699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談心時間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結論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37131" y="1905857"/>
            <a:ext cx="1529730" cy="1529730"/>
            <a:chOff x="10667724" y="2019434"/>
            <a:chExt cx="1296000" cy="1296000"/>
          </a:xfrm>
        </p:grpSpPr>
        <p:grpSp>
          <p:nvGrpSpPr>
            <p:cNvPr id="49" name="그룹 48"/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rgbClr val="FCB484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b="1" dirty="0">
                  <a:solidFill>
                    <a:srgbClr val="FF8086"/>
                  </a:solidFill>
                </a:endParaRPr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6231647" y="1909201"/>
            <a:ext cx="1529730" cy="1529730"/>
            <a:chOff x="2547739" y="4231535"/>
            <a:chExt cx="1296000" cy="1296000"/>
          </a:xfrm>
        </p:grpSpPr>
        <p:sp>
          <p:nvSpPr>
            <p:cNvPr id="70" name="직사각형 69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grpSp>
        <p:nvGrpSpPr>
          <p:cNvPr id="75" name="Group 58"/>
          <p:cNvGrpSpPr>
            <a:grpSpLocks noChangeAspect="1"/>
          </p:cNvGrpSpPr>
          <p:nvPr/>
        </p:nvGrpSpPr>
        <p:grpSpPr bwMode="auto">
          <a:xfrm>
            <a:off x="6493947" y="2269682"/>
            <a:ext cx="899948" cy="1155409"/>
            <a:chOff x="648" y="958"/>
            <a:chExt cx="1078" cy="1384"/>
          </a:xfrm>
        </p:grpSpPr>
        <p:sp>
          <p:nvSpPr>
            <p:cNvPr id="76" name="Freeform 60"/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62"/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63"/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4"/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5"/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66"/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7"/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8"/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9"/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70"/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71"/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2"/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3"/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74"/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75"/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6"/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7"/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8"/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9"/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80"/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81"/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441115" y="3933499"/>
            <a:ext cx="1529730" cy="1529730"/>
            <a:chOff x="2547739" y="4231535"/>
            <a:chExt cx="1296000" cy="1296000"/>
          </a:xfrm>
        </p:grpSpPr>
        <p:sp>
          <p:nvSpPr>
            <p:cNvPr id="105" name="직사각형 104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6235630" y="3936843"/>
            <a:ext cx="1529730" cy="1529730"/>
            <a:chOff x="2547739" y="4231535"/>
            <a:chExt cx="1296000" cy="1296000"/>
          </a:xfrm>
        </p:grpSpPr>
        <p:sp>
          <p:nvSpPr>
            <p:cNvPr id="108" name="직사각형 107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FF8086"/>
                </a:solidFill>
              </a:endParaRPr>
            </a:p>
          </p:txBody>
        </p:sp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57" y="4332431"/>
            <a:ext cx="1139777" cy="1139777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908" y="4229532"/>
            <a:ext cx="886633" cy="1233697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197767" y="2103378"/>
            <a:ext cx="2575990" cy="49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最喜歡的偶像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196367" y="4144366"/>
            <a:ext cx="2575990" cy="49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夢想</a:t>
            </a:r>
            <a:r>
              <a:rPr lang="en-US" altLang="zh-TW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419622" y="2103427"/>
            <a:ext cx="2575990" cy="49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想學的東西</a:t>
            </a:r>
            <a:r>
              <a:rPr lang="en-US" altLang="zh-TW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416163" y="4144366"/>
            <a:ext cx="2575990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想聽我分享甚麼</a:t>
            </a:r>
            <a:r>
              <a:rPr lang="en-US" altLang="zh-TW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081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27328" y="2539580"/>
            <a:ext cx="5485263" cy="18024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輔仁大學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110</a:t>
            </a: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年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教育部數位學伴計畫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24960" y="1310394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_note4nr-6bsXJvH6E8hvv-SFhJYYn219mYb23ESRwJKTM_f3iQUWitMlrzt3Eff0qwIafj-q7yoN5-q4JssjFH1--I4ZZvjhj1Tqds9Kof9jMJ76rPCzkJ2RwIL_FvOdqEuZmg">
            <a:extLst>
              <a:ext uri="{FF2B5EF4-FFF2-40B4-BE49-F238E27FC236}">
                <a16:creationId xmlns:a16="http://schemas.microsoft.com/office/drawing/2014/main" id="{2ACDAF84-8969-4931-AA0F-D6A5AFCE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84487"/>
            <a:ext cx="1581465" cy="15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E61509C-FE31-411B-8269-7C2BA26EFDF0}"/>
              </a:ext>
            </a:extLst>
          </p:cNvPr>
          <p:cNvSpPr txBox="1"/>
          <p:nvPr/>
        </p:nvSpPr>
        <p:spPr>
          <a:xfrm>
            <a:off x="3077553" y="4438169"/>
            <a:ext cx="56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下課了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下週二見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E71D7-A202-48E2-A80C-0EB5455A8A71}"/>
              </a:ext>
            </a:extLst>
          </p:cNvPr>
          <p:cNvSpPr/>
          <p:nvPr/>
        </p:nvSpPr>
        <p:spPr>
          <a:xfrm>
            <a:off x="7229735" y="658100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591113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880</Words>
  <Application>Microsoft Office PowerPoint</Application>
  <PresentationFormat>寬螢幕</PresentationFormat>
  <Paragraphs>118</Paragraphs>
  <Slides>10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맑은 고딕</vt:lpstr>
      <vt:lpstr>Microsoft JhengHei</vt:lpstr>
      <vt:lpstr>Microsoft JhengHei</vt:lpstr>
      <vt:lpstr>新細明體</vt:lpstr>
      <vt:lpstr>야놀자 야체 B</vt:lpstr>
      <vt:lpstr>Arial</vt:lpstr>
      <vt:lpstr>Wingdings</vt:lpstr>
      <vt:lpstr>30_Office 테마</vt:lpstr>
      <vt:lpstr>封裝程式殼層物件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林惠</cp:lastModifiedBy>
  <cp:revision>19</cp:revision>
  <dcterms:created xsi:type="dcterms:W3CDTF">2021-03-04T02:29:28Z</dcterms:created>
  <dcterms:modified xsi:type="dcterms:W3CDTF">2023-11-14T06:53:18Z</dcterms:modified>
</cp:coreProperties>
</file>