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0" r:id="rId4"/>
    <p:sldId id="277" r:id="rId5"/>
    <p:sldId id="284" r:id="rId6"/>
    <p:sldId id="266" r:id="rId7"/>
    <p:sldId id="285" r:id="rId8"/>
    <p:sldId id="270" r:id="rId9"/>
    <p:sldId id="276" r:id="rId10"/>
    <p:sldId id="274" r:id="rId11"/>
    <p:sldId id="287" r:id="rId12"/>
    <p:sldId id="288" r:id="rId13"/>
    <p:sldId id="281" r:id="rId14"/>
    <p:sldId id="289" r:id="rId15"/>
    <p:sldId id="290" r:id="rId16"/>
    <p:sldId id="268" r:id="rId17"/>
    <p:sldId id="26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EBE"/>
    <a:srgbClr val="D5ABED"/>
    <a:srgbClr val="B0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7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1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0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5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7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0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1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2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freesite.com/color/" TargetMode="External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url?sa=i&amp;url=https%3A%2F%2Fbaike.so.com%2Fdoc%2F214427-226827.html&amp;psig=AOvVaw0LDnPB-Dda3B6yGx66newt&amp;ust=1618302579148000&amp;source=images&amp;cd=vfe&amp;ved=0CAIQjRxqFwoTCPi3tIul-O8CFQAAAAAdAAAAABA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327328" y="2539580"/>
            <a:ext cx="5485263" cy="18024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latinLnBrk="0">
              <a:defRPr/>
            </a:pP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輔仁大學</a:t>
            </a:r>
            <a:r>
              <a:rPr lang="en-US" altLang="zh-TW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110</a:t>
            </a: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年</a:t>
            </a:r>
            <a:endParaRPr lang="en-US" altLang="zh-TW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教育部數位學伴計畫</a:t>
            </a:r>
            <a:endParaRPr lang="en-US" altLang="zh-TW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324960" y="1310394"/>
            <a:ext cx="3308962" cy="1338855"/>
            <a:chOff x="4893241" y="1781588"/>
            <a:chExt cx="2154437" cy="871717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345852" y="1800134"/>
              <a:ext cx="1346375" cy="853171"/>
              <a:chOff x="2350" y="1586"/>
              <a:chExt cx="2981" cy="1889"/>
            </a:xfrm>
            <a:effectLst>
              <a:outerShdw blurRad="152400" dist="38100" dir="5400000" algn="t" rotWithShape="0">
                <a:prstClr val="black">
                  <a:alpha val="19000"/>
                </a:prstClr>
              </a:outerShdw>
            </a:effectLst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667" y="1845"/>
                <a:ext cx="2347" cy="1058"/>
              </a:xfrm>
              <a:custGeom>
                <a:avLst/>
                <a:gdLst>
                  <a:gd name="T0" fmla="*/ 7025 w 7040"/>
                  <a:gd name="T1" fmla="*/ 2908 h 3175"/>
                  <a:gd name="T2" fmla="*/ 6953 w 7040"/>
                  <a:gd name="T3" fmla="*/ 2599 h 3175"/>
                  <a:gd name="T4" fmla="*/ 6854 w 7040"/>
                  <a:gd name="T5" fmla="*/ 2299 h 3175"/>
                  <a:gd name="T6" fmla="*/ 6730 w 7040"/>
                  <a:gd name="T7" fmla="*/ 2013 h 3175"/>
                  <a:gd name="T8" fmla="*/ 6543 w 7040"/>
                  <a:gd name="T9" fmla="*/ 1673 h 3175"/>
                  <a:gd name="T10" fmla="*/ 6171 w 7040"/>
                  <a:gd name="T11" fmla="*/ 1180 h 3175"/>
                  <a:gd name="T12" fmla="*/ 5722 w 7040"/>
                  <a:gd name="T13" fmla="*/ 759 h 3175"/>
                  <a:gd name="T14" fmla="*/ 5272 w 7040"/>
                  <a:gd name="T15" fmla="*/ 460 h 3175"/>
                  <a:gd name="T16" fmla="*/ 4996 w 7040"/>
                  <a:gd name="T17" fmla="*/ 319 h 3175"/>
                  <a:gd name="T18" fmla="*/ 4705 w 7040"/>
                  <a:gd name="T19" fmla="*/ 201 h 3175"/>
                  <a:gd name="T20" fmla="*/ 4403 w 7040"/>
                  <a:gd name="T21" fmla="*/ 110 h 3175"/>
                  <a:gd name="T22" fmla="*/ 4090 w 7040"/>
                  <a:gd name="T23" fmla="*/ 45 h 3175"/>
                  <a:gd name="T24" fmla="*/ 3767 w 7040"/>
                  <a:gd name="T25" fmla="*/ 8 h 3175"/>
                  <a:gd name="T26" fmla="*/ 3520 w 7040"/>
                  <a:gd name="T27" fmla="*/ 0 h 3175"/>
                  <a:gd name="T28" fmla="*/ 3272 w 7040"/>
                  <a:gd name="T29" fmla="*/ 8 h 3175"/>
                  <a:gd name="T30" fmla="*/ 2949 w 7040"/>
                  <a:gd name="T31" fmla="*/ 45 h 3175"/>
                  <a:gd name="T32" fmla="*/ 2637 w 7040"/>
                  <a:gd name="T33" fmla="*/ 110 h 3175"/>
                  <a:gd name="T34" fmla="*/ 2334 w 7040"/>
                  <a:gd name="T35" fmla="*/ 201 h 3175"/>
                  <a:gd name="T36" fmla="*/ 2043 w 7040"/>
                  <a:gd name="T37" fmla="*/ 319 h 3175"/>
                  <a:gd name="T38" fmla="*/ 1767 w 7040"/>
                  <a:gd name="T39" fmla="*/ 460 h 3175"/>
                  <a:gd name="T40" fmla="*/ 1318 w 7040"/>
                  <a:gd name="T41" fmla="*/ 759 h 3175"/>
                  <a:gd name="T42" fmla="*/ 868 w 7040"/>
                  <a:gd name="T43" fmla="*/ 1180 h 3175"/>
                  <a:gd name="T44" fmla="*/ 497 w 7040"/>
                  <a:gd name="T45" fmla="*/ 1673 h 3175"/>
                  <a:gd name="T46" fmla="*/ 308 w 7040"/>
                  <a:gd name="T47" fmla="*/ 2013 h 3175"/>
                  <a:gd name="T48" fmla="*/ 186 w 7040"/>
                  <a:gd name="T49" fmla="*/ 2299 h 3175"/>
                  <a:gd name="T50" fmla="*/ 86 w 7040"/>
                  <a:gd name="T51" fmla="*/ 2599 h 3175"/>
                  <a:gd name="T52" fmla="*/ 14 w 7040"/>
                  <a:gd name="T53" fmla="*/ 2908 h 3175"/>
                  <a:gd name="T54" fmla="*/ 0 w 7040"/>
                  <a:gd name="T55" fmla="*/ 3175 h 3175"/>
                  <a:gd name="T56" fmla="*/ 1596 w 7040"/>
                  <a:gd name="T57" fmla="*/ 2417 h 3175"/>
                  <a:gd name="T58" fmla="*/ 1692 w 7040"/>
                  <a:gd name="T59" fmla="*/ 2208 h 3175"/>
                  <a:gd name="T60" fmla="*/ 1855 w 7040"/>
                  <a:gd name="T61" fmla="*/ 1952 h 3175"/>
                  <a:gd name="T62" fmla="*/ 2054 w 7040"/>
                  <a:gd name="T63" fmla="*/ 1722 h 3175"/>
                  <a:gd name="T64" fmla="*/ 2283 w 7040"/>
                  <a:gd name="T65" fmla="*/ 1523 h 3175"/>
                  <a:gd name="T66" fmla="*/ 2539 w 7040"/>
                  <a:gd name="T67" fmla="*/ 1359 h 3175"/>
                  <a:gd name="T68" fmla="*/ 2820 w 7040"/>
                  <a:gd name="T69" fmla="*/ 1235 h 3175"/>
                  <a:gd name="T70" fmla="*/ 3121 w 7040"/>
                  <a:gd name="T71" fmla="*/ 1151 h 3175"/>
                  <a:gd name="T72" fmla="*/ 3438 w 7040"/>
                  <a:gd name="T73" fmla="*/ 1114 h 3175"/>
                  <a:gd name="T74" fmla="*/ 3602 w 7040"/>
                  <a:gd name="T75" fmla="*/ 1114 h 3175"/>
                  <a:gd name="T76" fmla="*/ 3919 w 7040"/>
                  <a:gd name="T77" fmla="*/ 1151 h 3175"/>
                  <a:gd name="T78" fmla="*/ 4220 w 7040"/>
                  <a:gd name="T79" fmla="*/ 1235 h 3175"/>
                  <a:gd name="T80" fmla="*/ 4501 w 7040"/>
                  <a:gd name="T81" fmla="*/ 1359 h 3175"/>
                  <a:gd name="T82" fmla="*/ 4757 w 7040"/>
                  <a:gd name="T83" fmla="*/ 1523 h 3175"/>
                  <a:gd name="T84" fmla="*/ 4986 w 7040"/>
                  <a:gd name="T85" fmla="*/ 1722 h 3175"/>
                  <a:gd name="T86" fmla="*/ 5185 w 7040"/>
                  <a:gd name="T87" fmla="*/ 1952 h 3175"/>
                  <a:gd name="T88" fmla="*/ 5347 w 7040"/>
                  <a:gd name="T89" fmla="*/ 2208 h 3175"/>
                  <a:gd name="T90" fmla="*/ 5444 w 7040"/>
                  <a:gd name="T91" fmla="*/ 2417 h 3175"/>
                  <a:gd name="T92" fmla="*/ 7040 w 7040"/>
                  <a:gd name="T93" fmla="*/ 3175 h 3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40" h="3175">
                    <a:moveTo>
                      <a:pt x="7040" y="2988"/>
                    </a:moveTo>
                    <a:lnTo>
                      <a:pt x="7025" y="2908"/>
                    </a:lnTo>
                    <a:lnTo>
                      <a:pt x="6994" y="2751"/>
                    </a:lnTo>
                    <a:lnTo>
                      <a:pt x="6953" y="2599"/>
                    </a:lnTo>
                    <a:lnTo>
                      <a:pt x="6907" y="2447"/>
                    </a:lnTo>
                    <a:lnTo>
                      <a:pt x="6854" y="2299"/>
                    </a:lnTo>
                    <a:lnTo>
                      <a:pt x="6796" y="2154"/>
                    </a:lnTo>
                    <a:lnTo>
                      <a:pt x="6730" y="2013"/>
                    </a:lnTo>
                    <a:lnTo>
                      <a:pt x="6659" y="1874"/>
                    </a:lnTo>
                    <a:lnTo>
                      <a:pt x="6543" y="1673"/>
                    </a:lnTo>
                    <a:lnTo>
                      <a:pt x="6368" y="1418"/>
                    </a:lnTo>
                    <a:lnTo>
                      <a:pt x="6171" y="1180"/>
                    </a:lnTo>
                    <a:lnTo>
                      <a:pt x="5957" y="960"/>
                    </a:lnTo>
                    <a:lnTo>
                      <a:pt x="5722" y="759"/>
                    </a:lnTo>
                    <a:lnTo>
                      <a:pt x="5471" y="579"/>
                    </a:lnTo>
                    <a:lnTo>
                      <a:pt x="5272" y="460"/>
                    </a:lnTo>
                    <a:lnTo>
                      <a:pt x="5136" y="386"/>
                    </a:lnTo>
                    <a:lnTo>
                      <a:pt x="4996" y="319"/>
                    </a:lnTo>
                    <a:lnTo>
                      <a:pt x="4852" y="257"/>
                    </a:lnTo>
                    <a:lnTo>
                      <a:pt x="4705" y="201"/>
                    </a:lnTo>
                    <a:lnTo>
                      <a:pt x="4555" y="152"/>
                    </a:lnTo>
                    <a:lnTo>
                      <a:pt x="4403" y="110"/>
                    </a:lnTo>
                    <a:lnTo>
                      <a:pt x="4247" y="74"/>
                    </a:lnTo>
                    <a:lnTo>
                      <a:pt x="4090" y="45"/>
                    </a:lnTo>
                    <a:lnTo>
                      <a:pt x="3929" y="24"/>
                    </a:lnTo>
                    <a:lnTo>
                      <a:pt x="3767" y="8"/>
                    </a:lnTo>
                    <a:lnTo>
                      <a:pt x="3603" y="0"/>
                    </a:lnTo>
                    <a:lnTo>
                      <a:pt x="3520" y="0"/>
                    </a:lnTo>
                    <a:lnTo>
                      <a:pt x="3436" y="0"/>
                    </a:lnTo>
                    <a:lnTo>
                      <a:pt x="3272" y="8"/>
                    </a:lnTo>
                    <a:lnTo>
                      <a:pt x="3111" y="24"/>
                    </a:lnTo>
                    <a:lnTo>
                      <a:pt x="2949" y="45"/>
                    </a:lnTo>
                    <a:lnTo>
                      <a:pt x="2792" y="74"/>
                    </a:lnTo>
                    <a:lnTo>
                      <a:pt x="2637" y="110"/>
                    </a:lnTo>
                    <a:lnTo>
                      <a:pt x="2484" y="152"/>
                    </a:lnTo>
                    <a:lnTo>
                      <a:pt x="2334" y="201"/>
                    </a:lnTo>
                    <a:lnTo>
                      <a:pt x="2188" y="257"/>
                    </a:lnTo>
                    <a:lnTo>
                      <a:pt x="2043" y="319"/>
                    </a:lnTo>
                    <a:lnTo>
                      <a:pt x="1904" y="386"/>
                    </a:lnTo>
                    <a:lnTo>
                      <a:pt x="1767" y="460"/>
                    </a:lnTo>
                    <a:lnTo>
                      <a:pt x="1568" y="579"/>
                    </a:lnTo>
                    <a:lnTo>
                      <a:pt x="1318" y="759"/>
                    </a:lnTo>
                    <a:lnTo>
                      <a:pt x="1083" y="960"/>
                    </a:lnTo>
                    <a:lnTo>
                      <a:pt x="868" y="1180"/>
                    </a:lnTo>
                    <a:lnTo>
                      <a:pt x="671" y="1418"/>
                    </a:lnTo>
                    <a:lnTo>
                      <a:pt x="497" y="1673"/>
                    </a:lnTo>
                    <a:lnTo>
                      <a:pt x="380" y="1874"/>
                    </a:lnTo>
                    <a:lnTo>
                      <a:pt x="308" y="2013"/>
                    </a:lnTo>
                    <a:lnTo>
                      <a:pt x="243" y="2154"/>
                    </a:lnTo>
                    <a:lnTo>
                      <a:pt x="186" y="2299"/>
                    </a:lnTo>
                    <a:lnTo>
                      <a:pt x="132" y="2447"/>
                    </a:lnTo>
                    <a:lnTo>
                      <a:pt x="86" y="2599"/>
                    </a:lnTo>
                    <a:lnTo>
                      <a:pt x="46" y="2751"/>
                    </a:lnTo>
                    <a:lnTo>
                      <a:pt x="14" y="2908"/>
                    </a:lnTo>
                    <a:lnTo>
                      <a:pt x="0" y="2988"/>
                    </a:lnTo>
                    <a:lnTo>
                      <a:pt x="0" y="3175"/>
                    </a:lnTo>
                    <a:lnTo>
                      <a:pt x="1596" y="3175"/>
                    </a:lnTo>
                    <a:lnTo>
                      <a:pt x="1596" y="2417"/>
                    </a:lnTo>
                    <a:lnTo>
                      <a:pt x="1624" y="2347"/>
                    </a:lnTo>
                    <a:lnTo>
                      <a:pt x="1692" y="2208"/>
                    </a:lnTo>
                    <a:lnTo>
                      <a:pt x="1768" y="2077"/>
                    </a:lnTo>
                    <a:lnTo>
                      <a:pt x="1855" y="1952"/>
                    </a:lnTo>
                    <a:lnTo>
                      <a:pt x="1950" y="1832"/>
                    </a:lnTo>
                    <a:lnTo>
                      <a:pt x="2054" y="1722"/>
                    </a:lnTo>
                    <a:lnTo>
                      <a:pt x="2164" y="1618"/>
                    </a:lnTo>
                    <a:lnTo>
                      <a:pt x="2283" y="1523"/>
                    </a:lnTo>
                    <a:lnTo>
                      <a:pt x="2408" y="1436"/>
                    </a:lnTo>
                    <a:lnTo>
                      <a:pt x="2539" y="1359"/>
                    </a:lnTo>
                    <a:lnTo>
                      <a:pt x="2677" y="1291"/>
                    </a:lnTo>
                    <a:lnTo>
                      <a:pt x="2820" y="1235"/>
                    </a:lnTo>
                    <a:lnTo>
                      <a:pt x="2968" y="1187"/>
                    </a:lnTo>
                    <a:lnTo>
                      <a:pt x="3121" y="1151"/>
                    </a:lnTo>
                    <a:lnTo>
                      <a:pt x="3278" y="1127"/>
                    </a:lnTo>
                    <a:lnTo>
                      <a:pt x="3438" y="1114"/>
                    </a:lnTo>
                    <a:lnTo>
                      <a:pt x="3520" y="1114"/>
                    </a:lnTo>
                    <a:lnTo>
                      <a:pt x="3602" y="1114"/>
                    </a:lnTo>
                    <a:lnTo>
                      <a:pt x="3762" y="1127"/>
                    </a:lnTo>
                    <a:lnTo>
                      <a:pt x="3919" y="1151"/>
                    </a:lnTo>
                    <a:lnTo>
                      <a:pt x="4071" y="1187"/>
                    </a:lnTo>
                    <a:lnTo>
                      <a:pt x="4220" y="1235"/>
                    </a:lnTo>
                    <a:lnTo>
                      <a:pt x="4362" y="1291"/>
                    </a:lnTo>
                    <a:lnTo>
                      <a:pt x="4501" y="1359"/>
                    </a:lnTo>
                    <a:lnTo>
                      <a:pt x="4632" y="1436"/>
                    </a:lnTo>
                    <a:lnTo>
                      <a:pt x="4757" y="1523"/>
                    </a:lnTo>
                    <a:lnTo>
                      <a:pt x="4875" y="1618"/>
                    </a:lnTo>
                    <a:lnTo>
                      <a:pt x="4986" y="1722"/>
                    </a:lnTo>
                    <a:lnTo>
                      <a:pt x="5090" y="1832"/>
                    </a:lnTo>
                    <a:lnTo>
                      <a:pt x="5185" y="1952"/>
                    </a:lnTo>
                    <a:lnTo>
                      <a:pt x="5271" y="2077"/>
                    </a:lnTo>
                    <a:lnTo>
                      <a:pt x="5347" y="2208"/>
                    </a:lnTo>
                    <a:lnTo>
                      <a:pt x="5415" y="2347"/>
                    </a:lnTo>
                    <a:lnTo>
                      <a:pt x="5444" y="2417"/>
                    </a:lnTo>
                    <a:lnTo>
                      <a:pt x="5444" y="3175"/>
                    </a:lnTo>
                    <a:lnTo>
                      <a:pt x="7040" y="3175"/>
                    </a:lnTo>
                    <a:lnTo>
                      <a:pt x="7040" y="2988"/>
                    </a:lnTo>
                    <a:close/>
                  </a:path>
                </a:pathLst>
              </a:custGeom>
              <a:solidFill>
                <a:srgbClr val="FFE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449" y="1586"/>
                <a:ext cx="2783" cy="1369"/>
              </a:xfrm>
              <a:custGeom>
                <a:avLst/>
                <a:gdLst>
                  <a:gd name="T0" fmla="*/ 8347 w 8350"/>
                  <a:gd name="T1" fmla="*/ 4001 h 4108"/>
                  <a:gd name="T2" fmla="*/ 8308 w 8350"/>
                  <a:gd name="T3" fmla="*/ 3584 h 4108"/>
                  <a:gd name="T4" fmla="*/ 8230 w 8350"/>
                  <a:gd name="T5" fmla="*/ 3177 h 4108"/>
                  <a:gd name="T6" fmla="*/ 8114 w 8350"/>
                  <a:gd name="T7" fmla="*/ 2787 h 4108"/>
                  <a:gd name="T8" fmla="*/ 7963 w 8350"/>
                  <a:gd name="T9" fmla="*/ 2414 h 4108"/>
                  <a:gd name="T10" fmla="*/ 7775 w 8350"/>
                  <a:gd name="T11" fmla="*/ 2060 h 4108"/>
                  <a:gd name="T12" fmla="*/ 7558 w 8350"/>
                  <a:gd name="T13" fmla="*/ 1727 h 4108"/>
                  <a:gd name="T14" fmla="*/ 7309 w 8350"/>
                  <a:gd name="T15" fmla="*/ 1417 h 4108"/>
                  <a:gd name="T16" fmla="*/ 7034 w 8350"/>
                  <a:gd name="T17" fmla="*/ 1132 h 4108"/>
                  <a:gd name="T18" fmla="*/ 6731 w 8350"/>
                  <a:gd name="T19" fmla="*/ 874 h 4108"/>
                  <a:gd name="T20" fmla="*/ 6406 w 8350"/>
                  <a:gd name="T21" fmla="*/ 645 h 4108"/>
                  <a:gd name="T22" fmla="*/ 6059 w 8350"/>
                  <a:gd name="T23" fmla="*/ 448 h 4108"/>
                  <a:gd name="T24" fmla="*/ 5691 w 8350"/>
                  <a:gd name="T25" fmla="*/ 284 h 4108"/>
                  <a:gd name="T26" fmla="*/ 5307 w 8350"/>
                  <a:gd name="T27" fmla="*/ 156 h 4108"/>
                  <a:gd name="T28" fmla="*/ 4906 w 8350"/>
                  <a:gd name="T29" fmla="*/ 64 h 4108"/>
                  <a:gd name="T30" fmla="*/ 4493 w 8350"/>
                  <a:gd name="T31" fmla="*/ 12 h 4108"/>
                  <a:gd name="T32" fmla="*/ 4175 w 8350"/>
                  <a:gd name="T33" fmla="*/ 0 h 4108"/>
                  <a:gd name="T34" fmla="*/ 3856 w 8350"/>
                  <a:gd name="T35" fmla="*/ 12 h 4108"/>
                  <a:gd name="T36" fmla="*/ 3443 w 8350"/>
                  <a:gd name="T37" fmla="*/ 64 h 4108"/>
                  <a:gd name="T38" fmla="*/ 3043 w 8350"/>
                  <a:gd name="T39" fmla="*/ 156 h 4108"/>
                  <a:gd name="T40" fmla="*/ 2658 w 8350"/>
                  <a:gd name="T41" fmla="*/ 284 h 4108"/>
                  <a:gd name="T42" fmla="*/ 2291 w 8350"/>
                  <a:gd name="T43" fmla="*/ 448 h 4108"/>
                  <a:gd name="T44" fmla="*/ 1944 w 8350"/>
                  <a:gd name="T45" fmla="*/ 645 h 4108"/>
                  <a:gd name="T46" fmla="*/ 1618 w 8350"/>
                  <a:gd name="T47" fmla="*/ 874 h 4108"/>
                  <a:gd name="T48" fmla="*/ 1316 w 8350"/>
                  <a:gd name="T49" fmla="*/ 1132 h 4108"/>
                  <a:gd name="T50" fmla="*/ 1039 w 8350"/>
                  <a:gd name="T51" fmla="*/ 1417 h 4108"/>
                  <a:gd name="T52" fmla="*/ 792 w 8350"/>
                  <a:gd name="T53" fmla="*/ 1727 h 4108"/>
                  <a:gd name="T54" fmla="*/ 574 w 8350"/>
                  <a:gd name="T55" fmla="*/ 2061 h 4108"/>
                  <a:gd name="T56" fmla="*/ 387 w 8350"/>
                  <a:gd name="T57" fmla="*/ 2415 h 4108"/>
                  <a:gd name="T58" fmla="*/ 236 w 8350"/>
                  <a:gd name="T59" fmla="*/ 2789 h 4108"/>
                  <a:gd name="T60" fmla="*/ 119 w 8350"/>
                  <a:gd name="T61" fmla="*/ 3179 h 4108"/>
                  <a:gd name="T62" fmla="*/ 41 w 8350"/>
                  <a:gd name="T63" fmla="*/ 3584 h 4108"/>
                  <a:gd name="T64" fmla="*/ 2 w 8350"/>
                  <a:gd name="T65" fmla="*/ 4001 h 4108"/>
                  <a:gd name="T66" fmla="*/ 937 w 8350"/>
                  <a:gd name="T67" fmla="*/ 4108 h 4108"/>
                  <a:gd name="T68" fmla="*/ 963 w 8350"/>
                  <a:gd name="T69" fmla="*/ 3499 h 4108"/>
                  <a:gd name="T70" fmla="*/ 1133 w 8350"/>
                  <a:gd name="T71" fmla="*/ 2943 h 4108"/>
                  <a:gd name="T72" fmla="*/ 1394 w 8350"/>
                  <a:gd name="T73" fmla="*/ 2434 h 4108"/>
                  <a:gd name="T74" fmla="*/ 1735 w 8350"/>
                  <a:gd name="T75" fmla="*/ 1982 h 4108"/>
                  <a:gd name="T76" fmla="*/ 2148 w 8350"/>
                  <a:gd name="T77" fmla="*/ 1595 h 4108"/>
                  <a:gd name="T78" fmla="*/ 2625 w 8350"/>
                  <a:gd name="T79" fmla="*/ 1283 h 4108"/>
                  <a:gd name="T80" fmla="*/ 3152 w 8350"/>
                  <a:gd name="T81" fmla="*/ 1057 h 4108"/>
                  <a:gd name="T82" fmla="*/ 3724 w 8350"/>
                  <a:gd name="T83" fmla="*/ 925 h 4108"/>
                  <a:gd name="T84" fmla="*/ 4098 w 8350"/>
                  <a:gd name="T85" fmla="*/ 896 h 4108"/>
                  <a:gd name="T86" fmla="*/ 4251 w 8350"/>
                  <a:gd name="T87" fmla="*/ 896 h 4108"/>
                  <a:gd name="T88" fmla="*/ 4626 w 8350"/>
                  <a:gd name="T89" fmla="*/ 925 h 4108"/>
                  <a:gd name="T90" fmla="*/ 5197 w 8350"/>
                  <a:gd name="T91" fmla="*/ 1057 h 4108"/>
                  <a:gd name="T92" fmla="*/ 5724 w 8350"/>
                  <a:gd name="T93" fmla="*/ 1283 h 4108"/>
                  <a:gd name="T94" fmla="*/ 6201 w 8350"/>
                  <a:gd name="T95" fmla="*/ 1595 h 4108"/>
                  <a:gd name="T96" fmla="*/ 6614 w 8350"/>
                  <a:gd name="T97" fmla="*/ 1982 h 4108"/>
                  <a:gd name="T98" fmla="*/ 6956 w 8350"/>
                  <a:gd name="T99" fmla="*/ 2434 h 4108"/>
                  <a:gd name="T100" fmla="*/ 7216 w 8350"/>
                  <a:gd name="T101" fmla="*/ 2943 h 4108"/>
                  <a:gd name="T102" fmla="*/ 7386 w 8350"/>
                  <a:gd name="T103" fmla="*/ 3499 h 4108"/>
                  <a:gd name="T104" fmla="*/ 7412 w 8350"/>
                  <a:gd name="T105" fmla="*/ 4108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50" h="4108">
                    <a:moveTo>
                      <a:pt x="8350" y="4108"/>
                    </a:moveTo>
                    <a:lnTo>
                      <a:pt x="8347" y="4001"/>
                    </a:lnTo>
                    <a:lnTo>
                      <a:pt x="8333" y="3791"/>
                    </a:lnTo>
                    <a:lnTo>
                      <a:pt x="8308" y="3584"/>
                    </a:lnTo>
                    <a:lnTo>
                      <a:pt x="8275" y="3379"/>
                    </a:lnTo>
                    <a:lnTo>
                      <a:pt x="8230" y="3177"/>
                    </a:lnTo>
                    <a:lnTo>
                      <a:pt x="8177" y="2980"/>
                    </a:lnTo>
                    <a:lnTo>
                      <a:pt x="8114" y="2787"/>
                    </a:lnTo>
                    <a:lnTo>
                      <a:pt x="8042" y="2598"/>
                    </a:lnTo>
                    <a:lnTo>
                      <a:pt x="7963" y="2414"/>
                    </a:lnTo>
                    <a:lnTo>
                      <a:pt x="7873" y="2235"/>
                    </a:lnTo>
                    <a:lnTo>
                      <a:pt x="7775" y="2060"/>
                    </a:lnTo>
                    <a:lnTo>
                      <a:pt x="7670" y="1891"/>
                    </a:lnTo>
                    <a:lnTo>
                      <a:pt x="7558" y="1727"/>
                    </a:lnTo>
                    <a:lnTo>
                      <a:pt x="7437" y="1569"/>
                    </a:lnTo>
                    <a:lnTo>
                      <a:pt x="7309" y="1417"/>
                    </a:lnTo>
                    <a:lnTo>
                      <a:pt x="7175" y="1272"/>
                    </a:lnTo>
                    <a:lnTo>
                      <a:pt x="7034" y="1132"/>
                    </a:lnTo>
                    <a:lnTo>
                      <a:pt x="6885" y="1000"/>
                    </a:lnTo>
                    <a:lnTo>
                      <a:pt x="6731" y="874"/>
                    </a:lnTo>
                    <a:lnTo>
                      <a:pt x="6571" y="756"/>
                    </a:lnTo>
                    <a:lnTo>
                      <a:pt x="6406" y="645"/>
                    </a:lnTo>
                    <a:lnTo>
                      <a:pt x="6236" y="543"/>
                    </a:lnTo>
                    <a:lnTo>
                      <a:pt x="6059" y="448"/>
                    </a:lnTo>
                    <a:lnTo>
                      <a:pt x="5877" y="362"/>
                    </a:lnTo>
                    <a:lnTo>
                      <a:pt x="5691" y="284"/>
                    </a:lnTo>
                    <a:lnTo>
                      <a:pt x="5501" y="215"/>
                    </a:lnTo>
                    <a:lnTo>
                      <a:pt x="5307" y="156"/>
                    </a:lnTo>
                    <a:lnTo>
                      <a:pt x="5109" y="105"/>
                    </a:lnTo>
                    <a:lnTo>
                      <a:pt x="4906" y="64"/>
                    </a:lnTo>
                    <a:lnTo>
                      <a:pt x="4702" y="33"/>
                    </a:lnTo>
                    <a:lnTo>
                      <a:pt x="4493" y="12"/>
                    </a:lnTo>
                    <a:lnTo>
                      <a:pt x="4281" y="2"/>
                    </a:lnTo>
                    <a:lnTo>
                      <a:pt x="4175" y="0"/>
                    </a:lnTo>
                    <a:lnTo>
                      <a:pt x="4068" y="2"/>
                    </a:lnTo>
                    <a:lnTo>
                      <a:pt x="3856" y="12"/>
                    </a:lnTo>
                    <a:lnTo>
                      <a:pt x="3648" y="33"/>
                    </a:lnTo>
                    <a:lnTo>
                      <a:pt x="3443" y="64"/>
                    </a:lnTo>
                    <a:lnTo>
                      <a:pt x="3240" y="105"/>
                    </a:lnTo>
                    <a:lnTo>
                      <a:pt x="3043" y="156"/>
                    </a:lnTo>
                    <a:lnTo>
                      <a:pt x="2848" y="216"/>
                    </a:lnTo>
                    <a:lnTo>
                      <a:pt x="2658" y="284"/>
                    </a:lnTo>
                    <a:lnTo>
                      <a:pt x="2472" y="362"/>
                    </a:lnTo>
                    <a:lnTo>
                      <a:pt x="2291" y="448"/>
                    </a:lnTo>
                    <a:lnTo>
                      <a:pt x="2114" y="543"/>
                    </a:lnTo>
                    <a:lnTo>
                      <a:pt x="1944" y="645"/>
                    </a:lnTo>
                    <a:lnTo>
                      <a:pt x="1778" y="756"/>
                    </a:lnTo>
                    <a:lnTo>
                      <a:pt x="1618" y="874"/>
                    </a:lnTo>
                    <a:lnTo>
                      <a:pt x="1464" y="1000"/>
                    </a:lnTo>
                    <a:lnTo>
                      <a:pt x="1316" y="1132"/>
                    </a:lnTo>
                    <a:lnTo>
                      <a:pt x="1175" y="1272"/>
                    </a:lnTo>
                    <a:lnTo>
                      <a:pt x="1039" y="1417"/>
                    </a:lnTo>
                    <a:lnTo>
                      <a:pt x="913" y="1569"/>
                    </a:lnTo>
                    <a:lnTo>
                      <a:pt x="792" y="1727"/>
                    </a:lnTo>
                    <a:lnTo>
                      <a:pt x="679" y="1891"/>
                    </a:lnTo>
                    <a:lnTo>
                      <a:pt x="574" y="2061"/>
                    </a:lnTo>
                    <a:lnTo>
                      <a:pt x="476" y="2235"/>
                    </a:lnTo>
                    <a:lnTo>
                      <a:pt x="387" y="2415"/>
                    </a:lnTo>
                    <a:lnTo>
                      <a:pt x="306" y="2600"/>
                    </a:lnTo>
                    <a:lnTo>
                      <a:pt x="236" y="2789"/>
                    </a:lnTo>
                    <a:lnTo>
                      <a:pt x="172" y="2982"/>
                    </a:lnTo>
                    <a:lnTo>
                      <a:pt x="119" y="3179"/>
                    </a:lnTo>
                    <a:lnTo>
                      <a:pt x="74" y="3379"/>
                    </a:lnTo>
                    <a:lnTo>
                      <a:pt x="41" y="3584"/>
                    </a:lnTo>
                    <a:lnTo>
                      <a:pt x="17" y="3791"/>
                    </a:lnTo>
                    <a:lnTo>
                      <a:pt x="2" y="4001"/>
                    </a:lnTo>
                    <a:lnTo>
                      <a:pt x="0" y="4108"/>
                    </a:lnTo>
                    <a:lnTo>
                      <a:pt x="937" y="4108"/>
                    </a:lnTo>
                    <a:lnTo>
                      <a:pt x="937" y="3644"/>
                    </a:lnTo>
                    <a:lnTo>
                      <a:pt x="963" y="3499"/>
                    </a:lnTo>
                    <a:lnTo>
                      <a:pt x="1036" y="3215"/>
                    </a:lnTo>
                    <a:lnTo>
                      <a:pt x="1133" y="2943"/>
                    </a:lnTo>
                    <a:lnTo>
                      <a:pt x="1253" y="2682"/>
                    </a:lnTo>
                    <a:lnTo>
                      <a:pt x="1394" y="2434"/>
                    </a:lnTo>
                    <a:lnTo>
                      <a:pt x="1555" y="2199"/>
                    </a:lnTo>
                    <a:lnTo>
                      <a:pt x="1735" y="1982"/>
                    </a:lnTo>
                    <a:lnTo>
                      <a:pt x="1934" y="1779"/>
                    </a:lnTo>
                    <a:lnTo>
                      <a:pt x="2148" y="1595"/>
                    </a:lnTo>
                    <a:lnTo>
                      <a:pt x="2379" y="1429"/>
                    </a:lnTo>
                    <a:lnTo>
                      <a:pt x="2625" y="1283"/>
                    </a:lnTo>
                    <a:lnTo>
                      <a:pt x="2883" y="1158"/>
                    </a:lnTo>
                    <a:lnTo>
                      <a:pt x="3152" y="1057"/>
                    </a:lnTo>
                    <a:lnTo>
                      <a:pt x="3433" y="978"/>
                    </a:lnTo>
                    <a:lnTo>
                      <a:pt x="3724" y="925"/>
                    </a:lnTo>
                    <a:lnTo>
                      <a:pt x="3947" y="903"/>
                    </a:lnTo>
                    <a:lnTo>
                      <a:pt x="4098" y="896"/>
                    </a:lnTo>
                    <a:lnTo>
                      <a:pt x="4175" y="896"/>
                    </a:lnTo>
                    <a:lnTo>
                      <a:pt x="4251" y="896"/>
                    </a:lnTo>
                    <a:lnTo>
                      <a:pt x="4402" y="903"/>
                    </a:lnTo>
                    <a:lnTo>
                      <a:pt x="4626" y="925"/>
                    </a:lnTo>
                    <a:lnTo>
                      <a:pt x="4916" y="978"/>
                    </a:lnTo>
                    <a:lnTo>
                      <a:pt x="5197" y="1057"/>
                    </a:lnTo>
                    <a:lnTo>
                      <a:pt x="5467" y="1158"/>
                    </a:lnTo>
                    <a:lnTo>
                      <a:pt x="5724" y="1283"/>
                    </a:lnTo>
                    <a:lnTo>
                      <a:pt x="5971" y="1429"/>
                    </a:lnTo>
                    <a:lnTo>
                      <a:pt x="6201" y="1595"/>
                    </a:lnTo>
                    <a:lnTo>
                      <a:pt x="6416" y="1779"/>
                    </a:lnTo>
                    <a:lnTo>
                      <a:pt x="6614" y="1982"/>
                    </a:lnTo>
                    <a:lnTo>
                      <a:pt x="6794" y="2199"/>
                    </a:lnTo>
                    <a:lnTo>
                      <a:pt x="6956" y="2434"/>
                    </a:lnTo>
                    <a:lnTo>
                      <a:pt x="7097" y="2682"/>
                    </a:lnTo>
                    <a:lnTo>
                      <a:pt x="7216" y="2943"/>
                    </a:lnTo>
                    <a:lnTo>
                      <a:pt x="7313" y="3215"/>
                    </a:lnTo>
                    <a:lnTo>
                      <a:pt x="7386" y="3499"/>
                    </a:lnTo>
                    <a:lnTo>
                      <a:pt x="7412" y="3644"/>
                    </a:lnTo>
                    <a:lnTo>
                      <a:pt x="7412" y="4108"/>
                    </a:lnTo>
                    <a:lnTo>
                      <a:pt x="8350" y="4108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771" y="1586"/>
                <a:ext cx="1461" cy="1369"/>
              </a:xfrm>
              <a:custGeom>
                <a:avLst/>
                <a:gdLst>
                  <a:gd name="T0" fmla="*/ 104 w 4383"/>
                  <a:gd name="T1" fmla="*/ 2 h 4108"/>
                  <a:gd name="T2" fmla="*/ 103 w 4383"/>
                  <a:gd name="T3" fmla="*/ 12 h 4108"/>
                  <a:gd name="T4" fmla="*/ 504 w 4383"/>
                  <a:gd name="T5" fmla="*/ 61 h 4108"/>
                  <a:gd name="T6" fmla="*/ 895 w 4383"/>
                  <a:gd name="T7" fmla="*/ 147 h 4108"/>
                  <a:gd name="T8" fmla="*/ 1269 w 4383"/>
                  <a:gd name="T9" fmla="*/ 268 h 4108"/>
                  <a:gd name="T10" fmla="*/ 1626 w 4383"/>
                  <a:gd name="T11" fmla="*/ 424 h 4108"/>
                  <a:gd name="T12" fmla="*/ 1966 w 4383"/>
                  <a:gd name="T13" fmla="*/ 609 h 4108"/>
                  <a:gd name="T14" fmla="*/ 2286 w 4383"/>
                  <a:gd name="T15" fmla="*/ 825 h 4108"/>
                  <a:gd name="T16" fmla="*/ 2584 w 4383"/>
                  <a:gd name="T17" fmla="*/ 1069 h 4108"/>
                  <a:gd name="T18" fmla="*/ 2858 w 4383"/>
                  <a:gd name="T19" fmla="*/ 1340 h 4108"/>
                  <a:gd name="T20" fmla="*/ 3107 w 4383"/>
                  <a:gd name="T21" fmla="*/ 1633 h 4108"/>
                  <a:gd name="T22" fmla="*/ 3327 w 4383"/>
                  <a:gd name="T23" fmla="*/ 1949 h 4108"/>
                  <a:gd name="T24" fmla="*/ 3519 w 4383"/>
                  <a:gd name="T25" fmla="*/ 2286 h 4108"/>
                  <a:gd name="T26" fmla="*/ 3679 w 4383"/>
                  <a:gd name="T27" fmla="*/ 2642 h 4108"/>
                  <a:gd name="T28" fmla="*/ 3805 w 4383"/>
                  <a:gd name="T29" fmla="*/ 3013 h 4108"/>
                  <a:gd name="T30" fmla="*/ 3898 w 4383"/>
                  <a:gd name="T31" fmla="*/ 3401 h 4108"/>
                  <a:gd name="T32" fmla="*/ 3954 w 4383"/>
                  <a:gd name="T33" fmla="*/ 3800 h 4108"/>
                  <a:gd name="T34" fmla="*/ 3970 w 4383"/>
                  <a:gd name="T35" fmla="*/ 4108 h 4108"/>
                  <a:gd name="T36" fmla="*/ 3445 w 4383"/>
                  <a:gd name="T37" fmla="*/ 4108 h 4108"/>
                  <a:gd name="T38" fmla="*/ 4380 w 4383"/>
                  <a:gd name="T39" fmla="*/ 4001 h 4108"/>
                  <a:gd name="T40" fmla="*/ 4341 w 4383"/>
                  <a:gd name="T41" fmla="*/ 3584 h 4108"/>
                  <a:gd name="T42" fmla="*/ 4263 w 4383"/>
                  <a:gd name="T43" fmla="*/ 3177 h 4108"/>
                  <a:gd name="T44" fmla="*/ 4147 w 4383"/>
                  <a:gd name="T45" fmla="*/ 2787 h 4108"/>
                  <a:gd name="T46" fmla="*/ 3996 w 4383"/>
                  <a:gd name="T47" fmla="*/ 2414 h 4108"/>
                  <a:gd name="T48" fmla="*/ 3808 w 4383"/>
                  <a:gd name="T49" fmla="*/ 2060 h 4108"/>
                  <a:gd name="T50" fmla="*/ 3591 w 4383"/>
                  <a:gd name="T51" fmla="*/ 1727 h 4108"/>
                  <a:gd name="T52" fmla="*/ 3342 w 4383"/>
                  <a:gd name="T53" fmla="*/ 1417 h 4108"/>
                  <a:gd name="T54" fmla="*/ 3067 w 4383"/>
                  <a:gd name="T55" fmla="*/ 1132 h 4108"/>
                  <a:gd name="T56" fmla="*/ 2764 w 4383"/>
                  <a:gd name="T57" fmla="*/ 874 h 4108"/>
                  <a:gd name="T58" fmla="*/ 2439 w 4383"/>
                  <a:gd name="T59" fmla="*/ 645 h 4108"/>
                  <a:gd name="T60" fmla="*/ 2092 w 4383"/>
                  <a:gd name="T61" fmla="*/ 448 h 4108"/>
                  <a:gd name="T62" fmla="*/ 1724 w 4383"/>
                  <a:gd name="T63" fmla="*/ 284 h 4108"/>
                  <a:gd name="T64" fmla="*/ 1340 w 4383"/>
                  <a:gd name="T65" fmla="*/ 156 h 4108"/>
                  <a:gd name="T66" fmla="*/ 939 w 4383"/>
                  <a:gd name="T67" fmla="*/ 64 h 4108"/>
                  <a:gd name="T68" fmla="*/ 526 w 4383"/>
                  <a:gd name="T69" fmla="*/ 12 h 4108"/>
                  <a:gd name="T70" fmla="*/ 208 w 4383"/>
                  <a:gd name="T71" fmla="*/ 0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83" h="4108">
                    <a:moveTo>
                      <a:pt x="208" y="0"/>
                    </a:moveTo>
                    <a:lnTo>
                      <a:pt x="104" y="2"/>
                    </a:lnTo>
                    <a:lnTo>
                      <a:pt x="0" y="6"/>
                    </a:lnTo>
                    <a:lnTo>
                      <a:pt x="103" y="12"/>
                    </a:lnTo>
                    <a:lnTo>
                      <a:pt x="306" y="32"/>
                    </a:lnTo>
                    <a:lnTo>
                      <a:pt x="504" y="61"/>
                    </a:lnTo>
                    <a:lnTo>
                      <a:pt x="702" y="100"/>
                    </a:lnTo>
                    <a:lnTo>
                      <a:pt x="895" y="147"/>
                    </a:lnTo>
                    <a:lnTo>
                      <a:pt x="1083" y="203"/>
                    </a:lnTo>
                    <a:lnTo>
                      <a:pt x="1269" y="268"/>
                    </a:lnTo>
                    <a:lnTo>
                      <a:pt x="1449" y="342"/>
                    </a:lnTo>
                    <a:lnTo>
                      <a:pt x="1626" y="424"/>
                    </a:lnTo>
                    <a:lnTo>
                      <a:pt x="1799" y="513"/>
                    </a:lnTo>
                    <a:lnTo>
                      <a:pt x="1966" y="609"/>
                    </a:lnTo>
                    <a:lnTo>
                      <a:pt x="2129" y="713"/>
                    </a:lnTo>
                    <a:lnTo>
                      <a:pt x="2286" y="825"/>
                    </a:lnTo>
                    <a:lnTo>
                      <a:pt x="2439" y="944"/>
                    </a:lnTo>
                    <a:lnTo>
                      <a:pt x="2584" y="1069"/>
                    </a:lnTo>
                    <a:lnTo>
                      <a:pt x="2724" y="1201"/>
                    </a:lnTo>
                    <a:lnTo>
                      <a:pt x="2858" y="1340"/>
                    </a:lnTo>
                    <a:lnTo>
                      <a:pt x="2986" y="1484"/>
                    </a:lnTo>
                    <a:lnTo>
                      <a:pt x="3107" y="1633"/>
                    </a:lnTo>
                    <a:lnTo>
                      <a:pt x="3221" y="1789"/>
                    </a:lnTo>
                    <a:lnTo>
                      <a:pt x="3327" y="1949"/>
                    </a:lnTo>
                    <a:lnTo>
                      <a:pt x="3427" y="2116"/>
                    </a:lnTo>
                    <a:lnTo>
                      <a:pt x="3519" y="2286"/>
                    </a:lnTo>
                    <a:lnTo>
                      <a:pt x="3602" y="2462"/>
                    </a:lnTo>
                    <a:lnTo>
                      <a:pt x="3679" y="2642"/>
                    </a:lnTo>
                    <a:lnTo>
                      <a:pt x="3746" y="2826"/>
                    </a:lnTo>
                    <a:lnTo>
                      <a:pt x="3805" y="3013"/>
                    </a:lnTo>
                    <a:lnTo>
                      <a:pt x="3856" y="3205"/>
                    </a:lnTo>
                    <a:lnTo>
                      <a:pt x="3898" y="3401"/>
                    </a:lnTo>
                    <a:lnTo>
                      <a:pt x="3931" y="3598"/>
                    </a:lnTo>
                    <a:lnTo>
                      <a:pt x="3954" y="3800"/>
                    </a:lnTo>
                    <a:lnTo>
                      <a:pt x="3967" y="4004"/>
                    </a:lnTo>
                    <a:lnTo>
                      <a:pt x="3970" y="4108"/>
                    </a:lnTo>
                    <a:lnTo>
                      <a:pt x="3445" y="4108"/>
                    </a:lnTo>
                    <a:lnTo>
                      <a:pt x="3445" y="4108"/>
                    </a:lnTo>
                    <a:lnTo>
                      <a:pt x="4383" y="4108"/>
                    </a:lnTo>
                    <a:lnTo>
                      <a:pt x="4380" y="4001"/>
                    </a:lnTo>
                    <a:lnTo>
                      <a:pt x="4366" y="3791"/>
                    </a:lnTo>
                    <a:lnTo>
                      <a:pt x="4341" y="3584"/>
                    </a:lnTo>
                    <a:lnTo>
                      <a:pt x="4308" y="3379"/>
                    </a:lnTo>
                    <a:lnTo>
                      <a:pt x="4263" y="3177"/>
                    </a:lnTo>
                    <a:lnTo>
                      <a:pt x="4210" y="2980"/>
                    </a:lnTo>
                    <a:lnTo>
                      <a:pt x="4147" y="2787"/>
                    </a:lnTo>
                    <a:lnTo>
                      <a:pt x="4075" y="2598"/>
                    </a:lnTo>
                    <a:lnTo>
                      <a:pt x="3996" y="2414"/>
                    </a:lnTo>
                    <a:lnTo>
                      <a:pt x="3906" y="2235"/>
                    </a:lnTo>
                    <a:lnTo>
                      <a:pt x="3808" y="2060"/>
                    </a:lnTo>
                    <a:lnTo>
                      <a:pt x="3703" y="1891"/>
                    </a:lnTo>
                    <a:lnTo>
                      <a:pt x="3591" y="1727"/>
                    </a:lnTo>
                    <a:lnTo>
                      <a:pt x="3470" y="1569"/>
                    </a:lnTo>
                    <a:lnTo>
                      <a:pt x="3342" y="1417"/>
                    </a:lnTo>
                    <a:lnTo>
                      <a:pt x="3208" y="1272"/>
                    </a:lnTo>
                    <a:lnTo>
                      <a:pt x="3067" y="1132"/>
                    </a:lnTo>
                    <a:lnTo>
                      <a:pt x="2918" y="1000"/>
                    </a:lnTo>
                    <a:lnTo>
                      <a:pt x="2764" y="874"/>
                    </a:lnTo>
                    <a:lnTo>
                      <a:pt x="2604" y="756"/>
                    </a:lnTo>
                    <a:lnTo>
                      <a:pt x="2439" y="645"/>
                    </a:lnTo>
                    <a:lnTo>
                      <a:pt x="2269" y="543"/>
                    </a:lnTo>
                    <a:lnTo>
                      <a:pt x="2092" y="448"/>
                    </a:lnTo>
                    <a:lnTo>
                      <a:pt x="1910" y="362"/>
                    </a:lnTo>
                    <a:lnTo>
                      <a:pt x="1724" y="284"/>
                    </a:lnTo>
                    <a:lnTo>
                      <a:pt x="1534" y="215"/>
                    </a:lnTo>
                    <a:lnTo>
                      <a:pt x="1340" y="156"/>
                    </a:lnTo>
                    <a:lnTo>
                      <a:pt x="1142" y="105"/>
                    </a:lnTo>
                    <a:lnTo>
                      <a:pt x="939" y="64"/>
                    </a:lnTo>
                    <a:lnTo>
                      <a:pt x="735" y="33"/>
                    </a:lnTo>
                    <a:lnTo>
                      <a:pt x="526" y="12"/>
                    </a:lnTo>
                    <a:lnTo>
                      <a:pt x="314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5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101" y="2183"/>
                <a:ext cx="1479" cy="656"/>
              </a:xfrm>
              <a:custGeom>
                <a:avLst/>
                <a:gdLst>
                  <a:gd name="T0" fmla="*/ 4400 w 4435"/>
                  <a:gd name="T1" fmla="*/ 1421 h 1969"/>
                  <a:gd name="T2" fmla="*/ 4234 w 4435"/>
                  <a:gd name="T3" fmla="*/ 1111 h 1969"/>
                  <a:gd name="T4" fmla="*/ 4026 w 4435"/>
                  <a:gd name="T5" fmla="*/ 829 h 1969"/>
                  <a:gd name="T6" fmla="*/ 3779 w 4435"/>
                  <a:gd name="T7" fmla="*/ 582 h 1969"/>
                  <a:gd name="T8" fmla="*/ 3499 w 4435"/>
                  <a:gd name="T9" fmla="*/ 372 h 1969"/>
                  <a:gd name="T10" fmla="*/ 3187 w 4435"/>
                  <a:gd name="T11" fmla="*/ 205 h 1969"/>
                  <a:gd name="T12" fmla="*/ 2852 w 4435"/>
                  <a:gd name="T13" fmla="*/ 85 h 1969"/>
                  <a:gd name="T14" fmla="*/ 2496 w 4435"/>
                  <a:gd name="T15" fmla="*/ 16 h 1969"/>
                  <a:gd name="T16" fmla="*/ 2217 w 4435"/>
                  <a:gd name="T17" fmla="*/ 0 h 1969"/>
                  <a:gd name="T18" fmla="*/ 1937 w 4435"/>
                  <a:gd name="T19" fmla="*/ 16 h 1969"/>
                  <a:gd name="T20" fmla="*/ 1582 w 4435"/>
                  <a:gd name="T21" fmla="*/ 85 h 1969"/>
                  <a:gd name="T22" fmla="*/ 1246 w 4435"/>
                  <a:gd name="T23" fmla="*/ 205 h 1969"/>
                  <a:gd name="T24" fmla="*/ 935 w 4435"/>
                  <a:gd name="T25" fmla="*/ 372 h 1969"/>
                  <a:gd name="T26" fmla="*/ 656 w 4435"/>
                  <a:gd name="T27" fmla="*/ 582 h 1969"/>
                  <a:gd name="T28" fmla="*/ 408 w 4435"/>
                  <a:gd name="T29" fmla="*/ 829 h 1969"/>
                  <a:gd name="T30" fmla="*/ 199 w 4435"/>
                  <a:gd name="T31" fmla="*/ 1111 h 1969"/>
                  <a:gd name="T32" fmla="*/ 33 w 4435"/>
                  <a:gd name="T33" fmla="*/ 1421 h 1969"/>
                  <a:gd name="T34" fmla="*/ 0 w 4435"/>
                  <a:gd name="T35" fmla="*/ 1969 h 1969"/>
                  <a:gd name="T36" fmla="*/ 802 w 4435"/>
                  <a:gd name="T37" fmla="*/ 1910 h 1969"/>
                  <a:gd name="T38" fmla="*/ 896 w 4435"/>
                  <a:gd name="T39" fmla="*/ 1691 h 1969"/>
                  <a:gd name="T40" fmla="*/ 1024 w 4435"/>
                  <a:gd name="T41" fmla="*/ 1491 h 1969"/>
                  <a:gd name="T42" fmla="*/ 1180 w 4435"/>
                  <a:gd name="T43" fmla="*/ 1314 h 1969"/>
                  <a:gd name="T44" fmla="*/ 1361 w 4435"/>
                  <a:gd name="T45" fmla="*/ 1164 h 1969"/>
                  <a:gd name="T46" fmla="*/ 1566 w 4435"/>
                  <a:gd name="T47" fmla="*/ 1043 h 1969"/>
                  <a:gd name="T48" fmla="*/ 1789 w 4435"/>
                  <a:gd name="T49" fmla="*/ 957 h 1969"/>
                  <a:gd name="T50" fmla="*/ 2028 w 4435"/>
                  <a:gd name="T51" fmla="*/ 906 h 1969"/>
                  <a:gd name="T52" fmla="*/ 2217 w 4435"/>
                  <a:gd name="T53" fmla="*/ 895 h 1969"/>
                  <a:gd name="T54" fmla="*/ 2405 w 4435"/>
                  <a:gd name="T55" fmla="*/ 906 h 1969"/>
                  <a:gd name="T56" fmla="*/ 2644 w 4435"/>
                  <a:gd name="T57" fmla="*/ 957 h 1969"/>
                  <a:gd name="T58" fmla="*/ 2868 w 4435"/>
                  <a:gd name="T59" fmla="*/ 1043 h 1969"/>
                  <a:gd name="T60" fmla="*/ 3072 w 4435"/>
                  <a:gd name="T61" fmla="*/ 1164 h 1969"/>
                  <a:gd name="T62" fmla="*/ 3254 w 4435"/>
                  <a:gd name="T63" fmla="*/ 1314 h 1969"/>
                  <a:gd name="T64" fmla="*/ 3409 w 4435"/>
                  <a:gd name="T65" fmla="*/ 1491 h 1969"/>
                  <a:gd name="T66" fmla="*/ 3537 w 4435"/>
                  <a:gd name="T67" fmla="*/ 1691 h 1969"/>
                  <a:gd name="T68" fmla="*/ 3631 w 4435"/>
                  <a:gd name="T69" fmla="*/ 1910 h 1969"/>
                  <a:gd name="T70" fmla="*/ 4433 w 4435"/>
                  <a:gd name="T71" fmla="*/ 1969 h 1969"/>
                  <a:gd name="T72" fmla="*/ 4435 w 4435"/>
                  <a:gd name="T73" fmla="*/ 1503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5" h="1969">
                    <a:moveTo>
                      <a:pt x="4435" y="1503"/>
                    </a:moveTo>
                    <a:lnTo>
                      <a:pt x="4400" y="1421"/>
                    </a:lnTo>
                    <a:lnTo>
                      <a:pt x="4322" y="1262"/>
                    </a:lnTo>
                    <a:lnTo>
                      <a:pt x="4234" y="1111"/>
                    </a:lnTo>
                    <a:lnTo>
                      <a:pt x="4135" y="965"/>
                    </a:lnTo>
                    <a:lnTo>
                      <a:pt x="4026" y="829"/>
                    </a:lnTo>
                    <a:lnTo>
                      <a:pt x="3906" y="700"/>
                    </a:lnTo>
                    <a:lnTo>
                      <a:pt x="3779" y="582"/>
                    </a:lnTo>
                    <a:lnTo>
                      <a:pt x="3643" y="473"/>
                    </a:lnTo>
                    <a:lnTo>
                      <a:pt x="3499" y="372"/>
                    </a:lnTo>
                    <a:lnTo>
                      <a:pt x="3346" y="284"/>
                    </a:lnTo>
                    <a:lnTo>
                      <a:pt x="3187" y="205"/>
                    </a:lnTo>
                    <a:lnTo>
                      <a:pt x="3023" y="139"/>
                    </a:lnTo>
                    <a:lnTo>
                      <a:pt x="2852" y="85"/>
                    </a:lnTo>
                    <a:lnTo>
                      <a:pt x="2676" y="44"/>
                    </a:lnTo>
                    <a:lnTo>
                      <a:pt x="2496" y="16"/>
                    </a:lnTo>
                    <a:lnTo>
                      <a:pt x="2310" y="2"/>
                    </a:lnTo>
                    <a:lnTo>
                      <a:pt x="2217" y="0"/>
                    </a:lnTo>
                    <a:lnTo>
                      <a:pt x="2123" y="2"/>
                    </a:lnTo>
                    <a:lnTo>
                      <a:pt x="1937" y="16"/>
                    </a:lnTo>
                    <a:lnTo>
                      <a:pt x="1757" y="44"/>
                    </a:lnTo>
                    <a:lnTo>
                      <a:pt x="1582" y="85"/>
                    </a:lnTo>
                    <a:lnTo>
                      <a:pt x="1410" y="139"/>
                    </a:lnTo>
                    <a:lnTo>
                      <a:pt x="1246" y="205"/>
                    </a:lnTo>
                    <a:lnTo>
                      <a:pt x="1088" y="284"/>
                    </a:lnTo>
                    <a:lnTo>
                      <a:pt x="935" y="372"/>
                    </a:lnTo>
                    <a:lnTo>
                      <a:pt x="791" y="471"/>
                    </a:lnTo>
                    <a:lnTo>
                      <a:pt x="656" y="582"/>
                    </a:lnTo>
                    <a:lnTo>
                      <a:pt x="527" y="700"/>
                    </a:lnTo>
                    <a:lnTo>
                      <a:pt x="408" y="829"/>
                    </a:lnTo>
                    <a:lnTo>
                      <a:pt x="298" y="965"/>
                    </a:lnTo>
                    <a:lnTo>
                      <a:pt x="199" y="1111"/>
                    </a:lnTo>
                    <a:lnTo>
                      <a:pt x="111" y="1262"/>
                    </a:lnTo>
                    <a:lnTo>
                      <a:pt x="33" y="1421"/>
                    </a:lnTo>
                    <a:lnTo>
                      <a:pt x="0" y="1503"/>
                    </a:lnTo>
                    <a:lnTo>
                      <a:pt x="0" y="1969"/>
                    </a:lnTo>
                    <a:lnTo>
                      <a:pt x="785" y="1969"/>
                    </a:lnTo>
                    <a:lnTo>
                      <a:pt x="802" y="1910"/>
                    </a:lnTo>
                    <a:lnTo>
                      <a:pt x="846" y="1799"/>
                    </a:lnTo>
                    <a:lnTo>
                      <a:pt x="896" y="1691"/>
                    </a:lnTo>
                    <a:lnTo>
                      <a:pt x="957" y="1588"/>
                    </a:lnTo>
                    <a:lnTo>
                      <a:pt x="1024" y="1491"/>
                    </a:lnTo>
                    <a:lnTo>
                      <a:pt x="1098" y="1399"/>
                    </a:lnTo>
                    <a:lnTo>
                      <a:pt x="1180" y="1314"/>
                    </a:lnTo>
                    <a:lnTo>
                      <a:pt x="1268" y="1236"/>
                    </a:lnTo>
                    <a:lnTo>
                      <a:pt x="1361" y="1164"/>
                    </a:lnTo>
                    <a:lnTo>
                      <a:pt x="1461" y="1099"/>
                    </a:lnTo>
                    <a:lnTo>
                      <a:pt x="1566" y="1043"/>
                    </a:lnTo>
                    <a:lnTo>
                      <a:pt x="1675" y="996"/>
                    </a:lnTo>
                    <a:lnTo>
                      <a:pt x="1789" y="957"/>
                    </a:lnTo>
                    <a:lnTo>
                      <a:pt x="1907" y="927"/>
                    </a:lnTo>
                    <a:lnTo>
                      <a:pt x="2028" y="906"/>
                    </a:lnTo>
                    <a:lnTo>
                      <a:pt x="2153" y="896"/>
                    </a:lnTo>
                    <a:lnTo>
                      <a:pt x="2217" y="895"/>
                    </a:lnTo>
                    <a:lnTo>
                      <a:pt x="2280" y="896"/>
                    </a:lnTo>
                    <a:lnTo>
                      <a:pt x="2405" y="906"/>
                    </a:lnTo>
                    <a:lnTo>
                      <a:pt x="2526" y="927"/>
                    </a:lnTo>
                    <a:lnTo>
                      <a:pt x="2644" y="957"/>
                    </a:lnTo>
                    <a:lnTo>
                      <a:pt x="2758" y="996"/>
                    </a:lnTo>
                    <a:lnTo>
                      <a:pt x="2868" y="1043"/>
                    </a:lnTo>
                    <a:lnTo>
                      <a:pt x="2973" y="1099"/>
                    </a:lnTo>
                    <a:lnTo>
                      <a:pt x="3072" y="1164"/>
                    </a:lnTo>
                    <a:lnTo>
                      <a:pt x="3166" y="1236"/>
                    </a:lnTo>
                    <a:lnTo>
                      <a:pt x="3254" y="1314"/>
                    </a:lnTo>
                    <a:lnTo>
                      <a:pt x="3336" y="1399"/>
                    </a:lnTo>
                    <a:lnTo>
                      <a:pt x="3409" y="1491"/>
                    </a:lnTo>
                    <a:lnTo>
                      <a:pt x="3477" y="1589"/>
                    </a:lnTo>
                    <a:lnTo>
                      <a:pt x="3537" y="1691"/>
                    </a:lnTo>
                    <a:lnTo>
                      <a:pt x="3588" y="1799"/>
                    </a:lnTo>
                    <a:lnTo>
                      <a:pt x="3631" y="1910"/>
                    </a:lnTo>
                    <a:lnTo>
                      <a:pt x="3648" y="1969"/>
                    </a:lnTo>
                    <a:lnTo>
                      <a:pt x="4433" y="1969"/>
                    </a:lnTo>
                    <a:lnTo>
                      <a:pt x="4433" y="1503"/>
                    </a:lnTo>
                    <a:lnTo>
                      <a:pt x="4435" y="1503"/>
                    </a:lnTo>
                    <a:close/>
                  </a:path>
                </a:pathLst>
              </a:custGeom>
              <a:solidFill>
                <a:srgbClr val="B3E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941" y="2680"/>
                <a:ext cx="1390" cy="795"/>
              </a:xfrm>
              <a:custGeom>
                <a:avLst/>
                <a:gdLst>
                  <a:gd name="T0" fmla="*/ 703 w 4171"/>
                  <a:gd name="T1" fmla="*/ 2385 h 2387"/>
                  <a:gd name="T2" fmla="*/ 548 w 4171"/>
                  <a:gd name="T3" fmla="*/ 2361 h 2387"/>
                  <a:gd name="T4" fmla="*/ 407 w 4171"/>
                  <a:gd name="T5" fmla="*/ 2306 h 2387"/>
                  <a:gd name="T6" fmla="*/ 282 w 4171"/>
                  <a:gd name="T7" fmla="*/ 2225 h 2387"/>
                  <a:gd name="T8" fmla="*/ 174 w 4171"/>
                  <a:gd name="T9" fmla="*/ 2120 h 2387"/>
                  <a:gd name="T10" fmla="*/ 90 w 4171"/>
                  <a:gd name="T11" fmla="*/ 1996 h 2387"/>
                  <a:gd name="T12" fmla="*/ 31 w 4171"/>
                  <a:gd name="T13" fmla="*/ 1857 h 2387"/>
                  <a:gd name="T14" fmla="*/ 1 w 4171"/>
                  <a:gd name="T15" fmla="*/ 1704 h 2387"/>
                  <a:gd name="T16" fmla="*/ 1 w 4171"/>
                  <a:gd name="T17" fmla="*/ 1584 h 2387"/>
                  <a:gd name="T18" fmla="*/ 40 w 4171"/>
                  <a:gd name="T19" fmla="*/ 1391 h 2387"/>
                  <a:gd name="T20" fmla="*/ 167 w 4171"/>
                  <a:gd name="T21" fmla="*/ 1168 h 2387"/>
                  <a:gd name="T22" fmla="*/ 358 w 4171"/>
                  <a:gd name="T23" fmla="*/ 1001 h 2387"/>
                  <a:gd name="T24" fmla="*/ 599 w 4171"/>
                  <a:gd name="T25" fmla="*/ 907 h 2387"/>
                  <a:gd name="T26" fmla="*/ 703 w 4171"/>
                  <a:gd name="T27" fmla="*/ 896 h 2387"/>
                  <a:gd name="T28" fmla="*/ 812 w 4171"/>
                  <a:gd name="T29" fmla="*/ 899 h 2387"/>
                  <a:gd name="T30" fmla="*/ 883 w 4171"/>
                  <a:gd name="T31" fmla="*/ 887 h 2387"/>
                  <a:gd name="T32" fmla="*/ 950 w 4171"/>
                  <a:gd name="T33" fmla="*/ 824 h 2387"/>
                  <a:gd name="T34" fmla="*/ 975 w 4171"/>
                  <a:gd name="T35" fmla="*/ 758 h 2387"/>
                  <a:gd name="T36" fmla="*/ 1054 w 4171"/>
                  <a:gd name="T37" fmla="*/ 593 h 2387"/>
                  <a:gd name="T38" fmla="*/ 1156 w 4171"/>
                  <a:gd name="T39" fmla="*/ 444 h 2387"/>
                  <a:gd name="T40" fmla="*/ 1280 w 4171"/>
                  <a:gd name="T41" fmla="*/ 311 h 2387"/>
                  <a:gd name="T42" fmla="*/ 1423 w 4171"/>
                  <a:gd name="T43" fmla="*/ 200 h 2387"/>
                  <a:gd name="T44" fmla="*/ 1581 w 4171"/>
                  <a:gd name="T45" fmla="*/ 111 h 2387"/>
                  <a:gd name="T46" fmla="*/ 1754 w 4171"/>
                  <a:gd name="T47" fmla="*/ 46 h 2387"/>
                  <a:gd name="T48" fmla="*/ 1938 w 4171"/>
                  <a:gd name="T49" fmla="*/ 9 h 2387"/>
                  <a:gd name="T50" fmla="*/ 2082 w 4171"/>
                  <a:gd name="T51" fmla="*/ 0 h 2387"/>
                  <a:gd name="T52" fmla="*/ 2297 w 4171"/>
                  <a:gd name="T53" fmla="*/ 19 h 2387"/>
                  <a:gd name="T54" fmla="*/ 2563 w 4171"/>
                  <a:gd name="T55" fmla="*/ 101 h 2387"/>
                  <a:gd name="T56" fmla="*/ 2798 w 4171"/>
                  <a:gd name="T57" fmla="*/ 239 h 2387"/>
                  <a:gd name="T58" fmla="*/ 2994 w 4171"/>
                  <a:gd name="T59" fmla="*/ 426 h 2387"/>
                  <a:gd name="T60" fmla="*/ 3057 w 4171"/>
                  <a:gd name="T61" fmla="*/ 507 h 2387"/>
                  <a:gd name="T62" fmla="*/ 3170 w 4171"/>
                  <a:gd name="T63" fmla="*/ 581 h 2387"/>
                  <a:gd name="T64" fmla="*/ 3269 w 4171"/>
                  <a:gd name="T65" fmla="*/ 596 h 2387"/>
                  <a:gd name="T66" fmla="*/ 3322 w 4171"/>
                  <a:gd name="T67" fmla="*/ 598 h 2387"/>
                  <a:gd name="T68" fmla="*/ 3501 w 4171"/>
                  <a:gd name="T69" fmla="*/ 625 h 2387"/>
                  <a:gd name="T70" fmla="*/ 3667 w 4171"/>
                  <a:gd name="T71" fmla="*/ 687 h 2387"/>
                  <a:gd name="T72" fmla="*/ 3815 w 4171"/>
                  <a:gd name="T73" fmla="*/ 778 h 2387"/>
                  <a:gd name="T74" fmla="*/ 3943 w 4171"/>
                  <a:gd name="T75" fmla="*/ 896 h 2387"/>
                  <a:gd name="T76" fmla="*/ 4045 w 4171"/>
                  <a:gd name="T77" fmla="*/ 1036 h 2387"/>
                  <a:gd name="T78" fmla="*/ 4120 w 4171"/>
                  <a:gd name="T79" fmla="*/ 1194 h 2387"/>
                  <a:gd name="T80" fmla="*/ 4162 w 4171"/>
                  <a:gd name="T81" fmla="*/ 1368 h 2387"/>
                  <a:gd name="T82" fmla="*/ 4171 w 4171"/>
                  <a:gd name="T83" fmla="*/ 1507 h 2387"/>
                  <a:gd name="T84" fmla="*/ 4158 w 4171"/>
                  <a:gd name="T85" fmla="*/ 1642 h 2387"/>
                  <a:gd name="T86" fmla="*/ 4110 w 4171"/>
                  <a:gd name="T87" fmla="*/ 1812 h 2387"/>
                  <a:gd name="T88" fmla="*/ 4032 w 4171"/>
                  <a:gd name="T89" fmla="*/ 1966 h 2387"/>
                  <a:gd name="T90" fmla="*/ 3927 w 4171"/>
                  <a:gd name="T91" fmla="*/ 2100 h 2387"/>
                  <a:gd name="T92" fmla="*/ 3798 w 4171"/>
                  <a:gd name="T93" fmla="*/ 2214 h 2387"/>
                  <a:gd name="T94" fmla="*/ 3649 w 4171"/>
                  <a:gd name="T95" fmla="*/ 2302 h 2387"/>
                  <a:gd name="T96" fmla="*/ 3484 w 4171"/>
                  <a:gd name="T97" fmla="*/ 2359 h 2387"/>
                  <a:gd name="T98" fmla="*/ 3306 w 4171"/>
                  <a:gd name="T99" fmla="*/ 2385 h 2387"/>
                  <a:gd name="T100" fmla="*/ 743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743" y="2387"/>
                    </a:moveTo>
                    <a:lnTo>
                      <a:pt x="703" y="2385"/>
                    </a:lnTo>
                    <a:lnTo>
                      <a:pt x="625" y="2378"/>
                    </a:lnTo>
                    <a:lnTo>
                      <a:pt x="548" y="2361"/>
                    </a:lnTo>
                    <a:lnTo>
                      <a:pt x="476" y="2338"/>
                    </a:lnTo>
                    <a:lnTo>
                      <a:pt x="407" y="2306"/>
                    </a:lnTo>
                    <a:lnTo>
                      <a:pt x="343" y="2268"/>
                    </a:lnTo>
                    <a:lnTo>
                      <a:pt x="282" y="2225"/>
                    </a:lnTo>
                    <a:lnTo>
                      <a:pt x="226" y="2175"/>
                    </a:lnTo>
                    <a:lnTo>
                      <a:pt x="174" y="2120"/>
                    </a:lnTo>
                    <a:lnTo>
                      <a:pt x="129" y="2061"/>
                    </a:lnTo>
                    <a:lnTo>
                      <a:pt x="90" y="1996"/>
                    </a:lnTo>
                    <a:lnTo>
                      <a:pt x="57" y="1929"/>
                    </a:lnTo>
                    <a:lnTo>
                      <a:pt x="31" y="1857"/>
                    </a:lnTo>
                    <a:lnTo>
                      <a:pt x="13" y="1782"/>
                    </a:lnTo>
                    <a:lnTo>
                      <a:pt x="1" y="1704"/>
                    </a:lnTo>
                    <a:lnTo>
                      <a:pt x="0" y="1625"/>
                    </a:lnTo>
                    <a:lnTo>
                      <a:pt x="1" y="1584"/>
                    </a:lnTo>
                    <a:lnTo>
                      <a:pt x="8" y="1518"/>
                    </a:lnTo>
                    <a:lnTo>
                      <a:pt x="40" y="1391"/>
                    </a:lnTo>
                    <a:lnTo>
                      <a:pt x="93" y="1275"/>
                    </a:lnTo>
                    <a:lnTo>
                      <a:pt x="167" y="1168"/>
                    </a:lnTo>
                    <a:lnTo>
                      <a:pt x="255" y="1077"/>
                    </a:lnTo>
                    <a:lnTo>
                      <a:pt x="358" y="1001"/>
                    </a:lnTo>
                    <a:lnTo>
                      <a:pt x="474" y="945"/>
                    </a:lnTo>
                    <a:lnTo>
                      <a:pt x="599" y="907"/>
                    </a:lnTo>
                    <a:lnTo>
                      <a:pt x="665" y="899"/>
                    </a:lnTo>
                    <a:lnTo>
                      <a:pt x="703" y="896"/>
                    </a:lnTo>
                    <a:lnTo>
                      <a:pt x="776" y="896"/>
                    </a:lnTo>
                    <a:lnTo>
                      <a:pt x="812" y="899"/>
                    </a:lnTo>
                    <a:lnTo>
                      <a:pt x="836" y="899"/>
                    </a:lnTo>
                    <a:lnTo>
                      <a:pt x="883" y="887"/>
                    </a:lnTo>
                    <a:lnTo>
                      <a:pt x="921" y="861"/>
                    </a:lnTo>
                    <a:lnTo>
                      <a:pt x="950" y="824"/>
                    </a:lnTo>
                    <a:lnTo>
                      <a:pt x="959" y="801"/>
                    </a:lnTo>
                    <a:lnTo>
                      <a:pt x="975" y="758"/>
                    </a:lnTo>
                    <a:lnTo>
                      <a:pt x="1011" y="674"/>
                    </a:lnTo>
                    <a:lnTo>
                      <a:pt x="1054" y="593"/>
                    </a:lnTo>
                    <a:lnTo>
                      <a:pt x="1103" y="516"/>
                    </a:lnTo>
                    <a:lnTo>
                      <a:pt x="1156" y="444"/>
                    </a:lnTo>
                    <a:lnTo>
                      <a:pt x="1217" y="376"/>
                    </a:lnTo>
                    <a:lnTo>
                      <a:pt x="1280" y="311"/>
                    </a:lnTo>
                    <a:lnTo>
                      <a:pt x="1349" y="254"/>
                    </a:lnTo>
                    <a:lnTo>
                      <a:pt x="1423" y="200"/>
                    </a:lnTo>
                    <a:lnTo>
                      <a:pt x="1500" y="153"/>
                    </a:lnTo>
                    <a:lnTo>
                      <a:pt x="1581" y="111"/>
                    </a:lnTo>
                    <a:lnTo>
                      <a:pt x="1666" y="75"/>
                    </a:lnTo>
                    <a:lnTo>
                      <a:pt x="1754" y="46"/>
                    </a:lnTo>
                    <a:lnTo>
                      <a:pt x="1845" y="25"/>
                    </a:lnTo>
                    <a:lnTo>
                      <a:pt x="1938" y="9"/>
                    </a:lnTo>
                    <a:lnTo>
                      <a:pt x="2033" y="2"/>
                    </a:lnTo>
                    <a:lnTo>
                      <a:pt x="2082" y="0"/>
                    </a:lnTo>
                    <a:lnTo>
                      <a:pt x="2156" y="2"/>
                    </a:lnTo>
                    <a:lnTo>
                      <a:pt x="2297" y="19"/>
                    </a:lnTo>
                    <a:lnTo>
                      <a:pt x="2434" y="52"/>
                    </a:lnTo>
                    <a:lnTo>
                      <a:pt x="2563" y="101"/>
                    </a:lnTo>
                    <a:lnTo>
                      <a:pt x="2684" y="164"/>
                    </a:lnTo>
                    <a:lnTo>
                      <a:pt x="2798" y="239"/>
                    </a:lnTo>
                    <a:lnTo>
                      <a:pt x="2902" y="327"/>
                    </a:lnTo>
                    <a:lnTo>
                      <a:pt x="2994" y="426"/>
                    </a:lnTo>
                    <a:lnTo>
                      <a:pt x="3036" y="480"/>
                    </a:lnTo>
                    <a:lnTo>
                      <a:pt x="3057" y="507"/>
                    </a:lnTo>
                    <a:lnTo>
                      <a:pt x="3109" y="550"/>
                    </a:lnTo>
                    <a:lnTo>
                      <a:pt x="3170" y="581"/>
                    </a:lnTo>
                    <a:lnTo>
                      <a:pt x="3236" y="596"/>
                    </a:lnTo>
                    <a:lnTo>
                      <a:pt x="3269" y="596"/>
                    </a:lnTo>
                    <a:lnTo>
                      <a:pt x="3275" y="596"/>
                    </a:lnTo>
                    <a:lnTo>
                      <a:pt x="3322" y="598"/>
                    </a:lnTo>
                    <a:lnTo>
                      <a:pt x="3413" y="608"/>
                    </a:lnTo>
                    <a:lnTo>
                      <a:pt x="3501" y="625"/>
                    </a:lnTo>
                    <a:lnTo>
                      <a:pt x="3586" y="653"/>
                    </a:lnTo>
                    <a:lnTo>
                      <a:pt x="3667" y="687"/>
                    </a:lnTo>
                    <a:lnTo>
                      <a:pt x="3744" y="729"/>
                    </a:lnTo>
                    <a:lnTo>
                      <a:pt x="3815" y="778"/>
                    </a:lnTo>
                    <a:lnTo>
                      <a:pt x="3883" y="834"/>
                    </a:lnTo>
                    <a:lnTo>
                      <a:pt x="3943" y="896"/>
                    </a:lnTo>
                    <a:lnTo>
                      <a:pt x="3998" y="964"/>
                    </a:lnTo>
                    <a:lnTo>
                      <a:pt x="4045" y="1036"/>
                    </a:lnTo>
                    <a:lnTo>
                      <a:pt x="4087" y="1113"/>
                    </a:lnTo>
                    <a:lnTo>
                      <a:pt x="4120" y="1194"/>
                    </a:lnTo>
                    <a:lnTo>
                      <a:pt x="4145" y="1280"/>
                    </a:lnTo>
                    <a:lnTo>
                      <a:pt x="4162" y="1368"/>
                    </a:lnTo>
                    <a:lnTo>
                      <a:pt x="4171" y="1461"/>
                    </a:lnTo>
                    <a:lnTo>
                      <a:pt x="4171" y="1507"/>
                    </a:lnTo>
                    <a:lnTo>
                      <a:pt x="4168" y="1553"/>
                    </a:lnTo>
                    <a:lnTo>
                      <a:pt x="4158" y="1642"/>
                    </a:lnTo>
                    <a:lnTo>
                      <a:pt x="4139" y="1728"/>
                    </a:lnTo>
                    <a:lnTo>
                      <a:pt x="4110" y="1812"/>
                    </a:lnTo>
                    <a:lnTo>
                      <a:pt x="4076" y="1891"/>
                    </a:lnTo>
                    <a:lnTo>
                      <a:pt x="4032" y="1966"/>
                    </a:lnTo>
                    <a:lnTo>
                      <a:pt x="3983" y="2035"/>
                    </a:lnTo>
                    <a:lnTo>
                      <a:pt x="3927" y="2100"/>
                    </a:lnTo>
                    <a:lnTo>
                      <a:pt x="3865" y="2160"/>
                    </a:lnTo>
                    <a:lnTo>
                      <a:pt x="3798" y="2214"/>
                    </a:lnTo>
                    <a:lnTo>
                      <a:pt x="3726" y="2261"/>
                    </a:lnTo>
                    <a:lnTo>
                      <a:pt x="3649" y="2302"/>
                    </a:lnTo>
                    <a:lnTo>
                      <a:pt x="3569" y="2335"/>
                    </a:lnTo>
                    <a:lnTo>
                      <a:pt x="3484" y="2359"/>
                    </a:lnTo>
                    <a:lnTo>
                      <a:pt x="3396" y="2377"/>
                    </a:lnTo>
                    <a:lnTo>
                      <a:pt x="3306" y="2385"/>
                    </a:lnTo>
                    <a:lnTo>
                      <a:pt x="3260" y="2387"/>
                    </a:lnTo>
                    <a:lnTo>
                      <a:pt x="743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350" y="2680"/>
                <a:ext cx="1390" cy="795"/>
              </a:xfrm>
              <a:custGeom>
                <a:avLst/>
                <a:gdLst>
                  <a:gd name="T0" fmla="*/ 3468 w 4171"/>
                  <a:gd name="T1" fmla="*/ 2385 h 2387"/>
                  <a:gd name="T2" fmla="*/ 3622 w 4171"/>
                  <a:gd name="T3" fmla="*/ 2361 h 2387"/>
                  <a:gd name="T4" fmla="*/ 3763 w 4171"/>
                  <a:gd name="T5" fmla="*/ 2306 h 2387"/>
                  <a:gd name="T6" fmla="*/ 3888 w 4171"/>
                  <a:gd name="T7" fmla="*/ 2225 h 2387"/>
                  <a:gd name="T8" fmla="*/ 3996 w 4171"/>
                  <a:gd name="T9" fmla="*/ 2120 h 2387"/>
                  <a:gd name="T10" fmla="*/ 4080 w 4171"/>
                  <a:gd name="T11" fmla="*/ 1996 h 2387"/>
                  <a:gd name="T12" fmla="*/ 4139 w 4171"/>
                  <a:gd name="T13" fmla="*/ 1857 h 2387"/>
                  <a:gd name="T14" fmla="*/ 4169 w 4171"/>
                  <a:gd name="T15" fmla="*/ 1704 h 2387"/>
                  <a:gd name="T16" fmla="*/ 4169 w 4171"/>
                  <a:gd name="T17" fmla="*/ 1584 h 2387"/>
                  <a:gd name="T18" fmla="*/ 4130 w 4171"/>
                  <a:gd name="T19" fmla="*/ 1391 h 2387"/>
                  <a:gd name="T20" fmla="*/ 4004 w 4171"/>
                  <a:gd name="T21" fmla="*/ 1168 h 2387"/>
                  <a:gd name="T22" fmla="*/ 3812 w 4171"/>
                  <a:gd name="T23" fmla="*/ 1001 h 2387"/>
                  <a:gd name="T24" fmla="*/ 3572 w 4171"/>
                  <a:gd name="T25" fmla="*/ 907 h 2387"/>
                  <a:gd name="T26" fmla="*/ 3468 w 4171"/>
                  <a:gd name="T27" fmla="*/ 896 h 2387"/>
                  <a:gd name="T28" fmla="*/ 3358 w 4171"/>
                  <a:gd name="T29" fmla="*/ 899 h 2387"/>
                  <a:gd name="T30" fmla="*/ 3288 w 4171"/>
                  <a:gd name="T31" fmla="*/ 887 h 2387"/>
                  <a:gd name="T32" fmla="*/ 3220 w 4171"/>
                  <a:gd name="T33" fmla="*/ 824 h 2387"/>
                  <a:gd name="T34" fmla="*/ 3196 w 4171"/>
                  <a:gd name="T35" fmla="*/ 758 h 2387"/>
                  <a:gd name="T36" fmla="*/ 3116 w 4171"/>
                  <a:gd name="T37" fmla="*/ 593 h 2387"/>
                  <a:gd name="T38" fmla="*/ 3014 w 4171"/>
                  <a:gd name="T39" fmla="*/ 444 h 2387"/>
                  <a:gd name="T40" fmla="*/ 2890 w 4171"/>
                  <a:gd name="T41" fmla="*/ 311 h 2387"/>
                  <a:gd name="T42" fmla="*/ 2748 w 4171"/>
                  <a:gd name="T43" fmla="*/ 200 h 2387"/>
                  <a:gd name="T44" fmla="*/ 2589 w 4171"/>
                  <a:gd name="T45" fmla="*/ 111 h 2387"/>
                  <a:gd name="T46" fmla="*/ 2417 w 4171"/>
                  <a:gd name="T47" fmla="*/ 46 h 2387"/>
                  <a:gd name="T48" fmla="*/ 2232 w 4171"/>
                  <a:gd name="T49" fmla="*/ 9 h 2387"/>
                  <a:gd name="T50" fmla="*/ 2088 w 4171"/>
                  <a:gd name="T51" fmla="*/ 0 h 2387"/>
                  <a:gd name="T52" fmla="*/ 1874 w 4171"/>
                  <a:gd name="T53" fmla="*/ 19 h 2387"/>
                  <a:gd name="T54" fmla="*/ 1607 w 4171"/>
                  <a:gd name="T55" fmla="*/ 101 h 2387"/>
                  <a:gd name="T56" fmla="*/ 1372 w 4171"/>
                  <a:gd name="T57" fmla="*/ 239 h 2387"/>
                  <a:gd name="T58" fmla="*/ 1176 w 4171"/>
                  <a:gd name="T59" fmla="*/ 426 h 2387"/>
                  <a:gd name="T60" fmla="*/ 1113 w 4171"/>
                  <a:gd name="T61" fmla="*/ 507 h 2387"/>
                  <a:gd name="T62" fmla="*/ 1001 w 4171"/>
                  <a:gd name="T63" fmla="*/ 581 h 2387"/>
                  <a:gd name="T64" fmla="*/ 901 w 4171"/>
                  <a:gd name="T65" fmla="*/ 596 h 2387"/>
                  <a:gd name="T66" fmla="*/ 848 w 4171"/>
                  <a:gd name="T67" fmla="*/ 598 h 2387"/>
                  <a:gd name="T68" fmla="*/ 670 w 4171"/>
                  <a:gd name="T69" fmla="*/ 625 h 2387"/>
                  <a:gd name="T70" fmla="*/ 504 w 4171"/>
                  <a:gd name="T71" fmla="*/ 687 h 2387"/>
                  <a:gd name="T72" fmla="*/ 356 w 4171"/>
                  <a:gd name="T73" fmla="*/ 778 h 2387"/>
                  <a:gd name="T74" fmla="*/ 227 w 4171"/>
                  <a:gd name="T75" fmla="*/ 896 h 2387"/>
                  <a:gd name="T76" fmla="*/ 125 w 4171"/>
                  <a:gd name="T77" fmla="*/ 1036 h 2387"/>
                  <a:gd name="T78" fmla="*/ 50 w 4171"/>
                  <a:gd name="T79" fmla="*/ 1194 h 2387"/>
                  <a:gd name="T80" fmla="*/ 8 w 4171"/>
                  <a:gd name="T81" fmla="*/ 1368 h 2387"/>
                  <a:gd name="T82" fmla="*/ 0 w 4171"/>
                  <a:gd name="T83" fmla="*/ 1507 h 2387"/>
                  <a:gd name="T84" fmla="*/ 13 w 4171"/>
                  <a:gd name="T85" fmla="*/ 1642 h 2387"/>
                  <a:gd name="T86" fmla="*/ 60 w 4171"/>
                  <a:gd name="T87" fmla="*/ 1812 h 2387"/>
                  <a:gd name="T88" fmla="*/ 138 w 4171"/>
                  <a:gd name="T89" fmla="*/ 1966 h 2387"/>
                  <a:gd name="T90" fmla="*/ 243 w 4171"/>
                  <a:gd name="T91" fmla="*/ 2100 h 2387"/>
                  <a:gd name="T92" fmla="*/ 373 w 4171"/>
                  <a:gd name="T93" fmla="*/ 2214 h 2387"/>
                  <a:gd name="T94" fmla="*/ 521 w 4171"/>
                  <a:gd name="T95" fmla="*/ 2302 h 2387"/>
                  <a:gd name="T96" fmla="*/ 687 w 4171"/>
                  <a:gd name="T97" fmla="*/ 2359 h 2387"/>
                  <a:gd name="T98" fmla="*/ 864 w 4171"/>
                  <a:gd name="T99" fmla="*/ 2385 h 2387"/>
                  <a:gd name="T100" fmla="*/ 3428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3428" y="2387"/>
                    </a:moveTo>
                    <a:lnTo>
                      <a:pt x="3468" y="2385"/>
                    </a:lnTo>
                    <a:lnTo>
                      <a:pt x="3546" y="2378"/>
                    </a:lnTo>
                    <a:lnTo>
                      <a:pt x="3622" y="2361"/>
                    </a:lnTo>
                    <a:lnTo>
                      <a:pt x="3694" y="2338"/>
                    </a:lnTo>
                    <a:lnTo>
                      <a:pt x="3763" y="2306"/>
                    </a:lnTo>
                    <a:lnTo>
                      <a:pt x="3828" y="2268"/>
                    </a:lnTo>
                    <a:lnTo>
                      <a:pt x="3888" y="2225"/>
                    </a:lnTo>
                    <a:lnTo>
                      <a:pt x="3945" y="2175"/>
                    </a:lnTo>
                    <a:lnTo>
                      <a:pt x="3996" y="2120"/>
                    </a:lnTo>
                    <a:lnTo>
                      <a:pt x="4041" y="2061"/>
                    </a:lnTo>
                    <a:lnTo>
                      <a:pt x="4080" y="1996"/>
                    </a:lnTo>
                    <a:lnTo>
                      <a:pt x="4113" y="1929"/>
                    </a:lnTo>
                    <a:lnTo>
                      <a:pt x="4139" y="1857"/>
                    </a:lnTo>
                    <a:lnTo>
                      <a:pt x="4158" y="1782"/>
                    </a:lnTo>
                    <a:lnTo>
                      <a:pt x="4169" y="1704"/>
                    </a:lnTo>
                    <a:lnTo>
                      <a:pt x="4171" y="1625"/>
                    </a:lnTo>
                    <a:lnTo>
                      <a:pt x="4169" y="1584"/>
                    </a:lnTo>
                    <a:lnTo>
                      <a:pt x="4162" y="1518"/>
                    </a:lnTo>
                    <a:lnTo>
                      <a:pt x="4130" y="1391"/>
                    </a:lnTo>
                    <a:lnTo>
                      <a:pt x="4077" y="1275"/>
                    </a:lnTo>
                    <a:lnTo>
                      <a:pt x="4004" y="1168"/>
                    </a:lnTo>
                    <a:lnTo>
                      <a:pt x="3916" y="1077"/>
                    </a:lnTo>
                    <a:lnTo>
                      <a:pt x="3812" y="1001"/>
                    </a:lnTo>
                    <a:lnTo>
                      <a:pt x="3697" y="945"/>
                    </a:lnTo>
                    <a:lnTo>
                      <a:pt x="3572" y="907"/>
                    </a:lnTo>
                    <a:lnTo>
                      <a:pt x="3505" y="899"/>
                    </a:lnTo>
                    <a:lnTo>
                      <a:pt x="3468" y="896"/>
                    </a:lnTo>
                    <a:lnTo>
                      <a:pt x="3394" y="896"/>
                    </a:lnTo>
                    <a:lnTo>
                      <a:pt x="3358" y="899"/>
                    </a:lnTo>
                    <a:lnTo>
                      <a:pt x="3334" y="899"/>
                    </a:lnTo>
                    <a:lnTo>
                      <a:pt x="3288" y="887"/>
                    </a:lnTo>
                    <a:lnTo>
                      <a:pt x="3249" y="861"/>
                    </a:lnTo>
                    <a:lnTo>
                      <a:pt x="3220" y="824"/>
                    </a:lnTo>
                    <a:lnTo>
                      <a:pt x="3212" y="801"/>
                    </a:lnTo>
                    <a:lnTo>
                      <a:pt x="3196" y="758"/>
                    </a:lnTo>
                    <a:lnTo>
                      <a:pt x="3160" y="674"/>
                    </a:lnTo>
                    <a:lnTo>
                      <a:pt x="3116" y="593"/>
                    </a:lnTo>
                    <a:lnTo>
                      <a:pt x="3068" y="516"/>
                    </a:lnTo>
                    <a:lnTo>
                      <a:pt x="3014" y="444"/>
                    </a:lnTo>
                    <a:lnTo>
                      <a:pt x="2954" y="376"/>
                    </a:lnTo>
                    <a:lnTo>
                      <a:pt x="2890" y="311"/>
                    </a:lnTo>
                    <a:lnTo>
                      <a:pt x="2821" y="254"/>
                    </a:lnTo>
                    <a:lnTo>
                      <a:pt x="2748" y="200"/>
                    </a:lnTo>
                    <a:lnTo>
                      <a:pt x="2670" y="153"/>
                    </a:lnTo>
                    <a:lnTo>
                      <a:pt x="2589" y="111"/>
                    </a:lnTo>
                    <a:lnTo>
                      <a:pt x="2504" y="75"/>
                    </a:lnTo>
                    <a:lnTo>
                      <a:pt x="2417" y="46"/>
                    </a:lnTo>
                    <a:lnTo>
                      <a:pt x="2326" y="25"/>
                    </a:lnTo>
                    <a:lnTo>
                      <a:pt x="2232" y="9"/>
                    </a:lnTo>
                    <a:lnTo>
                      <a:pt x="2137" y="2"/>
                    </a:lnTo>
                    <a:lnTo>
                      <a:pt x="2088" y="0"/>
                    </a:lnTo>
                    <a:lnTo>
                      <a:pt x="2015" y="2"/>
                    </a:lnTo>
                    <a:lnTo>
                      <a:pt x="1874" y="19"/>
                    </a:lnTo>
                    <a:lnTo>
                      <a:pt x="1737" y="52"/>
                    </a:lnTo>
                    <a:lnTo>
                      <a:pt x="1607" y="101"/>
                    </a:lnTo>
                    <a:lnTo>
                      <a:pt x="1486" y="164"/>
                    </a:lnTo>
                    <a:lnTo>
                      <a:pt x="1372" y="239"/>
                    </a:lnTo>
                    <a:lnTo>
                      <a:pt x="1269" y="327"/>
                    </a:lnTo>
                    <a:lnTo>
                      <a:pt x="1176" y="426"/>
                    </a:lnTo>
                    <a:lnTo>
                      <a:pt x="1135" y="480"/>
                    </a:lnTo>
                    <a:lnTo>
                      <a:pt x="1113" y="507"/>
                    </a:lnTo>
                    <a:lnTo>
                      <a:pt x="1061" y="550"/>
                    </a:lnTo>
                    <a:lnTo>
                      <a:pt x="1001" y="581"/>
                    </a:lnTo>
                    <a:lnTo>
                      <a:pt x="935" y="596"/>
                    </a:lnTo>
                    <a:lnTo>
                      <a:pt x="901" y="596"/>
                    </a:lnTo>
                    <a:lnTo>
                      <a:pt x="896" y="596"/>
                    </a:lnTo>
                    <a:lnTo>
                      <a:pt x="848" y="598"/>
                    </a:lnTo>
                    <a:lnTo>
                      <a:pt x="757" y="608"/>
                    </a:lnTo>
                    <a:lnTo>
                      <a:pt x="670" y="625"/>
                    </a:lnTo>
                    <a:lnTo>
                      <a:pt x="585" y="653"/>
                    </a:lnTo>
                    <a:lnTo>
                      <a:pt x="504" y="687"/>
                    </a:lnTo>
                    <a:lnTo>
                      <a:pt x="426" y="729"/>
                    </a:lnTo>
                    <a:lnTo>
                      <a:pt x="356" y="778"/>
                    </a:lnTo>
                    <a:lnTo>
                      <a:pt x="288" y="834"/>
                    </a:lnTo>
                    <a:lnTo>
                      <a:pt x="227" y="896"/>
                    </a:lnTo>
                    <a:lnTo>
                      <a:pt x="173" y="964"/>
                    </a:lnTo>
                    <a:lnTo>
                      <a:pt x="125" y="1036"/>
                    </a:lnTo>
                    <a:lnTo>
                      <a:pt x="83" y="1113"/>
                    </a:lnTo>
                    <a:lnTo>
                      <a:pt x="50" y="1194"/>
                    </a:lnTo>
                    <a:lnTo>
                      <a:pt x="26" y="1280"/>
                    </a:lnTo>
                    <a:lnTo>
                      <a:pt x="8" y="1368"/>
                    </a:lnTo>
                    <a:lnTo>
                      <a:pt x="0" y="1461"/>
                    </a:lnTo>
                    <a:lnTo>
                      <a:pt x="0" y="1507"/>
                    </a:lnTo>
                    <a:lnTo>
                      <a:pt x="3" y="1553"/>
                    </a:lnTo>
                    <a:lnTo>
                      <a:pt x="13" y="1642"/>
                    </a:lnTo>
                    <a:lnTo>
                      <a:pt x="32" y="1728"/>
                    </a:lnTo>
                    <a:lnTo>
                      <a:pt x="60" y="1812"/>
                    </a:lnTo>
                    <a:lnTo>
                      <a:pt x="95" y="1891"/>
                    </a:lnTo>
                    <a:lnTo>
                      <a:pt x="138" y="1966"/>
                    </a:lnTo>
                    <a:lnTo>
                      <a:pt x="187" y="2035"/>
                    </a:lnTo>
                    <a:lnTo>
                      <a:pt x="243" y="2100"/>
                    </a:lnTo>
                    <a:lnTo>
                      <a:pt x="305" y="2160"/>
                    </a:lnTo>
                    <a:lnTo>
                      <a:pt x="373" y="2214"/>
                    </a:lnTo>
                    <a:lnTo>
                      <a:pt x="445" y="2261"/>
                    </a:lnTo>
                    <a:lnTo>
                      <a:pt x="521" y="2302"/>
                    </a:lnTo>
                    <a:lnTo>
                      <a:pt x="602" y="2335"/>
                    </a:lnTo>
                    <a:lnTo>
                      <a:pt x="687" y="2359"/>
                    </a:lnTo>
                    <a:lnTo>
                      <a:pt x="775" y="2377"/>
                    </a:lnTo>
                    <a:lnTo>
                      <a:pt x="864" y="2385"/>
                    </a:lnTo>
                    <a:lnTo>
                      <a:pt x="910" y="2387"/>
                    </a:lnTo>
                    <a:lnTo>
                      <a:pt x="3428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977" y="2680"/>
                <a:ext cx="763" cy="795"/>
              </a:xfrm>
              <a:custGeom>
                <a:avLst/>
                <a:gdLst>
                  <a:gd name="T0" fmla="*/ 2281 w 2290"/>
                  <a:gd name="T1" fmla="*/ 1518 h 2387"/>
                  <a:gd name="T2" fmla="*/ 2196 w 2290"/>
                  <a:gd name="T3" fmla="*/ 1275 h 2387"/>
                  <a:gd name="T4" fmla="*/ 2035 w 2290"/>
                  <a:gd name="T5" fmla="*/ 1077 h 2387"/>
                  <a:gd name="T6" fmla="*/ 1816 w 2290"/>
                  <a:gd name="T7" fmla="*/ 945 h 2387"/>
                  <a:gd name="T8" fmla="*/ 1624 w 2290"/>
                  <a:gd name="T9" fmla="*/ 899 h 2387"/>
                  <a:gd name="T10" fmla="*/ 1513 w 2290"/>
                  <a:gd name="T11" fmla="*/ 896 h 2387"/>
                  <a:gd name="T12" fmla="*/ 1453 w 2290"/>
                  <a:gd name="T13" fmla="*/ 899 h 2387"/>
                  <a:gd name="T14" fmla="*/ 1368 w 2290"/>
                  <a:gd name="T15" fmla="*/ 861 h 2387"/>
                  <a:gd name="T16" fmla="*/ 1331 w 2290"/>
                  <a:gd name="T17" fmla="*/ 801 h 2387"/>
                  <a:gd name="T18" fmla="*/ 1279 w 2290"/>
                  <a:gd name="T19" fmla="*/ 674 h 2387"/>
                  <a:gd name="T20" fmla="*/ 1187 w 2290"/>
                  <a:gd name="T21" fmla="*/ 516 h 2387"/>
                  <a:gd name="T22" fmla="*/ 1073 w 2290"/>
                  <a:gd name="T23" fmla="*/ 376 h 2387"/>
                  <a:gd name="T24" fmla="*/ 940 w 2290"/>
                  <a:gd name="T25" fmla="*/ 254 h 2387"/>
                  <a:gd name="T26" fmla="*/ 789 w 2290"/>
                  <a:gd name="T27" fmla="*/ 153 h 2387"/>
                  <a:gd name="T28" fmla="*/ 623 w 2290"/>
                  <a:gd name="T29" fmla="*/ 75 h 2387"/>
                  <a:gd name="T30" fmla="*/ 445 w 2290"/>
                  <a:gd name="T31" fmla="*/ 25 h 2387"/>
                  <a:gd name="T32" fmla="*/ 256 w 2290"/>
                  <a:gd name="T33" fmla="*/ 2 h 2387"/>
                  <a:gd name="T34" fmla="*/ 154 w 2290"/>
                  <a:gd name="T35" fmla="*/ 2 h 2387"/>
                  <a:gd name="T36" fmla="*/ 0 w 2290"/>
                  <a:gd name="T37" fmla="*/ 19 h 2387"/>
                  <a:gd name="T38" fmla="*/ 232 w 2290"/>
                  <a:gd name="T39" fmla="*/ 84 h 2387"/>
                  <a:gd name="T40" fmla="*/ 507 w 2290"/>
                  <a:gd name="T41" fmla="*/ 238 h 2387"/>
                  <a:gd name="T42" fmla="*/ 729 w 2290"/>
                  <a:gd name="T43" fmla="*/ 455 h 2387"/>
                  <a:gd name="T44" fmla="*/ 888 w 2290"/>
                  <a:gd name="T45" fmla="*/ 726 h 2387"/>
                  <a:gd name="T46" fmla="*/ 926 w 2290"/>
                  <a:gd name="T47" fmla="*/ 824 h 2387"/>
                  <a:gd name="T48" fmla="*/ 994 w 2290"/>
                  <a:gd name="T49" fmla="*/ 887 h 2387"/>
                  <a:gd name="T50" fmla="*/ 1063 w 2290"/>
                  <a:gd name="T51" fmla="*/ 899 h 2387"/>
                  <a:gd name="T52" fmla="*/ 1174 w 2290"/>
                  <a:gd name="T53" fmla="*/ 896 h 2387"/>
                  <a:gd name="T54" fmla="*/ 1276 w 2290"/>
                  <a:gd name="T55" fmla="*/ 907 h 2387"/>
                  <a:gd name="T56" fmla="*/ 1518 w 2290"/>
                  <a:gd name="T57" fmla="*/ 1001 h 2387"/>
                  <a:gd name="T58" fmla="*/ 1709 w 2290"/>
                  <a:gd name="T59" fmla="*/ 1168 h 2387"/>
                  <a:gd name="T60" fmla="*/ 1835 w 2290"/>
                  <a:gd name="T61" fmla="*/ 1391 h 2387"/>
                  <a:gd name="T62" fmla="*/ 1873 w 2290"/>
                  <a:gd name="T63" fmla="*/ 1584 h 2387"/>
                  <a:gd name="T64" fmla="*/ 1873 w 2290"/>
                  <a:gd name="T65" fmla="*/ 1704 h 2387"/>
                  <a:gd name="T66" fmla="*/ 1845 w 2290"/>
                  <a:gd name="T67" fmla="*/ 1857 h 2387"/>
                  <a:gd name="T68" fmla="*/ 1786 w 2290"/>
                  <a:gd name="T69" fmla="*/ 1996 h 2387"/>
                  <a:gd name="T70" fmla="*/ 1701 w 2290"/>
                  <a:gd name="T71" fmla="*/ 2120 h 2387"/>
                  <a:gd name="T72" fmla="*/ 1594 w 2290"/>
                  <a:gd name="T73" fmla="*/ 2225 h 2387"/>
                  <a:gd name="T74" fmla="*/ 1467 w 2290"/>
                  <a:gd name="T75" fmla="*/ 2306 h 2387"/>
                  <a:gd name="T76" fmla="*/ 1326 w 2290"/>
                  <a:gd name="T77" fmla="*/ 2361 h 2387"/>
                  <a:gd name="T78" fmla="*/ 1172 w 2290"/>
                  <a:gd name="T79" fmla="*/ 2385 h 2387"/>
                  <a:gd name="T80" fmla="*/ 1547 w 2290"/>
                  <a:gd name="T81" fmla="*/ 2387 h 2387"/>
                  <a:gd name="T82" fmla="*/ 1665 w 2290"/>
                  <a:gd name="T83" fmla="*/ 2378 h 2387"/>
                  <a:gd name="T84" fmla="*/ 1813 w 2290"/>
                  <a:gd name="T85" fmla="*/ 2338 h 2387"/>
                  <a:gd name="T86" fmla="*/ 1947 w 2290"/>
                  <a:gd name="T87" fmla="*/ 2268 h 2387"/>
                  <a:gd name="T88" fmla="*/ 2064 w 2290"/>
                  <a:gd name="T89" fmla="*/ 2175 h 2387"/>
                  <a:gd name="T90" fmla="*/ 2160 w 2290"/>
                  <a:gd name="T91" fmla="*/ 2061 h 2387"/>
                  <a:gd name="T92" fmla="*/ 2232 w 2290"/>
                  <a:gd name="T93" fmla="*/ 1929 h 2387"/>
                  <a:gd name="T94" fmla="*/ 2277 w 2290"/>
                  <a:gd name="T95" fmla="*/ 1782 h 2387"/>
                  <a:gd name="T96" fmla="*/ 2290 w 2290"/>
                  <a:gd name="T97" fmla="*/ 1625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0" h="2387">
                    <a:moveTo>
                      <a:pt x="2288" y="1584"/>
                    </a:moveTo>
                    <a:lnTo>
                      <a:pt x="2281" y="1518"/>
                    </a:lnTo>
                    <a:lnTo>
                      <a:pt x="2249" y="1391"/>
                    </a:lnTo>
                    <a:lnTo>
                      <a:pt x="2196" y="1275"/>
                    </a:lnTo>
                    <a:lnTo>
                      <a:pt x="2123" y="1168"/>
                    </a:lnTo>
                    <a:lnTo>
                      <a:pt x="2035" y="1077"/>
                    </a:lnTo>
                    <a:lnTo>
                      <a:pt x="1931" y="1001"/>
                    </a:lnTo>
                    <a:lnTo>
                      <a:pt x="1816" y="945"/>
                    </a:lnTo>
                    <a:lnTo>
                      <a:pt x="1691" y="907"/>
                    </a:lnTo>
                    <a:lnTo>
                      <a:pt x="1624" y="899"/>
                    </a:lnTo>
                    <a:lnTo>
                      <a:pt x="1587" y="896"/>
                    </a:lnTo>
                    <a:lnTo>
                      <a:pt x="1513" y="896"/>
                    </a:lnTo>
                    <a:lnTo>
                      <a:pt x="1477" y="899"/>
                    </a:lnTo>
                    <a:lnTo>
                      <a:pt x="1453" y="899"/>
                    </a:lnTo>
                    <a:lnTo>
                      <a:pt x="1407" y="887"/>
                    </a:lnTo>
                    <a:lnTo>
                      <a:pt x="1368" y="861"/>
                    </a:lnTo>
                    <a:lnTo>
                      <a:pt x="1339" y="824"/>
                    </a:lnTo>
                    <a:lnTo>
                      <a:pt x="1331" y="801"/>
                    </a:lnTo>
                    <a:lnTo>
                      <a:pt x="1315" y="758"/>
                    </a:lnTo>
                    <a:lnTo>
                      <a:pt x="1279" y="674"/>
                    </a:lnTo>
                    <a:lnTo>
                      <a:pt x="1235" y="593"/>
                    </a:lnTo>
                    <a:lnTo>
                      <a:pt x="1187" y="516"/>
                    </a:lnTo>
                    <a:lnTo>
                      <a:pt x="1133" y="444"/>
                    </a:lnTo>
                    <a:lnTo>
                      <a:pt x="1073" y="376"/>
                    </a:lnTo>
                    <a:lnTo>
                      <a:pt x="1009" y="311"/>
                    </a:lnTo>
                    <a:lnTo>
                      <a:pt x="940" y="254"/>
                    </a:lnTo>
                    <a:lnTo>
                      <a:pt x="867" y="200"/>
                    </a:lnTo>
                    <a:lnTo>
                      <a:pt x="789" y="153"/>
                    </a:lnTo>
                    <a:lnTo>
                      <a:pt x="708" y="111"/>
                    </a:lnTo>
                    <a:lnTo>
                      <a:pt x="623" y="75"/>
                    </a:lnTo>
                    <a:lnTo>
                      <a:pt x="536" y="46"/>
                    </a:lnTo>
                    <a:lnTo>
                      <a:pt x="445" y="25"/>
                    </a:lnTo>
                    <a:lnTo>
                      <a:pt x="351" y="9"/>
                    </a:lnTo>
                    <a:lnTo>
                      <a:pt x="256" y="2"/>
                    </a:lnTo>
                    <a:lnTo>
                      <a:pt x="207" y="0"/>
                    </a:lnTo>
                    <a:lnTo>
                      <a:pt x="154" y="2"/>
                    </a:lnTo>
                    <a:lnTo>
                      <a:pt x="50" y="10"/>
                    </a:lnTo>
                    <a:lnTo>
                      <a:pt x="0" y="19"/>
                    </a:lnTo>
                    <a:lnTo>
                      <a:pt x="79" y="35"/>
                    </a:lnTo>
                    <a:lnTo>
                      <a:pt x="232" y="84"/>
                    </a:lnTo>
                    <a:lnTo>
                      <a:pt x="374" y="151"/>
                    </a:lnTo>
                    <a:lnTo>
                      <a:pt x="507" y="238"/>
                    </a:lnTo>
                    <a:lnTo>
                      <a:pt x="625" y="340"/>
                    </a:lnTo>
                    <a:lnTo>
                      <a:pt x="729" y="455"/>
                    </a:lnTo>
                    <a:lnTo>
                      <a:pt x="818" y="585"/>
                    </a:lnTo>
                    <a:lnTo>
                      <a:pt x="888" y="726"/>
                    </a:lnTo>
                    <a:lnTo>
                      <a:pt x="916" y="801"/>
                    </a:lnTo>
                    <a:lnTo>
                      <a:pt x="926" y="824"/>
                    </a:lnTo>
                    <a:lnTo>
                      <a:pt x="955" y="861"/>
                    </a:lnTo>
                    <a:lnTo>
                      <a:pt x="994" y="887"/>
                    </a:lnTo>
                    <a:lnTo>
                      <a:pt x="1040" y="899"/>
                    </a:lnTo>
                    <a:lnTo>
                      <a:pt x="1063" y="899"/>
                    </a:lnTo>
                    <a:lnTo>
                      <a:pt x="1099" y="896"/>
                    </a:lnTo>
                    <a:lnTo>
                      <a:pt x="1174" y="896"/>
                    </a:lnTo>
                    <a:lnTo>
                      <a:pt x="1211" y="899"/>
                    </a:lnTo>
                    <a:lnTo>
                      <a:pt x="1276" y="907"/>
                    </a:lnTo>
                    <a:lnTo>
                      <a:pt x="1403" y="945"/>
                    </a:lnTo>
                    <a:lnTo>
                      <a:pt x="1518" y="1001"/>
                    </a:lnTo>
                    <a:lnTo>
                      <a:pt x="1620" y="1077"/>
                    </a:lnTo>
                    <a:lnTo>
                      <a:pt x="1709" y="1168"/>
                    </a:lnTo>
                    <a:lnTo>
                      <a:pt x="1781" y="1275"/>
                    </a:lnTo>
                    <a:lnTo>
                      <a:pt x="1835" y="1391"/>
                    </a:lnTo>
                    <a:lnTo>
                      <a:pt x="1868" y="1518"/>
                    </a:lnTo>
                    <a:lnTo>
                      <a:pt x="1873" y="1584"/>
                    </a:lnTo>
                    <a:lnTo>
                      <a:pt x="1876" y="1625"/>
                    </a:lnTo>
                    <a:lnTo>
                      <a:pt x="1873" y="1704"/>
                    </a:lnTo>
                    <a:lnTo>
                      <a:pt x="1862" y="1782"/>
                    </a:lnTo>
                    <a:lnTo>
                      <a:pt x="1845" y="1857"/>
                    </a:lnTo>
                    <a:lnTo>
                      <a:pt x="1819" y="1929"/>
                    </a:lnTo>
                    <a:lnTo>
                      <a:pt x="1786" y="1996"/>
                    </a:lnTo>
                    <a:lnTo>
                      <a:pt x="1745" y="2061"/>
                    </a:lnTo>
                    <a:lnTo>
                      <a:pt x="1701" y="2120"/>
                    </a:lnTo>
                    <a:lnTo>
                      <a:pt x="1650" y="2175"/>
                    </a:lnTo>
                    <a:lnTo>
                      <a:pt x="1594" y="2225"/>
                    </a:lnTo>
                    <a:lnTo>
                      <a:pt x="1534" y="2268"/>
                    </a:lnTo>
                    <a:lnTo>
                      <a:pt x="1467" y="2306"/>
                    </a:lnTo>
                    <a:lnTo>
                      <a:pt x="1398" y="2338"/>
                    </a:lnTo>
                    <a:lnTo>
                      <a:pt x="1326" y="2361"/>
                    </a:lnTo>
                    <a:lnTo>
                      <a:pt x="1251" y="2378"/>
                    </a:lnTo>
                    <a:lnTo>
                      <a:pt x="1172" y="2385"/>
                    </a:lnTo>
                    <a:lnTo>
                      <a:pt x="1133" y="2387"/>
                    </a:lnTo>
                    <a:lnTo>
                      <a:pt x="1547" y="2387"/>
                    </a:lnTo>
                    <a:lnTo>
                      <a:pt x="1587" y="2385"/>
                    </a:lnTo>
                    <a:lnTo>
                      <a:pt x="1665" y="2378"/>
                    </a:lnTo>
                    <a:lnTo>
                      <a:pt x="1741" y="2361"/>
                    </a:lnTo>
                    <a:lnTo>
                      <a:pt x="1813" y="2338"/>
                    </a:lnTo>
                    <a:lnTo>
                      <a:pt x="1882" y="2306"/>
                    </a:lnTo>
                    <a:lnTo>
                      <a:pt x="1947" y="2268"/>
                    </a:lnTo>
                    <a:lnTo>
                      <a:pt x="2007" y="2225"/>
                    </a:lnTo>
                    <a:lnTo>
                      <a:pt x="2064" y="2175"/>
                    </a:lnTo>
                    <a:lnTo>
                      <a:pt x="2115" y="2120"/>
                    </a:lnTo>
                    <a:lnTo>
                      <a:pt x="2160" y="2061"/>
                    </a:lnTo>
                    <a:lnTo>
                      <a:pt x="2199" y="1996"/>
                    </a:lnTo>
                    <a:lnTo>
                      <a:pt x="2232" y="1929"/>
                    </a:lnTo>
                    <a:lnTo>
                      <a:pt x="2258" y="1857"/>
                    </a:lnTo>
                    <a:lnTo>
                      <a:pt x="2277" y="1782"/>
                    </a:lnTo>
                    <a:lnTo>
                      <a:pt x="2288" y="1704"/>
                    </a:lnTo>
                    <a:lnTo>
                      <a:pt x="2290" y="1625"/>
                    </a:lnTo>
                    <a:lnTo>
                      <a:pt x="2288" y="1584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66" y="2680"/>
                <a:ext cx="765" cy="795"/>
              </a:xfrm>
              <a:custGeom>
                <a:avLst/>
                <a:gdLst>
                  <a:gd name="T0" fmla="*/ 1393 w 2295"/>
                  <a:gd name="T1" fmla="*/ 596 h 2387"/>
                  <a:gd name="T2" fmla="*/ 1294 w 2295"/>
                  <a:gd name="T3" fmla="*/ 581 h 2387"/>
                  <a:gd name="T4" fmla="*/ 1181 w 2295"/>
                  <a:gd name="T5" fmla="*/ 507 h 2387"/>
                  <a:gd name="T6" fmla="*/ 1118 w 2295"/>
                  <a:gd name="T7" fmla="*/ 426 h 2387"/>
                  <a:gd name="T8" fmla="*/ 922 w 2295"/>
                  <a:gd name="T9" fmla="*/ 239 h 2387"/>
                  <a:gd name="T10" fmla="*/ 687 w 2295"/>
                  <a:gd name="T11" fmla="*/ 101 h 2387"/>
                  <a:gd name="T12" fmla="*/ 421 w 2295"/>
                  <a:gd name="T13" fmla="*/ 19 h 2387"/>
                  <a:gd name="T14" fmla="*/ 206 w 2295"/>
                  <a:gd name="T15" fmla="*/ 0 h 2387"/>
                  <a:gd name="T16" fmla="*/ 51 w 2295"/>
                  <a:gd name="T17" fmla="*/ 10 h 2387"/>
                  <a:gd name="T18" fmla="*/ 57 w 2295"/>
                  <a:gd name="T19" fmla="*/ 29 h 2387"/>
                  <a:gd name="T20" fmla="*/ 273 w 2295"/>
                  <a:gd name="T21" fmla="*/ 101 h 2387"/>
                  <a:gd name="T22" fmla="*/ 467 w 2295"/>
                  <a:gd name="T23" fmla="*/ 210 h 2387"/>
                  <a:gd name="T24" fmla="*/ 637 w 2295"/>
                  <a:gd name="T25" fmla="*/ 353 h 2387"/>
                  <a:gd name="T26" fmla="*/ 746 w 2295"/>
                  <a:gd name="T27" fmla="*/ 480 h 2387"/>
                  <a:gd name="T28" fmla="*/ 820 w 2295"/>
                  <a:gd name="T29" fmla="*/ 550 h 2387"/>
                  <a:gd name="T30" fmla="*/ 945 w 2295"/>
                  <a:gd name="T31" fmla="*/ 596 h 2387"/>
                  <a:gd name="T32" fmla="*/ 985 w 2295"/>
                  <a:gd name="T33" fmla="*/ 596 h 2387"/>
                  <a:gd name="T34" fmla="*/ 1124 w 2295"/>
                  <a:gd name="T35" fmla="*/ 608 h 2387"/>
                  <a:gd name="T36" fmla="*/ 1297 w 2295"/>
                  <a:gd name="T37" fmla="*/ 653 h 2387"/>
                  <a:gd name="T38" fmla="*/ 1454 w 2295"/>
                  <a:gd name="T39" fmla="*/ 729 h 2387"/>
                  <a:gd name="T40" fmla="*/ 1592 w 2295"/>
                  <a:gd name="T41" fmla="*/ 834 h 2387"/>
                  <a:gd name="T42" fmla="*/ 1707 w 2295"/>
                  <a:gd name="T43" fmla="*/ 964 h 2387"/>
                  <a:gd name="T44" fmla="*/ 1796 w 2295"/>
                  <a:gd name="T45" fmla="*/ 1113 h 2387"/>
                  <a:gd name="T46" fmla="*/ 1855 w 2295"/>
                  <a:gd name="T47" fmla="*/ 1280 h 2387"/>
                  <a:gd name="T48" fmla="*/ 1880 w 2295"/>
                  <a:gd name="T49" fmla="*/ 1461 h 2387"/>
                  <a:gd name="T50" fmla="*/ 1878 w 2295"/>
                  <a:gd name="T51" fmla="*/ 1553 h 2387"/>
                  <a:gd name="T52" fmla="*/ 1848 w 2295"/>
                  <a:gd name="T53" fmla="*/ 1728 h 2387"/>
                  <a:gd name="T54" fmla="*/ 1785 w 2295"/>
                  <a:gd name="T55" fmla="*/ 1891 h 2387"/>
                  <a:gd name="T56" fmla="*/ 1693 w 2295"/>
                  <a:gd name="T57" fmla="*/ 2035 h 2387"/>
                  <a:gd name="T58" fmla="*/ 1575 w 2295"/>
                  <a:gd name="T59" fmla="*/ 2160 h 2387"/>
                  <a:gd name="T60" fmla="*/ 1435 w 2295"/>
                  <a:gd name="T61" fmla="*/ 2261 h 2387"/>
                  <a:gd name="T62" fmla="*/ 1278 w 2295"/>
                  <a:gd name="T63" fmla="*/ 2333 h 2387"/>
                  <a:gd name="T64" fmla="*/ 1106 w 2295"/>
                  <a:gd name="T65" fmla="*/ 2377 h 2387"/>
                  <a:gd name="T66" fmla="*/ 971 w 2295"/>
                  <a:gd name="T67" fmla="*/ 2387 h 2387"/>
                  <a:gd name="T68" fmla="*/ 1430 w 2295"/>
                  <a:gd name="T69" fmla="*/ 2385 h 2387"/>
                  <a:gd name="T70" fmla="*/ 1608 w 2295"/>
                  <a:gd name="T71" fmla="*/ 2359 h 2387"/>
                  <a:gd name="T72" fmla="*/ 1773 w 2295"/>
                  <a:gd name="T73" fmla="*/ 2302 h 2387"/>
                  <a:gd name="T74" fmla="*/ 1922 w 2295"/>
                  <a:gd name="T75" fmla="*/ 2214 h 2387"/>
                  <a:gd name="T76" fmla="*/ 2051 w 2295"/>
                  <a:gd name="T77" fmla="*/ 2100 h 2387"/>
                  <a:gd name="T78" fmla="*/ 2156 w 2295"/>
                  <a:gd name="T79" fmla="*/ 1966 h 2387"/>
                  <a:gd name="T80" fmla="*/ 2234 w 2295"/>
                  <a:gd name="T81" fmla="*/ 1812 h 2387"/>
                  <a:gd name="T82" fmla="*/ 2282 w 2295"/>
                  <a:gd name="T83" fmla="*/ 1642 h 2387"/>
                  <a:gd name="T84" fmla="*/ 2295 w 2295"/>
                  <a:gd name="T85" fmla="*/ 1507 h 2387"/>
                  <a:gd name="T86" fmla="*/ 2286 w 2295"/>
                  <a:gd name="T87" fmla="*/ 1368 h 2387"/>
                  <a:gd name="T88" fmla="*/ 2244 w 2295"/>
                  <a:gd name="T89" fmla="*/ 1194 h 2387"/>
                  <a:gd name="T90" fmla="*/ 2169 w 2295"/>
                  <a:gd name="T91" fmla="*/ 1036 h 2387"/>
                  <a:gd name="T92" fmla="*/ 2067 w 2295"/>
                  <a:gd name="T93" fmla="*/ 896 h 2387"/>
                  <a:gd name="T94" fmla="*/ 1939 w 2295"/>
                  <a:gd name="T95" fmla="*/ 778 h 2387"/>
                  <a:gd name="T96" fmla="*/ 1791 w 2295"/>
                  <a:gd name="T97" fmla="*/ 687 h 2387"/>
                  <a:gd name="T98" fmla="*/ 1625 w 2295"/>
                  <a:gd name="T99" fmla="*/ 625 h 2387"/>
                  <a:gd name="T100" fmla="*/ 1446 w 2295"/>
                  <a:gd name="T101" fmla="*/ 598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95" h="2387">
                    <a:moveTo>
                      <a:pt x="1399" y="596"/>
                    </a:moveTo>
                    <a:lnTo>
                      <a:pt x="1393" y="596"/>
                    </a:lnTo>
                    <a:lnTo>
                      <a:pt x="1360" y="596"/>
                    </a:lnTo>
                    <a:lnTo>
                      <a:pt x="1294" y="581"/>
                    </a:lnTo>
                    <a:lnTo>
                      <a:pt x="1233" y="550"/>
                    </a:lnTo>
                    <a:lnTo>
                      <a:pt x="1181" y="507"/>
                    </a:lnTo>
                    <a:lnTo>
                      <a:pt x="1160" y="480"/>
                    </a:lnTo>
                    <a:lnTo>
                      <a:pt x="1118" y="426"/>
                    </a:lnTo>
                    <a:lnTo>
                      <a:pt x="1026" y="327"/>
                    </a:lnTo>
                    <a:lnTo>
                      <a:pt x="922" y="239"/>
                    </a:lnTo>
                    <a:lnTo>
                      <a:pt x="808" y="164"/>
                    </a:lnTo>
                    <a:lnTo>
                      <a:pt x="687" y="101"/>
                    </a:lnTo>
                    <a:lnTo>
                      <a:pt x="558" y="52"/>
                    </a:lnTo>
                    <a:lnTo>
                      <a:pt x="421" y="19"/>
                    </a:lnTo>
                    <a:lnTo>
                      <a:pt x="280" y="2"/>
                    </a:lnTo>
                    <a:lnTo>
                      <a:pt x="206" y="0"/>
                    </a:lnTo>
                    <a:lnTo>
                      <a:pt x="153" y="2"/>
                    </a:lnTo>
                    <a:lnTo>
                      <a:pt x="51" y="10"/>
                    </a:lnTo>
                    <a:lnTo>
                      <a:pt x="0" y="19"/>
                    </a:lnTo>
                    <a:lnTo>
                      <a:pt x="57" y="29"/>
                    </a:lnTo>
                    <a:lnTo>
                      <a:pt x="166" y="61"/>
                    </a:lnTo>
                    <a:lnTo>
                      <a:pt x="273" y="101"/>
                    </a:lnTo>
                    <a:lnTo>
                      <a:pt x="372" y="151"/>
                    </a:lnTo>
                    <a:lnTo>
                      <a:pt x="467" y="210"/>
                    </a:lnTo>
                    <a:lnTo>
                      <a:pt x="556" y="278"/>
                    </a:lnTo>
                    <a:lnTo>
                      <a:pt x="637" y="353"/>
                    </a:lnTo>
                    <a:lnTo>
                      <a:pt x="712" y="436"/>
                    </a:lnTo>
                    <a:lnTo>
                      <a:pt x="746" y="480"/>
                    </a:lnTo>
                    <a:lnTo>
                      <a:pt x="768" y="507"/>
                    </a:lnTo>
                    <a:lnTo>
                      <a:pt x="820" y="550"/>
                    </a:lnTo>
                    <a:lnTo>
                      <a:pt x="879" y="581"/>
                    </a:lnTo>
                    <a:lnTo>
                      <a:pt x="945" y="596"/>
                    </a:lnTo>
                    <a:lnTo>
                      <a:pt x="980" y="596"/>
                    </a:lnTo>
                    <a:lnTo>
                      <a:pt x="985" y="596"/>
                    </a:lnTo>
                    <a:lnTo>
                      <a:pt x="1032" y="598"/>
                    </a:lnTo>
                    <a:lnTo>
                      <a:pt x="1124" y="608"/>
                    </a:lnTo>
                    <a:lnTo>
                      <a:pt x="1212" y="625"/>
                    </a:lnTo>
                    <a:lnTo>
                      <a:pt x="1297" y="653"/>
                    </a:lnTo>
                    <a:lnTo>
                      <a:pt x="1377" y="687"/>
                    </a:lnTo>
                    <a:lnTo>
                      <a:pt x="1454" y="729"/>
                    </a:lnTo>
                    <a:lnTo>
                      <a:pt x="1526" y="778"/>
                    </a:lnTo>
                    <a:lnTo>
                      <a:pt x="1592" y="834"/>
                    </a:lnTo>
                    <a:lnTo>
                      <a:pt x="1652" y="896"/>
                    </a:lnTo>
                    <a:lnTo>
                      <a:pt x="1707" y="964"/>
                    </a:lnTo>
                    <a:lnTo>
                      <a:pt x="1756" y="1036"/>
                    </a:lnTo>
                    <a:lnTo>
                      <a:pt x="1796" y="1113"/>
                    </a:lnTo>
                    <a:lnTo>
                      <a:pt x="1829" y="1194"/>
                    </a:lnTo>
                    <a:lnTo>
                      <a:pt x="1855" y="1280"/>
                    </a:lnTo>
                    <a:lnTo>
                      <a:pt x="1873" y="1368"/>
                    </a:lnTo>
                    <a:lnTo>
                      <a:pt x="1880" y="1461"/>
                    </a:lnTo>
                    <a:lnTo>
                      <a:pt x="1880" y="1507"/>
                    </a:lnTo>
                    <a:lnTo>
                      <a:pt x="1878" y="1553"/>
                    </a:lnTo>
                    <a:lnTo>
                      <a:pt x="1868" y="1642"/>
                    </a:lnTo>
                    <a:lnTo>
                      <a:pt x="1848" y="1728"/>
                    </a:lnTo>
                    <a:lnTo>
                      <a:pt x="1821" y="1812"/>
                    </a:lnTo>
                    <a:lnTo>
                      <a:pt x="1785" y="1891"/>
                    </a:lnTo>
                    <a:lnTo>
                      <a:pt x="1742" y="1966"/>
                    </a:lnTo>
                    <a:lnTo>
                      <a:pt x="1693" y="2035"/>
                    </a:lnTo>
                    <a:lnTo>
                      <a:pt x="1636" y="2100"/>
                    </a:lnTo>
                    <a:lnTo>
                      <a:pt x="1575" y="2160"/>
                    </a:lnTo>
                    <a:lnTo>
                      <a:pt x="1507" y="2214"/>
                    </a:lnTo>
                    <a:lnTo>
                      <a:pt x="1435" y="2261"/>
                    </a:lnTo>
                    <a:lnTo>
                      <a:pt x="1358" y="2302"/>
                    </a:lnTo>
                    <a:lnTo>
                      <a:pt x="1278" y="2333"/>
                    </a:lnTo>
                    <a:lnTo>
                      <a:pt x="1194" y="2359"/>
                    </a:lnTo>
                    <a:lnTo>
                      <a:pt x="1106" y="2377"/>
                    </a:lnTo>
                    <a:lnTo>
                      <a:pt x="1017" y="2385"/>
                    </a:lnTo>
                    <a:lnTo>
                      <a:pt x="971" y="2387"/>
                    </a:lnTo>
                    <a:lnTo>
                      <a:pt x="1384" y="2387"/>
                    </a:lnTo>
                    <a:lnTo>
                      <a:pt x="1430" y="2385"/>
                    </a:lnTo>
                    <a:lnTo>
                      <a:pt x="1520" y="2377"/>
                    </a:lnTo>
                    <a:lnTo>
                      <a:pt x="1608" y="2359"/>
                    </a:lnTo>
                    <a:lnTo>
                      <a:pt x="1691" y="2333"/>
                    </a:lnTo>
                    <a:lnTo>
                      <a:pt x="1773" y="2302"/>
                    </a:lnTo>
                    <a:lnTo>
                      <a:pt x="1850" y="2261"/>
                    </a:lnTo>
                    <a:lnTo>
                      <a:pt x="1922" y="2214"/>
                    </a:lnTo>
                    <a:lnTo>
                      <a:pt x="1989" y="2160"/>
                    </a:lnTo>
                    <a:lnTo>
                      <a:pt x="2051" y="2100"/>
                    </a:lnTo>
                    <a:lnTo>
                      <a:pt x="2106" y="2035"/>
                    </a:lnTo>
                    <a:lnTo>
                      <a:pt x="2156" y="1966"/>
                    </a:lnTo>
                    <a:lnTo>
                      <a:pt x="2200" y="1891"/>
                    </a:lnTo>
                    <a:lnTo>
                      <a:pt x="2234" y="1812"/>
                    </a:lnTo>
                    <a:lnTo>
                      <a:pt x="2263" y="1728"/>
                    </a:lnTo>
                    <a:lnTo>
                      <a:pt x="2282" y="1642"/>
                    </a:lnTo>
                    <a:lnTo>
                      <a:pt x="2292" y="1553"/>
                    </a:lnTo>
                    <a:lnTo>
                      <a:pt x="2295" y="1507"/>
                    </a:lnTo>
                    <a:lnTo>
                      <a:pt x="2295" y="1461"/>
                    </a:lnTo>
                    <a:lnTo>
                      <a:pt x="2286" y="1368"/>
                    </a:lnTo>
                    <a:lnTo>
                      <a:pt x="2269" y="1280"/>
                    </a:lnTo>
                    <a:lnTo>
                      <a:pt x="2244" y="1194"/>
                    </a:lnTo>
                    <a:lnTo>
                      <a:pt x="2211" y="1113"/>
                    </a:lnTo>
                    <a:lnTo>
                      <a:pt x="2169" y="1036"/>
                    </a:lnTo>
                    <a:lnTo>
                      <a:pt x="2122" y="964"/>
                    </a:lnTo>
                    <a:lnTo>
                      <a:pt x="2067" y="896"/>
                    </a:lnTo>
                    <a:lnTo>
                      <a:pt x="2007" y="834"/>
                    </a:lnTo>
                    <a:lnTo>
                      <a:pt x="1939" y="778"/>
                    </a:lnTo>
                    <a:lnTo>
                      <a:pt x="1868" y="729"/>
                    </a:lnTo>
                    <a:lnTo>
                      <a:pt x="1791" y="687"/>
                    </a:lnTo>
                    <a:lnTo>
                      <a:pt x="1710" y="653"/>
                    </a:lnTo>
                    <a:lnTo>
                      <a:pt x="1625" y="625"/>
                    </a:lnTo>
                    <a:lnTo>
                      <a:pt x="1537" y="608"/>
                    </a:lnTo>
                    <a:lnTo>
                      <a:pt x="1446" y="598"/>
                    </a:lnTo>
                    <a:lnTo>
                      <a:pt x="1399" y="596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690" y="2818"/>
                <a:ext cx="388" cy="404"/>
              </a:xfrm>
              <a:custGeom>
                <a:avLst/>
                <a:gdLst>
                  <a:gd name="T0" fmla="*/ 1165 w 1165"/>
                  <a:gd name="T1" fmla="*/ 192 h 1210"/>
                  <a:gd name="T2" fmla="*/ 1097 w 1165"/>
                  <a:gd name="T3" fmla="*/ 183 h 1210"/>
                  <a:gd name="T4" fmla="*/ 1027 w 1165"/>
                  <a:gd name="T5" fmla="*/ 180 h 1210"/>
                  <a:gd name="T6" fmla="*/ 1024 w 1165"/>
                  <a:gd name="T7" fmla="*/ 180 h 1210"/>
                  <a:gd name="T8" fmla="*/ 1021 w 1165"/>
                  <a:gd name="T9" fmla="*/ 180 h 1210"/>
                  <a:gd name="T10" fmla="*/ 986 w 1165"/>
                  <a:gd name="T11" fmla="*/ 180 h 1210"/>
                  <a:gd name="T12" fmla="*/ 922 w 1165"/>
                  <a:gd name="T13" fmla="*/ 165 h 1210"/>
                  <a:gd name="T14" fmla="*/ 861 w 1165"/>
                  <a:gd name="T15" fmla="*/ 134 h 1210"/>
                  <a:gd name="T16" fmla="*/ 809 w 1165"/>
                  <a:gd name="T17" fmla="*/ 91 h 1210"/>
                  <a:gd name="T18" fmla="*/ 788 w 1165"/>
                  <a:gd name="T19" fmla="*/ 64 h 1210"/>
                  <a:gd name="T20" fmla="*/ 763 w 1165"/>
                  <a:gd name="T21" fmla="*/ 32 h 1210"/>
                  <a:gd name="T22" fmla="*/ 737 w 1165"/>
                  <a:gd name="T23" fmla="*/ 0 h 1210"/>
                  <a:gd name="T24" fmla="*/ 657 w 1165"/>
                  <a:gd name="T25" fmla="*/ 33 h 1210"/>
                  <a:gd name="T26" fmla="*/ 508 w 1165"/>
                  <a:gd name="T27" fmla="*/ 118 h 1210"/>
                  <a:gd name="T28" fmla="*/ 374 w 1165"/>
                  <a:gd name="T29" fmla="*/ 225 h 1210"/>
                  <a:gd name="T30" fmla="*/ 258 w 1165"/>
                  <a:gd name="T31" fmla="*/ 349 h 1210"/>
                  <a:gd name="T32" fmla="*/ 160 w 1165"/>
                  <a:gd name="T33" fmla="*/ 489 h 1210"/>
                  <a:gd name="T34" fmla="*/ 83 w 1165"/>
                  <a:gd name="T35" fmla="*/ 643 h 1210"/>
                  <a:gd name="T36" fmla="*/ 42 w 1165"/>
                  <a:gd name="T37" fmla="*/ 767 h 1210"/>
                  <a:gd name="T38" fmla="*/ 22 w 1165"/>
                  <a:gd name="T39" fmla="*/ 852 h 1210"/>
                  <a:gd name="T40" fmla="*/ 7 w 1165"/>
                  <a:gd name="T41" fmla="*/ 939 h 1210"/>
                  <a:gd name="T42" fmla="*/ 0 w 1165"/>
                  <a:gd name="T43" fmla="*/ 1030 h 1210"/>
                  <a:gd name="T44" fmla="*/ 0 w 1165"/>
                  <a:gd name="T45" fmla="*/ 1076 h 1210"/>
                  <a:gd name="T46" fmla="*/ 1 w 1165"/>
                  <a:gd name="T47" fmla="*/ 1104 h 1210"/>
                  <a:gd name="T48" fmla="*/ 23 w 1165"/>
                  <a:gd name="T49" fmla="*/ 1151 h 1210"/>
                  <a:gd name="T50" fmla="*/ 59 w 1165"/>
                  <a:gd name="T51" fmla="*/ 1189 h 1210"/>
                  <a:gd name="T52" fmla="*/ 108 w 1165"/>
                  <a:gd name="T53" fmla="*/ 1209 h 1210"/>
                  <a:gd name="T54" fmla="*/ 135 w 1165"/>
                  <a:gd name="T55" fmla="*/ 1210 h 1210"/>
                  <a:gd name="T56" fmla="*/ 163 w 1165"/>
                  <a:gd name="T57" fmla="*/ 1209 h 1210"/>
                  <a:gd name="T58" fmla="*/ 210 w 1165"/>
                  <a:gd name="T59" fmla="*/ 1189 h 1210"/>
                  <a:gd name="T60" fmla="*/ 248 w 1165"/>
                  <a:gd name="T61" fmla="*/ 1151 h 1210"/>
                  <a:gd name="T62" fmla="*/ 268 w 1165"/>
                  <a:gd name="T63" fmla="*/ 1104 h 1210"/>
                  <a:gd name="T64" fmla="*/ 269 w 1165"/>
                  <a:gd name="T65" fmla="*/ 1076 h 1210"/>
                  <a:gd name="T66" fmla="*/ 271 w 1165"/>
                  <a:gd name="T67" fmla="*/ 1030 h 1210"/>
                  <a:gd name="T68" fmla="*/ 279 w 1165"/>
                  <a:gd name="T69" fmla="*/ 941 h 1210"/>
                  <a:gd name="T70" fmla="*/ 298 w 1165"/>
                  <a:gd name="T71" fmla="*/ 854 h 1210"/>
                  <a:gd name="T72" fmla="*/ 324 w 1165"/>
                  <a:gd name="T73" fmla="*/ 772 h 1210"/>
                  <a:gd name="T74" fmla="*/ 357 w 1165"/>
                  <a:gd name="T75" fmla="*/ 693 h 1210"/>
                  <a:gd name="T76" fmla="*/ 397 w 1165"/>
                  <a:gd name="T77" fmla="*/ 618 h 1210"/>
                  <a:gd name="T78" fmla="*/ 445 w 1165"/>
                  <a:gd name="T79" fmla="*/ 548 h 1210"/>
                  <a:gd name="T80" fmla="*/ 500 w 1165"/>
                  <a:gd name="T81" fmla="*/ 481 h 1210"/>
                  <a:gd name="T82" fmla="*/ 560 w 1165"/>
                  <a:gd name="T83" fmla="*/ 422 h 1210"/>
                  <a:gd name="T84" fmla="*/ 625 w 1165"/>
                  <a:gd name="T85" fmla="*/ 368 h 1210"/>
                  <a:gd name="T86" fmla="*/ 696 w 1165"/>
                  <a:gd name="T87" fmla="*/ 320 h 1210"/>
                  <a:gd name="T88" fmla="*/ 770 w 1165"/>
                  <a:gd name="T89" fmla="*/ 278 h 1210"/>
                  <a:gd name="T90" fmla="*/ 850 w 1165"/>
                  <a:gd name="T91" fmla="*/ 245 h 1210"/>
                  <a:gd name="T92" fmla="*/ 933 w 1165"/>
                  <a:gd name="T93" fmla="*/ 219 h 1210"/>
                  <a:gd name="T94" fmla="*/ 1020 w 1165"/>
                  <a:gd name="T95" fmla="*/ 202 h 1210"/>
                  <a:gd name="T96" fmla="*/ 1109 w 1165"/>
                  <a:gd name="T97" fmla="*/ 193 h 1210"/>
                  <a:gd name="T98" fmla="*/ 1154 w 1165"/>
                  <a:gd name="T99" fmla="*/ 192 h 1210"/>
                  <a:gd name="T100" fmla="*/ 1159 w 1165"/>
                  <a:gd name="T101" fmla="*/ 192 h 1210"/>
                  <a:gd name="T102" fmla="*/ 1165 w 1165"/>
                  <a:gd name="T103" fmla="*/ 192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5" h="1210">
                    <a:moveTo>
                      <a:pt x="1165" y="192"/>
                    </a:moveTo>
                    <a:lnTo>
                      <a:pt x="1097" y="183"/>
                    </a:lnTo>
                    <a:lnTo>
                      <a:pt x="1027" y="180"/>
                    </a:lnTo>
                    <a:lnTo>
                      <a:pt x="1024" y="180"/>
                    </a:lnTo>
                    <a:lnTo>
                      <a:pt x="1021" y="180"/>
                    </a:lnTo>
                    <a:lnTo>
                      <a:pt x="986" y="180"/>
                    </a:lnTo>
                    <a:lnTo>
                      <a:pt x="922" y="165"/>
                    </a:lnTo>
                    <a:lnTo>
                      <a:pt x="861" y="134"/>
                    </a:lnTo>
                    <a:lnTo>
                      <a:pt x="809" y="91"/>
                    </a:lnTo>
                    <a:lnTo>
                      <a:pt x="788" y="64"/>
                    </a:lnTo>
                    <a:lnTo>
                      <a:pt x="763" y="32"/>
                    </a:lnTo>
                    <a:lnTo>
                      <a:pt x="737" y="0"/>
                    </a:lnTo>
                    <a:lnTo>
                      <a:pt x="657" y="33"/>
                    </a:lnTo>
                    <a:lnTo>
                      <a:pt x="508" y="118"/>
                    </a:lnTo>
                    <a:lnTo>
                      <a:pt x="374" y="225"/>
                    </a:lnTo>
                    <a:lnTo>
                      <a:pt x="258" y="349"/>
                    </a:lnTo>
                    <a:lnTo>
                      <a:pt x="160" y="489"/>
                    </a:lnTo>
                    <a:lnTo>
                      <a:pt x="83" y="643"/>
                    </a:lnTo>
                    <a:lnTo>
                      <a:pt x="42" y="767"/>
                    </a:lnTo>
                    <a:lnTo>
                      <a:pt x="22" y="852"/>
                    </a:lnTo>
                    <a:lnTo>
                      <a:pt x="7" y="939"/>
                    </a:lnTo>
                    <a:lnTo>
                      <a:pt x="0" y="1030"/>
                    </a:lnTo>
                    <a:lnTo>
                      <a:pt x="0" y="1076"/>
                    </a:lnTo>
                    <a:lnTo>
                      <a:pt x="1" y="1104"/>
                    </a:lnTo>
                    <a:lnTo>
                      <a:pt x="23" y="1151"/>
                    </a:lnTo>
                    <a:lnTo>
                      <a:pt x="59" y="1189"/>
                    </a:lnTo>
                    <a:lnTo>
                      <a:pt x="108" y="1209"/>
                    </a:lnTo>
                    <a:lnTo>
                      <a:pt x="135" y="1210"/>
                    </a:lnTo>
                    <a:lnTo>
                      <a:pt x="163" y="1209"/>
                    </a:lnTo>
                    <a:lnTo>
                      <a:pt x="210" y="1189"/>
                    </a:lnTo>
                    <a:lnTo>
                      <a:pt x="248" y="1151"/>
                    </a:lnTo>
                    <a:lnTo>
                      <a:pt x="268" y="1104"/>
                    </a:lnTo>
                    <a:lnTo>
                      <a:pt x="269" y="1076"/>
                    </a:lnTo>
                    <a:lnTo>
                      <a:pt x="271" y="1030"/>
                    </a:lnTo>
                    <a:lnTo>
                      <a:pt x="279" y="941"/>
                    </a:lnTo>
                    <a:lnTo>
                      <a:pt x="298" y="854"/>
                    </a:lnTo>
                    <a:lnTo>
                      <a:pt x="324" y="772"/>
                    </a:lnTo>
                    <a:lnTo>
                      <a:pt x="357" y="693"/>
                    </a:lnTo>
                    <a:lnTo>
                      <a:pt x="397" y="618"/>
                    </a:lnTo>
                    <a:lnTo>
                      <a:pt x="445" y="548"/>
                    </a:lnTo>
                    <a:lnTo>
                      <a:pt x="500" y="481"/>
                    </a:lnTo>
                    <a:lnTo>
                      <a:pt x="560" y="422"/>
                    </a:lnTo>
                    <a:lnTo>
                      <a:pt x="625" y="368"/>
                    </a:lnTo>
                    <a:lnTo>
                      <a:pt x="696" y="320"/>
                    </a:lnTo>
                    <a:lnTo>
                      <a:pt x="770" y="278"/>
                    </a:lnTo>
                    <a:lnTo>
                      <a:pt x="850" y="245"/>
                    </a:lnTo>
                    <a:lnTo>
                      <a:pt x="933" y="219"/>
                    </a:lnTo>
                    <a:lnTo>
                      <a:pt x="1020" y="202"/>
                    </a:lnTo>
                    <a:lnTo>
                      <a:pt x="1109" y="193"/>
                    </a:lnTo>
                    <a:lnTo>
                      <a:pt x="1154" y="192"/>
                    </a:lnTo>
                    <a:lnTo>
                      <a:pt x="1159" y="192"/>
                    </a:lnTo>
                    <a:lnTo>
                      <a:pt x="1165" y="192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648" y="2815"/>
                <a:ext cx="343" cy="407"/>
              </a:xfrm>
              <a:custGeom>
                <a:avLst/>
                <a:gdLst>
                  <a:gd name="T0" fmla="*/ 757 w 1027"/>
                  <a:gd name="T1" fmla="*/ 1087 h 1221"/>
                  <a:gd name="T2" fmla="*/ 759 w 1027"/>
                  <a:gd name="T3" fmla="*/ 1115 h 1221"/>
                  <a:gd name="T4" fmla="*/ 779 w 1027"/>
                  <a:gd name="T5" fmla="*/ 1162 h 1221"/>
                  <a:gd name="T6" fmla="*/ 816 w 1027"/>
                  <a:gd name="T7" fmla="*/ 1200 h 1221"/>
                  <a:gd name="T8" fmla="*/ 864 w 1027"/>
                  <a:gd name="T9" fmla="*/ 1220 h 1221"/>
                  <a:gd name="T10" fmla="*/ 891 w 1027"/>
                  <a:gd name="T11" fmla="*/ 1221 h 1221"/>
                  <a:gd name="T12" fmla="*/ 919 w 1027"/>
                  <a:gd name="T13" fmla="*/ 1220 h 1221"/>
                  <a:gd name="T14" fmla="*/ 967 w 1027"/>
                  <a:gd name="T15" fmla="*/ 1200 h 1221"/>
                  <a:gd name="T16" fmla="*/ 1003 w 1027"/>
                  <a:gd name="T17" fmla="*/ 1162 h 1221"/>
                  <a:gd name="T18" fmla="*/ 1025 w 1027"/>
                  <a:gd name="T19" fmla="*/ 1115 h 1221"/>
                  <a:gd name="T20" fmla="*/ 1027 w 1027"/>
                  <a:gd name="T21" fmla="*/ 1087 h 1221"/>
                  <a:gd name="T22" fmla="*/ 1027 w 1027"/>
                  <a:gd name="T23" fmla="*/ 1041 h 1221"/>
                  <a:gd name="T24" fmla="*/ 1019 w 1027"/>
                  <a:gd name="T25" fmla="*/ 950 h 1221"/>
                  <a:gd name="T26" fmla="*/ 998 w 1027"/>
                  <a:gd name="T27" fmla="*/ 819 h 1221"/>
                  <a:gd name="T28" fmla="*/ 944 w 1027"/>
                  <a:gd name="T29" fmla="*/ 652 h 1221"/>
                  <a:gd name="T30" fmla="*/ 870 w 1027"/>
                  <a:gd name="T31" fmla="*/ 498 h 1221"/>
                  <a:gd name="T32" fmla="*/ 773 w 1027"/>
                  <a:gd name="T33" fmla="*/ 357 h 1221"/>
                  <a:gd name="T34" fmla="*/ 658 w 1027"/>
                  <a:gd name="T35" fmla="*/ 230 h 1221"/>
                  <a:gd name="T36" fmla="*/ 525 w 1027"/>
                  <a:gd name="T37" fmla="*/ 122 h 1221"/>
                  <a:gd name="T38" fmla="*/ 378 w 1027"/>
                  <a:gd name="T39" fmla="*/ 34 h 1221"/>
                  <a:gd name="T40" fmla="*/ 301 w 1027"/>
                  <a:gd name="T41" fmla="*/ 0 h 1221"/>
                  <a:gd name="T42" fmla="*/ 269 w 1027"/>
                  <a:gd name="T43" fmla="*/ 36 h 1221"/>
                  <a:gd name="T44" fmla="*/ 239 w 1027"/>
                  <a:gd name="T45" fmla="*/ 75 h 1221"/>
                  <a:gd name="T46" fmla="*/ 217 w 1027"/>
                  <a:gd name="T47" fmla="*/ 102 h 1221"/>
                  <a:gd name="T48" fmla="*/ 165 w 1027"/>
                  <a:gd name="T49" fmla="*/ 145 h 1221"/>
                  <a:gd name="T50" fmla="*/ 105 w 1027"/>
                  <a:gd name="T51" fmla="*/ 176 h 1221"/>
                  <a:gd name="T52" fmla="*/ 40 w 1027"/>
                  <a:gd name="T53" fmla="*/ 191 h 1221"/>
                  <a:gd name="T54" fmla="*/ 5 w 1027"/>
                  <a:gd name="T55" fmla="*/ 191 h 1221"/>
                  <a:gd name="T56" fmla="*/ 0 w 1027"/>
                  <a:gd name="T57" fmla="*/ 191 h 1221"/>
                  <a:gd name="T58" fmla="*/ 39 w 1027"/>
                  <a:gd name="T59" fmla="*/ 200 h 1221"/>
                  <a:gd name="T60" fmla="*/ 118 w 1027"/>
                  <a:gd name="T61" fmla="*/ 220 h 1221"/>
                  <a:gd name="T62" fmla="*/ 193 w 1027"/>
                  <a:gd name="T63" fmla="*/ 246 h 1221"/>
                  <a:gd name="T64" fmla="*/ 265 w 1027"/>
                  <a:gd name="T65" fmla="*/ 279 h 1221"/>
                  <a:gd name="T66" fmla="*/ 332 w 1027"/>
                  <a:gd name="T67" fmla="*/ 320 h 1221"/>
                  <a:gd name="T68" fmla="*/ 397 w 1027"/>
                  <a:gd name="T69" fmla="*/ 364 h 1221"/>
                  <a:gd name="T70" fmla="*/ 486 w 1027"/>
                  <a:gd name="T71" fmla="*/ 441 h 1221"/>
                  <a:gd name="T72" fmla="*/ 587 w 1027"/>
                  <a:gd name="T73" fmla="*/ 559 h 1221"/>
                  <a:gd name="T74" fmla="*/ 649 w 1027"/>
                  <a:gd name="T75" fmla="*/ 659 h 1221"/>
                  <a:gd name="T76" fmla="*/ 684 w 1027"/>
                  <a:gd name="T77" fmla="*/ 730 h 1221"/>
                  <a:gd name="T78" fmla="*/ 713 w 1027"/>
                  <a:gd name="T79" fmla="*/ 805 h 1221"/>
                  <a:gd name="T80" fmla="*/ 734 w 1027"/>
                  <a:gd name="T81" fmla="*/ 883 h 1221"/>
                  <a:gd name="T82" fmla="*/ 749 w 1027"/>
                  <a:gd name="T83" fmla="*/ 962 h 1221"/>
                  <a:gd name="T84" fmla="*/ 756 w 1027"/>
                  <a:gd name="T85" fmla="*/ 1045 h 1221"/>
                  <a:gd name="T86" fmla="*/ 757 w 1027"/>
                  <a:gd name="T87" fmla="*/ 108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7" h="1221">
                    <a:moveTo>
                      <a:pt x="757" y="1087"/>
                    </a:moveTo>
                    <a:lnTo>
                      <a:pt x="759" y="1115"/>
                    </a:lnTo>
                    <a:lnTo>
                      <a:pt x="779" y="1162"/>
                    </a:lnTo>
                    <a:lnTo>
                      <a:pt x="816" y="1200"/>
                    </a:lnTo>
                    <a:lnTo>
                      <a:pt x="864" y="1220"/>
                    </a:lnTo>
                    <a:lnTo>
                      <a:pt x="891" y="1221"/>
                    </a:lnTo>
                    <a:lnTo>
                      <a:pt x="919" y="1220"/>
                    </a:lnTo>
                    <a:lnTo>
                      <a:pt x="967" y="1200"/>
                    </a:lnTo>
                    <a:lnTo>
                      <a:pt x="1003" y="1162"/>
                    </a:lnTo>
                    <a:lnTo>
                      <a:pt x="1025" y="1115"/>
                    </a:lnTo>
                    <a:lnTo>
                      <a:pt x="1027" y="1087"/>
                    </a:lnTo>
                    <a:lnTo>
                      <a:pt x="1027" y="1041"/>
                    </a:lnTo>
                    <a:lnTo>
                      <a:pt x="1019" y="950"/>
                    </a:lnTo>
                    <a:lnTo>
                      <a:pt x="998" y="819"/>
                    </a:lnTo>
                    <a:lnTo>
                      <a:pt x="944" y="652"/>
                    </a:lnTo>
                    <a:lnTo>
                      <a:pt x="870" y="498"/>
                    </a:lnTo>
                    <a:lnTo>
                      <a:pt x="773" y="357"/>
                    </a:lnTo>
                    <a:lnTo>
                      <a:pt x="658" y="230"/>
                    </a:lnTo>
                    <a:lnTo>
                      <a:pt x="525" y="122"/>
                    </a:lnTo>
                    <a:lnTo>
                      <a:pt x="378" y="34"/>
                    </a:lnTo>
                    <a:lnTo>
                      <a:pt x="301" y="0"/>
                    </a:lnTo>
                    <a:lnTo>
                      <a:pt x="269" y="36"/>
                    </a:lnTo>
                    <a:lnTo>
                      <a:pt x="239" y="75"/>
                    </a:lnTo>
                    <a:lnTo>
                      <a:pt x="217" y="102"/>
                    </a:lnTo>
                    <a:lnTo>
                      <a:pt x="165" y="145"/>
                    </a:lnTo>
                    <a:lnTo>
                      <a:pt x="105" y="176"/>
                    </a:lnTo>
                    <a:lnTo>
                      <a:pt x="40" y="191"/>
                    </a:lnTo>
                    <a:lnTo>
                      <a:pt x="5" y="191"/>
                    </a:lnTo>
                    <a:lnTo>
                      <a:pt x="0" y="191"/>
                    </a:lnTo>
                    <a:lnTo>
                      <a:pt x="39" y="200"/>
                    </a:lnTo>
                    <a:lnTo>
                      <a:pt x="118" y="220"/>
                    </a:lnTo>
                    <a:lnTo>
                      <a:pt x="193" y="246"/>
                    </a:lnTo>
                    <a:lnTo>
                      <a:pt x="265" y="279"/>
                    </a:lnTo>
                    <a:lnTo>
                      <a:pt x="332" y="320"/>
                    </a:lnTo>
                    <a:lnTo>
                      <a:pt x="397" y="364"/>
                    </a:lnTo>
                    <a:lnTo>
                      <a:pt x="486" y="441"/>
                    </a:lnTo>
                    <a:lnTo>
                      <a:pt x="587" y="559"/>
                    </a:lnTo>
                    <a:lnTo>
                      <a:pt x="649" y="659"/>
                    </a:lnTo>
                    <a:lnTo>
                      <a:pt x="684" y="730"/>
                    </a:lnTo>
                    <a:lnTo>
                      <a:pt x="713" y="805"/>
                    </a:lnTo>
                    <a:lnTo>
                      <a:pt x="734" y="883"/>
                    </a:lnTo>
                    <a:lnTo>
                      <a:pt x="749" y="962"/>
                    </a:lnTo>
                    <a:lnTo>
                      <a:pt x="756" y="1045"/>
                    </a:lnTo>
                    <a:lnTo>
                      <a:pt x="757" y="1087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 rot="19800000" flipV="1">
              <a:off x="5318371" y="198732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5066907" y="1856048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721118" y="2124440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6561336" y="1802502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4893241" y="212825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017609" y="1964925"/>
              <a:ext cx="30069" cy="135235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3.googleusercontent.com/_note4nr-6bsXJvH6E8hvv-SFhJYYn219mYb23ESRwJKTM_f3iQUWitMlrzt3Eff0qwIafj-q7yoN5-q4JssjFH1--I4ZZvjhj1Tqds9Kof9jMJ76rPCzkJ2RwIL_FvOdqEuZmg">
            <a:extLst>
              <a:ext uri="{FF2B5EF4-FFF2-40B4-BE49-F238E27FC236}">
                <a16:creationId xmlns:a16="http://schemas.microsoft.com/office/drawing/2014/main" id="{2ACDAF84-8969-4931-AA0F-D6A5AFCE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6" y="284487"/>
            <a:ext cx="1581465" cy="15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E61509C-FE31-411B-8269-7C2BA26EFDF0}"/>
              </a:ext>
            </a:extLst>
          </p:cNvPr>
          <p:cNvSpPr txBox="1"/>
          <p:nvPr/>
        </p:nvSpPr>
        <p:spPr>
          <a:xfrm>
            <a:off x="3077553" y="4438169"/>
            <a:ext cx="5679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:2021.04.27(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教學科目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國一程式設計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教學單元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:html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表格製作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文字美化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教學者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林鈺惠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輔仁大學</a:t>
            </a:r>
            <a:r>
              <a:rPr lang="en-US" altLang="zh-TW" b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6E71D7-A202-48E2-A80C-0EB5455A8A71}"/>
              </a:ext>
            </a:extLst>
          </p:cNvPr>
          <p:cNvSpPr/>
          <p:nvPr/>
        </p:nvSpPr>
        <p:spPr>
          <a:xfrm>
            <a:off x="7229735" y="658100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630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833375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基礎網頁美化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文字美化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7E3A3282-596D-45DD-89E5-F13084E3F587}"/>
              </a:ext>
            </a:extLst>
          </p:cNvPr>
          <p:cNvSpPr/>
          <p:nvPr/>
        </p:nvSpPr>
        <p:spPr>
          <a:xfrm>
            <a:off x="450239" y="6374149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111780-80DA-45B3-AF7F-8A1762301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46"/>
          <a:stretch/>
        </p:blipFill>
        <p:spPr>
          <a:xfrm>
            <a:off x="641880" y="2462498"/>
            <a:ext cx="5962818" cy="3234324"/>
          </a:xfrm>
          <a:prstGeom prst="rect">
            <a:avLst/>
          </a:prstGeom>
        </p:spPr>
      </p:pic>
      <p:sp>
        <p:nvSpPr>
          <p:cNvPr id="42" name="직사각형 60">
            <a:extLst>
              <a:ext uri="{FF2B5EF4-FFF2-40B4-BE49-F238E27FC236}">
                <a16:creationId xmlns:a16="http://schemas.microsoft.com/office/drawing/2014/main" id="{90A9A918-07A0-46D2-B066-C69EFEC60D87}"/>
              </a:ext>
            </a:extLst>
          </p:cNvPr>
          <p:cNvSpPr/>
          <p:nvPr/>
        </p:nvSpPr>
        <p:spPr>
          <a:xfrm>
            <a:off x="312894" y="1083480"/>
            <a:ext cx="6911541" cy="1380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&lt;font </a:t>
            </a:r>
            <a:r>
              <a:rPr lang="en-US" altLang="zh-TW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color=#0066CC 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&gt;&lt;/font&gt;</a:t>
            </a:r>
          </a:p>
          <a:p>
            <a:pPr lvl="0" algn="ctr">
              <a:lnSpc>
                <a:spcPct val="150000"/>
              </a:lnSpc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更改文字顏色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4" name="직사각형 60">
            <a:extLst>
              <a:ext uri="{FF2B5EF4-FFF2-40B4-BE49-F238E27FC236}">
                <a16:creationId xmlns:a16="http://schemas.microsoft.com/office/drawing/2014/main" id="{0F4EEE3F-149D-42E9-937A-DD3AAAEC2B17}"/>
              </a:ext>
            </a:extLst>
          </p:cNvPr>
          <p:cNvSpPr/>
          <p:nvPr/>
        </p:nvSpPr>
        <p:spPr>
          <a:xfrm>
            <a:off x="5504597" y="852585"/>
            <a:ext cx="6911541" cy="1380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&lt;b&gt;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&lt;/b&gt;</a:t>
            </a:r>
          </a:p>
          <a:p>
            <a:pPr lvl="0" algn="ctr">
              <a:lnSpc>
                <a:spcPct val="150000"/>
              </a:lnSpc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文字粗體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5" name="직사각형 60">
            <a:extLst>
              <a:ext uri="{FF2B5EF4-FFF2-40B4-BE49-F238E27FC236}">
                <a16:creationId xmlns:a16="http://schemas.microsoft.com/office/drawing/2014/main" id="{DA2EF676-F7B4-446E-84CB-864DED91A857}"/>
              </a:ext>
            </a:extLst>
          </p:cNvPr>
          <p:cNvSpPr/>
          <p:nvPr/>
        </p:nvSpPr>
        <p:spPr>
          <a:xfrm>
            <a:off x="5544629" y="1801388"/>
            <a:ext cx="6911541" cy="1380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&lt;u&gt;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&lt;/u&gt;</a:t>
            </a:r>
          </a:p>
          <a:p>
            <a:pPr lvl="0" algn="ctr">
              <a:lnSpc>
                <a:spcPct val="150000"/>
              </a:lnSpc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文字加底線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6" name="직사각형 60">
            <a:extLst>
              <a:ext uri="{FF2B5EF4-FFF2-40B4-BE49-F238E27FC236}">
                <a16:creationId xmlns:a16="http://schemas.microsoft.com/office/drawing/2014/main" id="{223505AF-5117-4690-A682-CB52B34742D4}"/>
              </a:ext>
            </a:extLst>
          </p:cNvPr>
          <p:cNvSpPr/>
          <p:nvPr/>
        </p:nvSpPr>
        <p:spPr>
          <a:xfrm>
            <a:off x="5544628" y="2729848"/>
            <a:ext cx="6911541" cy="1380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&lt;s&gt;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&lt;/s&gt;</a:t>
            </a:r>
          </a:p>
          <a:p>
            <a:pPr lvl="0" algn="ctr">
              <a:lnSpc>
                <a:spcPct val="150000"/>
              </a:lnSpc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文字加刪除線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F647916-2E9D-4E01-B74F-487B6E7A0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181" y="3676363"/>
            <a:ext cx="4742317" cy="294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7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677520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基本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(select)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A2C882-4E80-4A2B-A847-96F8E84D4AC5}"/>
              </a:ext>
            </a:extLst>
          </p:cNvPr>
          <p:cNvSpPr/>
          <p:nvPr/>
        </p:nvSpPr>
        <p:spPr>
          <a:xfrm>
            <a:off x="519911" y="4146070"/>
            <a:ext cx="7044190" cy="2072316"/>
          </a:xfrm>
          <a:prstGeom prst="rect">
            <a:avLst/>
          </a:prstGeom>
          <a:solidFill>
            <a:srgbClr val="D5ABED"/>
          </a:solidFill>
          <a:ln>
            <a:solidFill>
              <a:srgbClr val="D5ABE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1" name="직사각형 59">
            <a:extLst>
              <a:ext uri="{FF2B5EF4-FFF2-40B4-BE49-F238E27FC236}">
                <a16:creationId xmlns:a16="http://schemas.microsoft.com/office/drawing/2014/main" id="{5FABF972-C829-4BCF-877E-3F6A4090846D}"/>
              </a:ext>
            </a:extLst>
          </p:cNvPr>
          <p:cNvSpPr/>
          <p:nvPr/>
        </p:nvSpPr>
        <p:spPr>
          <a:xfrm>
            <a:off x="1649976" y="4238347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select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2496214" y="4229675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&lt;select&gt;&lt;/select&gt;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選擇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43" name="그룹 106">
            <a:extLst>
              <a:ext uri="{FF2B5EF4-FFF2-40B4-BE49-F238E27FC236}">
                <a16:creationId xmlns:a16="http://schemas.microsoft.com/office/drawing/2014/main" id="{EC892D14-48C7-49B6-8621-3AC069B8002D}"/>
              </a:ext>
            </a:extLst>
          </p:cNvPr>
          <p:cNvGrpSpPr/>
          <p:nvPr/>
        </p:nvGrpSpPr>
        <p:grpSpPr>
          <a:xfrm>
            <a:off x="912118" y="4317020"/>
            <a:ext cx="1306211" cy="1133950"/>
            <a:chOff x="2547739" y="4231535"/>
            <a:chExt cx="1296000" cy="1296000"/>
          </a:xfrm>
        </p:grpSpPr>
        <p:sp>
          <p:nvSpPr>
            <p:cNvPr id="44" name="직사각형 107">
              <a:extLst>
                <a:ext uri="{FF2B5EF4-FFF2-40B4-BE49-F238E27FC236}">
                  <a16:creationId xmlns:a16="http://schemas.microsoft.com/office/drawing/2014/main" id="{47C982EA-44F5-4D6D-A0CA-D29D04544A74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FCB484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직사각형 108">
              <a:extLst>
                <a:ext uri="{FF2B5EF4-FFF2-40B4-BE49-F238E27FC236}">
                  <a16:creationId xmlns:a16="http://schemas.microsoft.com/office/drawing/2014/main" id="{54BB7B97-E696-4E1F-BAD9-F9572345B21E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808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46" name="그림 109">
            <a:extLst>
              <a:ext uri="{FF2B5EF4-FFF2-40B4-BE49-F238E27FC236}">
                <a16:creationId xmlns:a16="http://schemas.microsoft.com/office/drawing/2014/main" id="{344F731A-1235-45CB-A77A-A3059769D3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79" y="4399457"/>
            <a:ext cx="973237" cy="973237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19CB5DCD-3670-436B-A8EE-867CE19C2E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" t="11204" r="24036" b="10999"/>
          <a:stretch/>
        </p:blipFill>
        <p:spPr>
          <a:xfrm>
            <a:off x="7768957" y="1089006"/>
            <a:ext cx="3793430" cy="53352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직사각형 60">
            <a:extLst>
              <a:ext uri="{FF2B5EF4-FFF2-40B4-BE49-F238E27FC236}">
                <a16:creationId xmlns:a16="http://schemas.microsoft.com/office/drawing/2014/main" id="{9D11E22E-2E5B-4310-838A-1A902842B2F9}"/>
              </a:ext>
            </a:extLst>
          </p:cNvPr>
          <p:cNvSpPr/>
          <p:nvPr/>
        </p:nvSpPr>
        <p:spPr>
          <a:xfrm>
            <a:off x="2531055" y="5145717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&lt;option&gt;&lt;/option&gt;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選項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14A5C3-9DB0-4995-82C8-09B8B5859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99" y="1049119"/>
            <a:ext cx="6666065" cy="15399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BAC543-A6F2-4031-B6D6-28126AE4D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744" y="2400547"/>
            <a:ext cx="6625006" cy="15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15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677520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基本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(form)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A2C882-4E80-4A2B-A847-96F8E84D4AC5}"/>
              </a:ext>
            </a:extLst>
          </p:cNvPr>
          <p:cNvSpPr/>
          <p:nvPr/>
        </p:nvSpPr>
        <p:spPr>
          <a:xfrm>
            <a:off x="569064" y="3876207"/>
            <a:ext cx="5132350" cy="1245032"/>
          </a:xfrm>
          <a:prstGeom prst="rect">
            <a:avLst/>
          </a:prstGeom>
          <a:solidFill>
            <a:srgbClr val="BADEBE"/>
          </a:solidFill>
          <a:ln>
            <a:solidFill>
              <a:srgbClr val="BADEB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1" name="직사각형 59">
            <a:extLst>
              <a:ext uri="{FF2B5EF4-FFF2-40B4-BE49-F238E27FC236}">
                <a16:creationId xmlns:a16="http://schemas.microsoft.com/office/drawing/2014/main" id="{5FABF972-C829-4BCF-877E-3F6A4090846D}"/>
              </a:ext>
            </a:extLst>
          </p:cNvPr>
          <p:cNvSpPr/>
          <p:nvPr/>
        </p:nvSpPr>
        <p:spPr>
          <a:xfrm>
            <a:off x="0" y="3792702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form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419350" y="4019620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&lt;input&gt;&lt;/input&gt;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6F584DD-AFC2-4F56-B706-41FF50F7A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13" r="6267" b="10495"/>
          <a:stretch/>
        </p:blipFill>
        <p:spPr>
          <a:xfrm>
            <a:off x="751744" y="1291662"/>
            <a:ext cx="6447031" cy="2449645"/>
          </a:xfrm>
          <a:prstGeom prst="rect">
            <a:avLst/>
          </a:prstGeom>
        </p:spPr>
      </p:pic>
      <p:sp>
        <p:nvSpPr>
          <p:cNvPr id="48" name="橢圓 47">
            <a:extLst>
              <a:ext uri="{FF2B5EF4-FFF2-40B4-BE49-F238E27FC236}">
                <a16:creationId xmlns:a16="http://schemas.microsoft.com/office/drawing/2014/main" id="{10D7204F-905C-4D07-94B4-A3A695D97A27}"/>
              </a:ext>
            </a:extLst>
          </p:cNvPr>
          <p:cNvSpPr/>
          <p:nvPr/>
        </p:nvSpPr>
        <p:spPr>
          <a:xfrm>
            <a:off x="5057828" y="4131774"/>
            <a:ext cx="6620066" cy="2334363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직사각형 59">
            <a:extLst>
              <a:ext uri="{FF2B5EF4-FFF2-40B4-BE49-F238E27FC236}">
                <a16:creationId xmlns:a16="http://schemas.microsoft.com/office/drawing/2014/main" id="{0E1181C4-9B8C-462A-AD3B-2E4786E333A8}"/>
              </a:ext>
            </a:extLst>
          </p:cNvPr>
          <p:cNvSpPr/>
          <p:nvPr/>
        </p:nvSpPr>
        <p:spPr>
          <a:xfrm>
            <a:off x="4935205" y="4515332"/>
            <a:ext cx="6865311" cy="2805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&lt;input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type=“     ”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&lt;/input&gt;</a:t>
            </a: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password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代表輸入密碼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submit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代表提交按鈕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代表清除的按鈕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직사각형 59">
            <a:extLst>
              <a:ext uri="{FF2B5EF4-FFF2-40B4-BE49-F238E27FC236}">
                <a16:creationId xmlns:a16="http://schemas.microsoft.com/office/drawing/2014/main" id="{103DAAE8-1D9B-49A9-B636-5EEE2BC3BBA4}"/>
              </a:ext>
            </a:extLst>
          </p:cNvPr>
          <p:cNvSpPr/>
          <p:nvPr/>
        </p:nvSpPr>
        <p:spPr>
          <a:xfrm>
            <a:off x="6431839" y="3976973"/>
            <a:ext cx="3111004" cy="6587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u="sng" dirty="0">
                <a:solidFill>
                  <a:srgbClr val="00B050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&lt;input</a:t>
            </a: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&gt;</a:t>
            </a:r>
            <a:r>
              <a:rPr lang="zh-TW" altLang="en-US" sz="2800" b="1" u="sng" dirty="0">
                <a:solidFill>
                  <a:srgbClr val="00B050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的小寶寶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1A17C543-2EFC-4563-A5FF-CD4C0EBA1320}"/>
              </a:ext>
            </a:extLst>
          </p:cNvPr>
          <p:cNvCxnSpPr>
            <a:cxnSpLocks/>
          </p:cNvCxnSpPr>
          <p:nvPr/>
        </p:nvCxnSpPr>
        <p:spPr>
          <a:xfrm>
            <a:off x="5271003" y="4136301"/>
            <a:ext cx="1160836" cy="31517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F59F425F-25C1-4708-BA9A-CC04B7DA8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321" y="854689"/>
            <a:ext cx="5976148" cy="1151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CD41261-7C4A-4F29-AF98-2A0ABC3760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426"/>
          <a:stretch/>
        </p:blipFill>
        <p:spPr>
          <a:xfrm>
            <a:off x="6798294" y="1639710"/>
            <a:ext cx="5002222" cy="992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7235135B-B1E1-4137-ADAC-3047A60F1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04" y="5574880"/>
            <a:ext cx="6446663" cy="6154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210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70847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哥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語法小測驗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/>
          <p:cNvSpPr/>
          <p:nvPr/>
        </p:nvSpPr>
        <p:spPr>
          <a:xfrm>
            <a:off x="4944313" y="970538"/>
            <a:ext cx="1560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連連看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직사각형 63">
            <a:extLst>
              <a:ext uri="{FF2B5EF4-FFF2-40B4-BE49-F238E27FC236}">
                <a16:creationId xmlns:a16="http://schemas.microsoft.com/office/drawing/2014/main" id="{6253868C-6793-4A3B-A1BD-A1D4F476955B}"/>
              </a:ext>
            </a:extLst>
          </p:cNvPr>
          <p:cNvSpPr/>
          <p:nvPr/>
        </p:nvSpPr>
        <p:spPr>
          <a:xfrm>
            <a:off x="7823209" y="2031166"/>
            <a:ext cx="3088303" cy="8318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&lt;b&gt;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小帥哥德威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&lt;/b&gt;</a:t>
            </a:r>
          </a:p>
          <a:p>
            <a:pPr>
              <a:lnSpc>
                <a:spcPct val="150000"/>
              </a:lnSpc>
            </a:pPr>
            <a:endParaRPr lang="en-US" altLang="zh-TW" sz="16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C0FFC6D-95CD-4CCB-84A5-4C2DDCB69CFB}"/>
              </a:ext>
            </a:extLst>
          </p:cNvPr>
          <p:cNvSpPr/>
          <p:nvPr/>
        </p:nvSpPr>
        <p:spPr>
          <a:xfrm>
            <a:off x="7212330" y="6391514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sp>
        <p:nvSpPr>
          <p:cNvPr id="50" name="직사각형 63">
            <a:extLst>
              <a:ext uri="{FF2B5EF4-FFF2-40B4-BE49-F238E27FC236}">
                <a16:creationId xmlns:a16="http://schemas.microsoft.com/office/drawing/2014/main" id="{3CD70844-29EB-4E4E-A17F-4DAC4FD00BCC}"/>
              </a:ext>
            </a:extLst>
          </p:cNvPr>
          <p:cNvSpPr/>
          <p:nvPr/>
        </p:nvSpPr>
        <p:spPr>
          <a:xfrm>
            <a:off x="7823209" y="3118453"/>
            <a:ext cx="3088303" cy="8318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&lt;u&gt;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小帥哥德威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&lt;/u&gt;</a:t>
            </a:r>
          </a:p>
          <a:p>
            <a:pPr>
              <a:lnSpc>
                <a:spcPct val="150000"/>
              </a:lnSpc>
            </a:pPr>
            <a:endParaRPr lang="en-US" altLang="zh-TW" sz="16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직사각형 63">
            <a:extLst>
              <a:ext uri="{FF2B5EF4-FFF2-40B4-BE49-F238E27FC236}">
                <a16:creationId xmlns:a16="http://schemas.microsoft.com/office/drawing/2014/main" id="{C0B5EAEC-B525-4DA9-A26F-73E293CEFF06}"/>
              </a:ext>
            </a:extLst>
          </p:cNvPr>
          <p:cNvSpPr/>
          <p:nvPr/>
        </p:nvSpPr>
        <p:spPr>
          <a:xfrm>
            <a:off x="7823209" y="4248324"/>
            <a:ext cx="3088303" cy="8318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&lt;s&gt;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小帥哥德威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&lt;/s&gt;</a:t>
            </a:r>
          </a:p>
          <a:p>
            <a:pPr>
              <a:lnSpc>
                <a:spcPct val="150000"/>
              </a:lnSpc>
            </a:pPr>
            <a:endParaRPr lang="en-US" altLang="zh-TW" sz="16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3021474-FD02-4AF5-AF69-2B1C568B9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75" y="2165823"/>
            <a:ext cx="1381318" cy="685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34D52BD-E003-4F4F-B955-CB5F3223D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575" y="3216962"/>
            <a:ext cx="1467055" cy="533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02345F-E209-40DA-9871-05E9655FD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575" y="4204821"/>
            <a:ext cx="1552792" cy="562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橢圓 17">
            <a:extLst>
              <a:ext uri="{FF2B5EF4-FFF2-40B4-BE49-F238E27FC236}">
                <a16:creationId xmlns:a16="http://schemas.microsoft.com/office/drawing/2014/main" id="{2858DFF6-EA01-490D-8BFA-8D3698BF6138}"/>
              </a:ext>
            </a:extLst>
          </p:cNvPr>
          <p:cNvSpPr/>
          <p:nvPr/>
        </p:nvSpPr>
        <p:spPr>
          <a:xfrm>
            <a:off x="3329609" y="2508771"/>
            <a:ext cx="79513" cy="55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720B6B47-F1D9-4395-978B-DBE1648C34E9}"/>
              </a:ext>
            </a:extLst>
          </p:cNvPr>
          <p:cNvSpPr/>
          <p:nvPr/>
        </p:nvSpPr>
        <p:spPr>
          <a:xfrm>
            <a:off x="3369365" y="3429000"/>
            <a:ext cx="79513" cy="55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C74D3E04-074A-4755-9D4B-CDB9801C7901}"/>
              </a:ext>
            </a:extLst>
          </p:cNvPr>
          <p:cNvSpPr/>
          <p:nvPr/>
        </p:nvSpPr>
        <p:spPr>
          <a:xfrm>
            <a:off x="3350224" y="4430322"/>
            <a:ext cx="79513" cy="55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E59F9D2A-C26E-4BCA-B7A2-A4D0797A1021}"/>
              </a:ext>
            </a:extLst>
          </p:cNvPr>
          <p:cNvSpPr/>
          <p:nvPr/>
        </p:nvSpPr>
        <p:spPr>
          <a:xfrm>
            <a:off x="7401717" y="2536533"/>
            <a:ext cx="79513" cy="55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B421020C-E7B6-41D4-A637-419D83C2000A}"/>
              </a:ext>
            </a:extLst>
          </p:cNvPr>
          <p:cNvSpPr/>
          <p:nvPr/>
        </p:nvSpPr>
        <p:spPr>
          <a:xfrm>
            <a:off x="7410745" y="3450933"/>
            <a:ext cx="79513" cy="55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1F2FA31E-CBC9-4505-B7ED-D825A3148C07}"/>
              </a:ext>
            </a:extLst>
          </p:cNvPr>
          <p:cNvSpPr/>
          <p:nvPr/>
        </p:nvSpPr>
        <p:spPr>
          <a:xfrm>
            <a:off x="7501232" y="4636508"/>
            <a:ext cx="79513" cy="55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72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736" y="740056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課程回饋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實作練習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2339103" y="962398"/>
            <a:ext cx="308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聰明的德威一定可以的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B57F94-C5B6-41B7-864B-2667BDD74EED}"/>
              </a:ext>
            </a:extLst>
          </p:cNvPr>
          <p:cNvSpPr/>
          <p:nvPr/>
        </p:nvSpPr>
        <p:spPr>
          <a:xfrm>
            <a:off x="7095844" y="631169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4164F6-8574-473A-BA24-47E39E60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29" y="2116174"/>
            <a:ext cx="9345329" cy="2476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14AF9E6-A009-420E-9446-DEE746F93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94" y="5614112"/>
            <a:ext cx="6201640" cy="390580"/>
          </a:xfrm>
          <a:prstGeom prst="rect">
            <a:avLst/>
          </a:prstGeom>
        </p:spPr>
      </p:pic>
      <p:sp>
        <p:nvSpPr>
          <p:cNvPr id="45" name="TextBox 97">
            <a:extLst>
              <a:ext uri="{FF2B5EF4-FFF2-40B4-BE49-F238E27FC236}">
                <a16:creationId xmlns:a16="http://schemas.microsoft.com/office/drawing/2014/main" id="{F7DFDDDD-D11A-47F0-90D4-F81E4BC7413B}"/>
              </a:ext>
            </a:extLst>
          </p:cNvPr>
          <p:cNvSpPr txBox="1"/>
          <p:nvPr/>
        </p:nvSpPr>
        <p:spPr>
          <a:xfrm>
            <a:off x="1619729" y="5604194"/>
            <a:ext cx="308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色碼指定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4360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70847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哥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語法小測驗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/>
          <p:cNvSpPr/>
          <p:nvPr/>
        </p:nvSpPr>
        <p:spPr>
          <a:xfrm>
            <a:off x="1991569" y="1358516"/>
            <a:ext cx="763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正解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ko-KR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C0FFC6D-95CD-4CCB-84A5-4C2DDCB69CFB}"/>
              </a:ext>
            </a:extLst>
          </p:cNvPr>
          <p:cNvSpPr/>
          <p:nvPr/>
        </p:nvSpPr>
        <p:spPr>
          <a:xfrm>
            <a:off x="7212330" y="6391514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F58C6493-0F10-42A3-A65C-51A2F433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218" y="1028516"/>
            <a:ext cx="5164709" cy="53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0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327328" y="2539580"/>
            <a:ext cx="5485263" cy="18024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輔仁大學</a:t>
            </a: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110</a:t>
            </a: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年</a:t>
            </a:r>
            <a:endParaRPr kumimoji="0" lang="en-US" altLang="zh-TW" sz="4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教育部數位學伴計畫</a:t>
            </a:r>
            <a:endParaRPr kumimoji="0" lang="en-US" altLang="zh-TW" sz="4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324960" y="1310394"/>
            <a:ext cx="3308962" cy="1338855"/>
            <a:chOff x="4893241" y="1781588"/>
            <a:chExt cx="2154437" cy="871717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345852" y="1800134"/>
              <a:ext cx="1346375" cy="853171"/>
              <a:chOff x="2350" y="1586"/>
              <a:chExt cx="2981" cy="1889"/>
            </a:xfrm>
            <a:effectLst>
              <a:outerShdw blurRad="152400" dist="38100" dir="5400000" algn="t" rotWithShape="0">
                <a:prstClr val="black">
                  <a:alpha val="19000"/>
                </a:prstClr>
              </a:outerShdw>
            </a:effectLst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667" y="1845"/>
                <a:ext cx="2347" cy="1058"/>
              </a:xfrm>
              <a:custGeom>
                <a:avLst/>
                <a:gdLst>
                  <a:gd name="T0" fmla="*/ 7025 w 7040"/>
                  <a:gd name="T1" fmla="*/ 2908 h 3175"/>
                  <a:gd name="T2" fmla="*/ 6953 w 7040"/>
                  <a:gd name="T3" fmla="*/ 2599 h 3175"/>
                  <a:gd name="T4" fmla="*/ 6854 w 7040"/>
                  <a:gd name="T5" fmla="*/ 2299 h 3175"/>
                  <a:gd name="T6" fmla="*/ 6730 w 7040"/>
                  <a:gd name="T7" fmla="*/ 2013 h 3175"/>
                  <a:gd name="T8" fmla="*/ 6543 w 7040"/>
                  <a:gd name="T9" fmla="*/ 1673 h 3175"/>
                  <a:gd name="T10" fmla="*/ 6171 w 7040"/>
                  <a:gd name="T11" fmla="*/ 1180 h 3175"/>
                  <a:gd name="T12" fmla="*/ 5722 w 7040"/>
                  <a:gd name="T13" fmla="*/ 759 h 3175"/>
                  <a:gd name="T14" fmla="*/ 5272 w 7040"/>
                  <a:gd name="T15" fmla="*/ 460 h 3175"/>
                  <a:gd name="T16" fmla="*/ 4996 w 7040"/>
                  <a:gd name="T17" fmla="*/ 319 h 3175"/>
                  <a:gd name="T18" fmla="*/ 4705 w 7040"/>
                  <a:gd name="T19" fmla="*/ 201 h 3175"/>
                  <a:gd name="T20" fmla="*/ 4403 w 7040"/>
                  <a:gd name="T21" fmla="*/ 110 h 3175"/>
                  <a:gd name="T22" fmla="*/ 4090 w 7040"/>
                  <a:gd name="T23" fmla="*/ 45 h 3175"/>
                  <a:gd name="T24" fmla="*/ 3767 w 7040"/>
                  <a:gd name="T25" fmla="*/ 8 h 3175"/>
                  <a:gd name="T26" fmla="*/ 3520 w 7040"/>
                  <a:gd name="T27" fmla="*/ 0 h 3175"/>
                  <a:gd name="T28" fmla="*/ 3272 w 7040"/>
                  <a:gd name="T29" fmla="*/ 8 h 3175"/>
                  <a:gd name="T30" fmla="*/ 2949 w 7040"/>
                  <a:gd name="T31" fmla="*/ 45 h 3175"/>
                  <a:gd name="T32" fmla="*/ 2637 w 7040"/>
                  <a:gd name="T33" fmla="*/ 110 h 3175"/>
                  <a:gd name="T34" fmla="*/ 2334 w 7040"/>
                  <a:gd name="T35" fmla="*/ 201 h 3175"/>
                  <a:gd name="T36" fmla="*/ 2043 w 7040"/>
                  <a:gd name="T37" fmla="*/ 319 h 3175"/>
                  <a:gd name="T38" fmla="*/ 1767 w 7040"/>
                  <a:gd name="T39" fmla="*/ 460 h 3175"/>
                  <a:gd name="T40" fmla="*/ 1318 w 7040"/>
                  <a:gd name="T41" fmla="*/ 759 h 3175"/>
                  <a:gd name="T42" fmla="*/ 868 w 7040"/>
                  <a:gd name="T43" fmla="*/ 1180 h 3175"/>
                  <a:gd name="T44" fmla="*/ 497 w 7040"/>
                  <a:gd name="T45" fmla="*/ 1673 h 3175"/>
                  <a:gd name="T46" fmla="*/ 308 w 7040"/>
                  <a:gd name="T47" fmla="*/ 2013 h 3175"/>
                  <a:gd name="T48" fmla="*/ 186 w 7040"/>
                  <a:gd name="T49" fmla="*/ 2299 h 3175"/>
                  <a:gd name="T50" fmla="*/ 86 w 7040"/>
                  <a:gd name="T51" fmla="*/ 2599 h 3175"/>
                  <a:gd name="T52" fmla="*/ 14 w 7040"/>
                  <a:gd name="T53" fmla="*/ 2908 h 3175"/>
                  <a:gd name="T54" fmla="*/ 0 w 7040"/>
                  <a:gd name="T55" fmla="*/ 3175 h 3175"/>
                  <a:gd name="T56" fmla="*/ 1596 w 7040"/>
                  <a:gd name="T57" fmla="*/ 2417 h 3175"/>
                  <a:gd name="T58" fmla="*/ 1692 w 7040"/>
                  <a:gd name="T59" fmla="*/ 2208 h 3175"/>
                  <a:gd name="T60" fmla="*/ 1855 w 7040"/>
                  <a:gd name="T61" fmla="*/ 1952 h 3175"/>
                  <a:gd name="T62" fmla="*/ 2054 w 7040"/>
                  <a:gd name="T63" fmla="*/ 1722 h 3175"/>
                  <a:gd name="T64" fmla="*/ 2283 w 7040"/>
                  <a:gd name="T65" fmla="*/ 1523 h 3175"/>
                  <a:gd name="T66" fmla="*/ 2539 w 7040"/>
                  <a:gd name="T67" fmla="*/ 1359 h 3175"/>
                  <a:gd name="T68" fmla="*/ 2820 w 7040"/>
                  <a:gd name="T69" fmla="*/ 1235 h 3175"/>
                  <a:gd name="T70" fmla="*/ 3121 w 7040"/>
                  <a:gd name="T71" fmla="*/ 1151 h 3175"/>
                  <a:gd name="T72" fmla="*/ 3438 w 7040"/>
                  <a:gd name="T73" fmla="*/ 1114 h 3175"/>
                  <a:gd name="T74" fmla="*/ 3602 w 7040"/>
                  <a:gd name="T75" fmla="*/ 1114 h 3175"/>
                  <a:gd name="T76" fmla="*/ 3919 w 7040"/>
                  <a:gd name="T77" fmla="*/ 1151 h 3175"/>
                  <a:gd name="T78" fmla="*/ 4220 w 7040"/>
                  <a:gd name="T79" fmla="*/ 1235 h 3175"/>
                  <a:gd name="T80" fmla="*/ 4501 w 7040"/>
                  <a:gd name="T81" fmla="*/ 1359 h 3175"/>
                  <a:gd name="T82" fmla="*/ 4757 w 7040"/>
                  <a:gd name="T83" fmla="*/ 1523 h 3175"/>
                  <a:gd name="T84" fmla="*/ 4986 w 7040"/>
                  <a:gd name="T85" fmla="*/ 1722 h 3175"/>
                  <a:gd name="T86" fmla="*/ 5185 w 7040"/>
                  <a:gd name="T87" fmla="*/ 1952 h 3175"/>
                  <a:gd name="T88" fmla="*/ 5347 w 7040"/>
                  <a:gd name="T89" fmla="*/ 2208 h 3175"/>
                  <a:gd name="T90" fmla="*/ 5444 w 7040"/>
                  <a:gd name="T91" fmla="*/ 2417 h 3175"/>
                  <a:gd name="T92" fmla="*/ 7040 w 7040"/>
                  <a:gd name="T93" fmla="*/ 3175 h 3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40" h="3175">
                    <a:moveTo>
                      <a:pt x="7040" y="2988"/>
                    </a:moveTo>
                    <a:lnTo>
                      <a:pt x="7025" y="2908"/>
                    </a:lnTo>
                    <a:lnTo>
                      <a:pt x="6994" y="2751"/>
                    </a:lnTo>
                    <a:lnTo>
                      <a:pt x="6953" y="2599"/>
                    </a:lnTo>
                    <a:lnTo>
                      <a:pt x="6907" y="2447"/>
                    </a:lnTo>
                    <a:lnTo>
                      <a:pt x="6854" y="2299"/>
                    </a:lnTo>
                    <a:lnTo>
                      <a:pt x="6796" y="2154"/>
                    </a:lnTo>
                    <a:lnTo>
                      <a:pt x="6730" y="2013"/>
                    </a:lnTo>
                    <a:lnTo>
                      <a:pt x="6659" y="1874"/>
                    </a:lnTo>
                    <a:lnTo>
                      <a:pt x="6543" y="1673"/>
                    </a:lnTo>
                    <a:lnTo>
                      <a:pt x="6368" y="1418"/>
                    </a:lnTo>
                    <a:lnTo>
                      <a:pt x="6171" y="1180"/>
                    </a:lnTo>
                    <a:lnTo>
                      <a:pt x="5957" y="960"/>
                    </a:lnTo>
                    <a:lnTo>
                      <a:pt x="5722" y="759"/>
                    </a:lnTo>
                    <a:lnTo>
                      <a:pt x="5471" y="579"/>
                    </a:lnTo>
                    <a:lnTo>
                      <a:pt x="5272" y="460"/>
                    </a:lnTo>
                    <a:lnTo>
                      <a:pt x="5136" y="386"/>
                    </a:lnTo>
                    <a:lnTo>
                      <a:pt x="4996" y="319"/>
                    </a:lnTo>
                    <a:lnTo>
                      <a:pt x="4852" y="257"/>
                    </a:lnTo>
                    <a:lnTo>
                      <a:pt x="4705" y="201"/>
                    </a:lnTo>
                    <a:lnTo>
                      <a:pt x="4555" y="152"/>
                    </a:lnTo>
                    <a:lnTo>
                      <a:pt x="4403" y="110"/>
                    </a:lnTo>
                    <a:lnTo>
                      <a:pt x="4247" y="74"/>
                    </a:lnTo>
                    <a:lnTo>
                      <a:pt x="4090" y="45"/>
                    </a:lnTo>
                    <a:lnTo>
                      <a:pt x="3929" y="24"/>
                    </a:lnTo>
                    <a:lnTo>
                      <a:pt x="3767" y="8"/>
                    </a:lnTo>
                    <a:lnTo>
                      <a:pt x="3603" y="0"/>
                    </a:lnTo>
                    <a:lnTo>
                      <a:pt x="3520" y="0"/>
                    </a:lnTo>
                    <a:lnTo>
                      <a:pt x="3436" y="0"/>
                    </a:lnTo>
                    <a:lnTo>
                      <a:pt x="3272" y="8"/>
                    </a:lnTo>
                    <a:lnTo>
                      <a:pt x="3111" y="24"/>
                    </a:lnTo>
                    <a:lnTo>
                      <a:pt x="2949" y="45"/>
                    </a:lnTo>
                    <a:lnTo>
                      <a:pt x="2792" y="74"/>
                    </a:lnTo>
                    <a:lnTo>
                      <a:pt x="2637" y="110"/>
                    </a:lnTo>
                    <a:lnTo>
                      <a:pt x="2484" y="152"/>
                    </a:lnTo>
                    <a:lnTo>
                      <a:pt x="2334" y="201"/>
                    </a:lnTo>
                    <a:lnTo>
                      <a:pt x="2188" y="257"/>
                    </a:lnTo>
                    <a:lnTo>
                      <a:pt x="2043" y="319"/>
                    </a:lnTo>
                    <a:lnTo>
                      <a:pt x="1904" y="386"/>
                    </a:lnTo>
                    <a:lnTo>
                      <a:pt x="1767" y="460"/>
                    </a:lnTo>
                    <a:lnTo>
                      <a:pt x="1568" y="579"/>
                    </a:lnTo>
                    <a:lnTo>
                      <a:pt x="1318" y="759"/>
                    </a:lnTo>
                    <a:lnTo>
                      <a:pt x="1083" y="960"/>
                    </a:lnTo>
                    <a:lnTo>
                      <a:pt x="868" y="1180"/>
                    </a:lnTo>
                    <a:lnTo>
                      <a:pt x="671" y="1418"/>
                    </a:lnTo>
                    <a:lnTo>
                      <a:pt x="497" y="1673"/>
                    </a:lnTo>
                    <a:lnTo>
                      <a:pt x="380" y="1874"/>
                    </a:lnTo>
                    <a:lnTo>
                      <a:pt x="308" y="2013"/>
                    </a:lnTo>
                    <a:lnTo>
                      <a:pt x="243" y="2154"/>
                    </a:lnTo>
                    <a:lnTo>
                      <a:pt x="186" y="2299"/>
                    </a:lnTo>
                    <a:lnTo>
                      <a:pt x="132" y="2447"/>
                    </a:lnTo>
                    <a:lnTo>
                      <a:pt x="86" y="2599"/>
                    </a:lnTo>
                    <a:lnTo>
                      <a:pt x="46" y="2751"/>
                    </a:lnTo>
                    <a:lnTo>
                      <a:pt x="14" y="2908"/>
                    </a:lnTo>
                    <a:lnTo>
                      <a:pt x="0" y="2988"/>
                    </a:lnTo>
                    <a:lnTo>
                      <a:pt x="0" y="3175"/>
                    </a:lnTo>
                    <a:lnTo>
                      <a:pt x="1596" y="3175"/>
                    </a:lnTo>
                    <a:lnTo>
                      <a:pt x="1596" y="2417"/>
                    </a:lnTo>
                    <a:lnTo>
                      <a:pt x="1624" y="2347"/>
                    </a:lnTo>
                    <a:lnTo>
                      <a:pt x="1692" y="2208"/>
                    </a:lnTo>
                    <a:lnTo>
                      <a:pt x="1768" y="2077"/>
                    </a:lnTo>
                    <a:lnTo>
                      <a:pt x="1855" y="1952"/>
                    </a:lnTo>
                    <a:lnTo>
                      <a:pt x="1950" y="1832"/>
                    </a:lnTo>
                    <a:lnTo>
                      <a:pt x="2054" y="1722"/>
                    </a:lnTo>
                    <a:lnTo>
                      <a:pt x="2164" y="1618"/>
                    </a:lnTo>
                    <a:lnTo>
                      <a:pt x="2283" y="1523"/>
                    </a:lnTo>
                    <a:lnTo>
                      <a:pt x="2408" y="1436"/>
                    </a:lnTo>
                    <a:lnTo>
                      <a:pt x="2539" y="1359"/>
                    </a:lnTo>
                    <a:lnTo>
                      <a:pt x="2677" y="1291"/>
                    </a:lnTo>
                    <a:lnTo>
                      <a:pt x="2820" y="1235"/>
                    </a:lnTo>
                    <a:lnTo>
                      <a:pt x="2968" y="1187"/>
                    </a:lnTo>
                    <a:lnTo>
                      <a:pt x="3121" y="1151"/>
                    </a:lnTo>
                    <a:lnTo>
                      <a:pt x="3278" y="1127"/>
                    </a:lnTo>
                    <a:lnTo>
                      <a:pt x="3438" y="1114"/>
                    </a:lnTo>
                    <a:lnTo>
                      <a:pt x="3520" y="1114"/>
                    </a:lnTo>
                    <a:lnTo>
                      <a:pt x="3602" y="1114"/>
                    </a:lnTo>
                    <a:lnTo>
                      <a:pt x="3762" y="1127"/>
                    </a:lnTo>
                    <a:lnTo>
                      <a:pt x="3919" y="1151"/>
                    </a:lnTo>
                    <a:lnTo>
                      <a:pt x="4071" y="1187"/>
                    </a:lnTo>
                    <a:lnTo>
                      <a:pt x="4220" y="1235"/>
                    </a:lnTo>
                    <a:lnTo>
                      <a:pt x="4362" y="1291"/>
                    </a:lnTo>
                    <a:lnTo>
                      <a:pt x="4501" y="1359"/>
                    </a:lnTo>
                    <a:lnTo>
                      <a:pt x="4632" y="1436"/>
                    </a:lnTo>
                    <a:lnTo>
                      <a:pt x="4757" y="1523"/>
                    </a:lnTo>
                    <a:lnTo>
                      <a:pt x="4875" y="1618"/>
                    </a:lnTo>
                    <a:lnTo>
                      <a:pt x="4986" y="1722"/>
                    </a:lnTo>
                    <a:lnTo>
                      <a:pt x="5090" y="1832"/>
                    </a:lnTo>
                    <a:lnTo>
                      <a:pt x="5185" y="1952"/>
                    </a:lnTo>
                    <a:lnTo>
                      <a:pt x="5271" y="2077"/>
                    </a:lnTo>
                    <a:lnTo>
                      <a:pt x="5347" y="2208"/>
                    </a:lnTo>
                    <a:lnTo>
                      <a:pt x="5415" y="2347"/>
                    </a:lnTo>
                    <a:lnTo>
                      <a:pt x="5444" y="2417"/>
                    </a:lnTo>
                    <a:lnTo>
                      <a:pt x="5444" y="3175"/>
                    </a:lnTo>
                    <a:lnTo>
                      <a:pt x="7040" y="3175"/>
                    </a:lnTo>
                    <a:lnTo>
                      <a:pt x="7040" y="2988"/>
                    </a:lnTo>
                    <a:close/>
                  </a:path>
                </a:pathLst>
              </a:custGeom>
              <a:solidFill>
                <a:srgbClr val="FFE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449" y="1586"/>
                <a:ext cx="2783" cy="1369"/>
              </a:xfrm>
              <a:custGeom>
                <a:avLst/>
                <a:gdLst>
                  <a:gd name="T0" fmla="*/ 8347 w 8350"/>
                  <a:gd name="T1" fmla="*/ 4001 h 4108"/>
                  <a:gd name="T2" fmla="*/ 8308 w 8350"/>
                  <a:gd name="T3" fmla="*/ 3584 h 4108"/>
                  <a:gd name="T4" fmla="*/ 8230 w 8350"/>
                  <a:gd name="T5" fmla="*/ 3177 h 4108"/>
                  <a:gd name="T6" fmla="*/ 8114 w 8350"/>
                  <a:gd name="T7" fmla="*/ 2787 h 4108"/>
                  <a:gd name="T8" fmla="*/ 7963 w 8350"/>
                  <a:gd name="T9" fmla="*/ 2414 h 4108"/>
                  <a:gd name="T10" fmla="*/ 7775 w 8350"/>
                  <a:gd name="T11" fmla="*/ 2060 h 4108"/>
                  <a:gd name="T12" fmla="*/ 7558 w 8350"/>
                  <a:gd name="T13" fmla="*/ 1727 h 4108"/>
                  <a:gd name="T14" fmla="*/ 7309 w 8350"/>
                  <a:gd name="T15" fmla="*/ 1417 h 4108"/>
                  <a:gd name="T16" fmla="*/ 7034 w 8350"/>
                  <a:gd name="T17" fmla="*/ 1132 h 4108"/>
                  <a:gd name="T18" fmla="*/ 6731 w 8350"/>
                  <a:gd name="T19" fmla="*/ 874 h 4108"/>
                  <a:gd name="T20" fmla="*/ 6406 w 8350"/>
                  <a:gd name="T21" fmla="*/ 645 h 4108"/>
                  <a:gd name="T22" fmla="*/ 6059 w 8350"/>
                  <a:gd name="T23" fmla="*/ 448 h 4108"/>
                  <a:gd name="T24" fmla="*/ 5691 w 8350"/>
                  <a:gd name="T25" fmla="*/ 284 h 4108"/>
                  <a:gd name="T26" fmla="*/ 5307 w 8350"/>
                  <a:gd name="T27" fmla="*/ 156 h 4108"/>
                  <a:gd name="T28" fmla="*/ 4906 w 8350"/>
                  <a:gd name="T29" fmla="*/ 64 h 4108"/>
                  <a:gd name="T30" fmla="*/ 4493 w 8350"/>
                  <a:gd name="T31" fmla="*/ 12 h 4108"/>
                  <a:gd name="T32" fmla="*/ 4175 w 8350"/>
                  <a:gd name="T33" fmla="*/ 0 h 4108"/>
                  <a:gd name="T34" fmla="*/ 3856 w 8350"/>
                  <a:gd name="T35" fmla="*/ 12 h 4108"/>
                  <a:gd name="T36" fmla="*/ 3443 w 8350"/>
                  <a:gd name="T37" fmla="*/ 64 h 4108"/>
                  <a:gd name="T38" fmla="*/ 3043 w 8350"/>
                  <a:gd name="T39" fmla="*/ 156 h 4108"/>
                  <a:gd name="T40" fmla="*/ 2658 w 8350"/>
                  <a:gd name="T41" fmla="*/ 284 h 4108"/>
                  <a:gd name="T42" fmla="*/ 2291 w 8350"/>
                  <a:gd name="T43" fmla="*/ 448 h 4108"/>
                  <a:gd name="T44" fmla="*/ 1944 w 8350"/>
                  <a:gd name="T45" fmla="*/ 645 h 4108"/>
                  <a:gd name="T46" fmla="*/ 1618 w 8350"/>
                  <a:gd name="T47" fmla="*/ 874 h 4108"/>
                  <a:gd name="T48" fmla="*/ 1316 w 8350"/>
                  <a:gd name="T49" fmla="*/ 1132 h 4108"/>
                  <a:gd name="T50" fmla="*/ 1039 w 8350"/>
                  <a:gd name="T51" fmla="*/ 1417 h 4108"/>
                  <a:gd name="T52" fmla="*/ 792 w 8350"/>
                  <a:gd name="T53" fmla="*/ 1727 h 4108"/>
                  <a:gd name="T54" fmla="*/ 574 w 8350"/>
                  <a:gd name="T55" fmla="*/ 2061 h 4108"/>
                  <a:gd name="T56" fmla="*/ 387 w 8350"/>
                  <a:gd name="T57" fmla="*/ 2415 h 4108"/>
                  <a:gd name="T58" fmla="*/ 236 w 8350"/>
                  <a:gd name="T59" fmla="*/ 2789 h 4108"/>
                  <a:gd name="T60" fmla="*/ 119 w 8350"/>
                  <a:gd name="T61" fmla="*/ 3179 h 4108"/>
                  <a:gd name="T62" fmla="*/ 41 w 8350"/>
                  <a:gd name="T63" fmla="*/ 3584 h 4108"/>
                  <a:gd name="T64" fmla="*/ 2 w 8350"/>
                  <a:gd name="T65" fmla="*/ 4001 h 4108"/>
                  <a:gd name="T66" fmla="*/ 937 w 8350"/>
                  <a:gd name="T67" fmla="*/ 4108 h 4108"/>
                  <a:gd name="T68" fmla="*/ 963 w 8350"/>
                  <a:gd name="T69" fmla="*/ 3499 h 4108"/>
                  <a:gd name="T70" fmla="*/ 1133 w 8350"/>
                  <a:gd name="T71" fmla="*/ 2943 h 4108"/>
                  <a:gd name="T72" fmla="*/ 1394 w 8350"/>
                  <a:gd name="T73" fmla="*/ 2434 h 4108"/>
                  <a:gd name="T74" fmla="*/ 1735 w 8350"/>
                  <a:gd name="T75" fmla="*/ 1982 h 4108"/>
                  <a:gd name="T76" fmla="*/ 2148 w 8350"/>
                  <a:gd name="T77" fmla="*/ 1595 h 4108"/>
                  <a:gd name="T78" fmla="*/ 2625 w 8350"/>
                  <a:gd name="T79" fmla="*/ 1283 h 4108"/>
                  <a:gd name="T80" fmla="*/ 3152 w 8350"/>
                  <a:gd name="T81" fmla="*/ 1057 h 4108"/>
                  <a:gd name="T82" fmla="*/ 3724 w 8350"/>
                  <a:gd name="T83" fmla="*/ 925 h 4108"/>
                  <a:gd name="T84" fmla="*/ 4098 w 8350"/>
                  <a:gd name="T85" fmla="*/ 896 h 4108"/>
                  <a:gd name="T86" fmla="*/ 4251 w 8350"/>
                  <a:gd name="T87" fmla="*/ 896 h 4108"/>
                  <a:gd name="T88" fmla="*/ 4626 w 8350"/>
                  <a:gd name="T89" fmla="*/ 925 h 4108"/>
                  <a:gd name="T90" fmla="*/ 5197 w 8350"/>
                  <a:gd name="T91" fmla="*/ 1057 h 4108"/>
                  <a:gd name="T92" fmla="*/ 5724 w 8350"/>
                  <a:gd name="T93" fmla="*/ 1283 h 4108"/>
                  <a:gd name="T94" fmla="*/ 6201 w 8350"/>
                  <a:gd name="T95" fmla="*/ 1595 h 4108"/>
                  <a:gd name="T96" fmla="*/ 6614 w 8350"/>
                  <a:gd name="T97" fmla="*/ 1982 h 4108"/>
                  <a:gd name="T98" fmla="*/ 6956 w 8350"/>
                  <a:gd name="T99" fmla="*/ 2434 h 4108"/>
                  <a:gd name="T100" fmla="*/ 7216 w 8350"/>
                  <a:gd name="T101" fmla="*/ 2943 h 4108"/>
                  <a:gd name="T102" fmla="*/ 7386 w 8350"/>
                  <a:gd name="T103" fmla="*/ 3499 h 4108"/>
                  <a:gd name="T104" fmla="*/ 7412 w 8350"/>
                  <a:gd name="T105" fmla="*/ 4108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50" h="4108">
                    <a:moveTo>
                      <a:pt x="8350" y="4108"/>
                    </a:moveTo>
                    <a:lnTo>
                      <a:pt x="8347" y="4001"/>
                    </a:lnTo>
                    <a:lnTo>
                      <a:pt x="8333" y="3791"/>
                    </a:lnTo>
                    <a:lnTo>
                      <a:pt x="8308" y="3584"/>
                    </a:lnTo>
                    <a:lnTo>
                      <a:pt x="8275" y="3379"/>
                    </a:lnTo>
                    <a:lnTo>
                      <a:pt x="8230" y="3177"/>
                    </a:lnTo>
                    <a:lnTo>
                      <a:pt x="8177" y="2980"/>
                    </a:lnTo>
                    <a:lnTo>
                      <a:pt x="8114" y="2787"/>
                    </a:lnTo>
                    <a:lnTo>
                      <a:pt x="8042" y="2598"/>
                    </a:lnTo>
                    <a:lnTo>
                      <a:pt x="7963" y="2414"/>
                    </a:lnTo>
                    <a:lnTo>
                      <a:pt x="7873" y="2235"/>
                    </a:lnTo>
                    <a:lnTo>
                      <a:pt x="7775" y="2060"/>
                    </a:lnTo>
                    <a:lnTo>
                      <a:pt x="7670" y="1891"/>
                    </a:lnTo>
                    <a:lnTo>
                      <a:pt x="7558" y="1727"/>
                    </a:lnTo>
                    <a:lnTo>
                      <a:pt x="7437" y="1569"/>
                    </a:lnTo>
                    <a:lnTo>
                      <a:pt x="7309" y="1417"/>
                    </a:lnTo>
                    <a:lnTo>
                      <a:pt x="7175" y="1272"/>
                    </a:lnTo>
                    <a:lnTo>
                      <a:pt x="7034" y="1132"/>
                    </a:lnTo>
                    <a:lnTo>
                      <a:pt x="6885" y="1000"/>
                    </a:lnTo>
                    <a:lnTo>
                      <a:pt x="6731" y="874"/>
                    </a:lnTo>
                    <a:lnTo>
                      <a:pt x="6571" y="756"/>
                    </a:lnTo>
                    <a:lnTo>
                      <a:pt x="6406" y="645"/>
                    </a:lnTo>
                    <a:lnTo>
                      <a:pt x="6236" y="543"/>
                    </a:lnTo>
                    <a:lnTo>
                      <a:pt x="6059" y="448"/>
                    </a:lnTo>
                    <a:lnTo>
                      <a:pt x="5877" y="362"/>
                    </a:lnTo>
                    <a:lnTo>
                      <a:pt x="5691" y="284"/>
                    </a:lnTo>
                    <a:lnTo>
                      <a:pt x="5501" y="215"/>
                    </a:lnTo>
                    <a:lnTo>
                      <a:pt x="5307" y="156"/>
                    </a:lnTo>
                    <a:lnTo>
                      <a:pt x="5109" y="105"/>
                    </a:lnTo>
                    <a:lnTo>
                      <a:pt x="4906" y="64"/>
                    </a:lnTo>
                    <a:lnTo>
                      <a:pt x="4702" y="33"/>
                    </a:lnTo>
                    <a:lnTo>
                      <a:pt x="4493" y="12"/>
                    </a:lnTo>
                    <a:lnTo>
                      <a:pt x="4281" y="2"/>
                    </a:lnTo>
                    <a:lnTo>
                      <a:pt x="4175" y="0"/>
                    </a:lnTo>
                    <a:lnTo>
                      <a:pt x="4068" y="2"/>
                    </a:lnTo>
                    <a:lnTo>
                      <a:pt x="3856" y="12"/>
                    </a:lnTo>
                    <a:lnTo>
                      <a:pt x="3648" y="33"/>
                    </a:lnTo>
                    <a:lnTo>
                      <a:pt x="3443" y="64"/>
                    </a:lnTo>
                    <a:lnTo>
                      <a:pt x="3240" y="105"/>
                    </a:lnTo>
                    <a:lnTo>
                      <a:pt x="3043" y="156"/>
                    </a:lnTo>
                    <a:lnTo>
                      <a:pt x="2848" y="216"/>
                    </a:lnTo>
                    <a:lnTo>
                      <a:pt x="2658" y="284"/>
                    </a:lnTo>
                    <a:lnTo>
                      <a:pt x="2472" y="362"/>
                    </a:lnTo>
                    <a:lnTo>
                      <a:pt x="2291" y="448"/>
                    </a:lnTo>
                    <a:lnTo>
                      <a:pt x="2114" y="543"/>
                    </a:lnTo>
                    <a:lnTo>
                      <a:pt x="1944" y="645"/>
                    </a:lnTo>
                    <a:lnTo>
                      <a:pt x="1778" y="756"/>
                    </a:lnTo>
                    <a:lnTo>
                      <a:pt x="1618" y="874"/>
                    </a:lnTo>
                    <a:lnTo>
                      <a:pt x="1464" y="1000"/>
                    </a:lnTo>
                    <a:lnTo>
                      <a:pt x="1316" y="1132"/>
                    </a:lnTo>
                    <a:lnTo>
                      <a:pt x="1175" y="1272"/>
                    </a:lnTo>
                    <a:lnTo>
                      <a:pt x="1039" y="1417"/>
                    </a:lnTo>
                    <a:lnTo>
                      <a:pt x="913" y="1569"/>
                    </a:lnTo>
                    <a:lnTo>
                      <a:pt x="792" y="1727"/>
                    </a:lnTo>
                    <a:lnTo>
                      <a:pt x="679" y="1891"/>
                    </a:lnTo>
                    <a:lnTo>
                      <a:pt x="574" y="2061"/>
                    </a:lnTo>
                    <a:lnTo>
                      <a:pt x="476" y="2235"/>
                    </a:lnTo>
                    <a:lnTo>
                      <a:pt x="387" y="2415"/>
                    </a:lnTo>
                    <a:lnTo>
                      <a:pt x="306" y="2600"/>
                    </a:lnTo>
                    <a:lnTo>
                      <a:pt x="236" y="2789"/>
                    </a:lnTo>
                    <a:lnTo>
                      <a:pt x="172" y="2982"/>
                    </a:lnTo>
                    <a:lnTo>
                      <a:pt x="119" y="3179"/>
                    </a:lnTo>
                    <a:lnTo>
                      <a:pt x="74" y="3379"/>
                    </a:lnTo>
                    <a:lnTo>
                      <a:pt x="41" y="3584"/>
                    </a:lnTo>
                    <a:lnTo>
                      <a:pt x="17" y="3791"/>
                    </a:lnTo>
                    <a:lnTo>
                      <a:pt x="2" y="4001"/>
                    </a:lnTo>
                    <a:lnTo>
                      <a:pt x="0" y="4108"/>
                    </a:lnTo>
                    <a:lnTo>
                      <a:pt x="937" y="4108"/>
                    </a:lnTo>
                    <a:lnTo>
                      <a:pt x="937" y="3644"/>
                    </a:lnTo>
                    <a:lnTo>
                      <a:pt x="963" y="3499"/>
                    </a:lnTo>
                    <a:lnTo>
                      <a:pt x="1036" y="3215"/>
                    </a:lnTo>
                    <a:lnTo>
                      <a:pt x="1133" y="2943"/>
                    </a:lnTo>
                    <a:lnTo>
                      <a:pt x="1253" y="2682"/>
                    </a:lnTo>
                    <a:lnTo>
                      <a:pt x="1394" y="2434"/>
                    </a:lnTo>
                    <a:lnTo>
                      <a:pt x="1555" y="2199"/>
                    </a:lnTo>
                    <a:lnTo>
                      <a:pt x="1735" y="1982"/>
                    </a:lnTo>
                    <a:lnTo>
                      <a:pt x="1934" y="1779"/>
                    </a:lnTo>
                    <a:lnTo>
                      <a:pt x="2148" y="1595"/>
                    </a:lnTo>
                    <a:lnTo>
                      <a:pt x="2379" y="1429"/>
                    </a:lnTo>
                    <a:lnTo>
                      <a:pt x="2625" y="1283"/>
                    </a:lnTo>
                    <a:lnTo>
                      <a:pt x="2883" y="1158"/>
                    </a:lnTo>
                    <a:lnTo>
                      <a:pt x="3152" y="1057"/>
                    </a:lnTo>
                    <a:lnTo>
                      <a:pt x="3433" y="978"/>
                    </a:lnTo>
                    <a:lnTo>
                      <a:pt x="3724" y="925"/>
                    </a:lnTo>
                    <a:lnTo>
                      <a:pt x="3947" y="903"/>
                    </a:lnTo>
                    <a:lnTo>
                      <a:pt x="4098" y="896"/>
                    </a:lnTo>
                    <a:lnTo>
                      <a:pt x="4175" y="896"/>
                    </a:lnTo>
                    <a:lnTo>
                      <a:pt x="4251" y="896"/>
                    </a:lnTo>
                    <a:lnTo>
                      <a:pt x="4402" y="903"/>
                    </a:lnTo>
                    <a:lnTo>
                      <a:pt x="4626" y="925"/>
                    </a:lnTo>
                    <a:lnTo>
                      <a:pt x="4916" y="978"/>
                    </a:lnTo>
                    <a:lnTo>
                      <a:pt x="5197" y="1057"/>
                    </a:lnTo>
                    <a:lnTo>
                      <a:pt x="5467" y="1158"/>
                    </a:lnTo>
                    <a:lnTo>
                      <a:pt x="5724" y="1283"/>
                    </a:lnTo>
                    <a:lnTo>
                      <a:pt x="5971" y="1429"/>
                    </a:lnTo>
                    <a:lnTo>
                      <a:pt x="6201" y="1595"/>
                    </a:lnTo>
                    <a:lnTo>
                      <a:pt x="6416" y="1779"/>
                    </a:lnTo>
                    <a:lnTo>
                      <a:pt x="6614" y="1982"/>
                    </a:lnTo>
                    <a:lnTo>
                      <a:pt x="6794" y="2199"/>
                    </a:lnTo>
                    <a:lnTo>
                      <a:pt x="6956" y="2434"/>
                    </a:lnTo>
                    <a:lnTo>
                      <a:pt x="7097" y="2682"/>
                    </a:lnTo>
                    <a:lnTo>
                      <a:pt x="7216" y="2943"/>
                    </a:lnTo>
                    <a:lnTo>
                      <a:pt x="7313" y="3215"/>
                    </a:lnTo>
                    <a:lnTo>
                      <a:pt x="7386" y="3499"/>
                    </a:lnTo>
                    <a:lnTo>
                      <a:pt x="7412" y="3644"/>
                    </a:lnTo>
                    <a:lnTo>
                      <a:pt x="7412" y="4108"/>
                    </a:lnTo>
                    <a:lnTo>
                      <a:pt x="8350" y="4108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771" y="1586"/>
                <a:ext cx="1461" cy="1369"/>
              </a:xfrm>
              <a:custGeom>
                <a:avLst/>
                <a:gdLst>
                  <a:gd name="T0" fmla="*/ 104 w 4383"/>
                  <a:gd name="T1" fmla="*/ 2 h 4108"/>
                  <a:gd name="T2" fmla="*/ 103 w 4383"/>
                  <a:gd name="T3" fmla="*/ 12 h 4108"/>
                  <a:gd name="T4" fmla="*/ 504 w 4383"/>
                  <a:gd name="T5" fmla="*/ 61 h 4108"/>
                  <a:gd name="T6" fmla="*/ 895 w 4383"/>
                  <a:gd name="T7" fmla="*/ 147 h 4108"/>
                  <a:gd name="T8" fmla="*/ 1269 w 4383"/>
                  <a:gd name="T9" fmla="*/ 268 h 4108"/>
                  <a:gd name="T10" fmla="*/ 1626 w 4383"/>
                  <a:gd name="T11" fmla="*/ 424 h 4108"/>
                  <a:gd name="T12" fmla="*/ 1966 w 4383"/>
                  <a:gd name="T13" fmla="*/ 609 h 4108"/>
                  <a:gd name="T14" fmla="*/ 2286 w 4383"/>
                  <a:gd name="T15" fmla="*/ 825 h 4108"/>
                  <a:gd name="T16" fmla="*/ 2584 w 4383"/>
                  <a:gd name="T17" fmla="*/ 1069 h 4108"/>
                  <a:gd name="T18" fmla="*/ 2858 w 4383"/>
                  <a:gd name="T19" fmla="*/ 1340 h 4108"/>
                  <a:gd name="T20" fmla="*/ 3107 w 4383"/>
                  <a:gd name="T21" fmla="*/ 1633 h 4108"/>
                  <a:gd name="T22" fmla="*/ 3327 w 4383"/>
                  <a:gd name="T23" fmla="*/ 1949 h 4108"/>
                  <a:gd name="T24" fmla="*/ 3519 w 4383"/>
                  <a:gd name="T25" fmla="*/ 2286 h 4108"/>
                  <a:gd name="T26" fmla="*/ 3679 w 4383"/>
                  <a:gd name="T27" fmla="*/ 2642 h 4108"/>
                  <a:gd name="T28" fmla="*/ 3805 w 4383"/>
                  <a:gd name="T29" fmla="*/ 3013 h 4108"/>
                  <a:gd name="T30" fmla="*/ 3898 w 4383"/>
                  <a:gd name="T31" fmla="*/ 3401 h 4108"/>
                  <a:gd name="T32" fmla="*/ 3954 w 4383"/>
                  <a:gd name="T33" fmla="*/ 3800 h 4108"/>
                  <a:gd name="T34" fmla="*/ 3970 w 4383"/>
                  <a:gd name="T35" fmla="*/ 4108 h 4108"/>
                  <a:gd name="T36" fmla="*/ 3445 w 4383"/>
                  <a:gd name="T37" fmla="*/ 4108 h 4108"/>
                  <a:gd name="T38" fmla="*/ 4380 w 4383"/>
                  <a:gd name="T39" fmla="*/ 4001 h 4108"/>
                  <a:gd name="T40" fmla="*/ 4341 w 4383"/>
                  <a:gd name="T41" fmla="*/ 3584 h 4108"/>
                  <a:gd name="T42" fmla="*/ 4263 w 4383"/>
                  <a:gd name="T43" fmla="*/ 3177 h 4108"/>
                  <a:gd name="T44" fmla="*/ 4147 w 4383"/>
                  <a:gd name="T45" fmla="*/ 2787 h 4108"/>
                  <a:gd name="T46" fmla="*/ 3996 w 4383"/>
                  <a:gd name="T47" fmla="*/ 2414 h 4108"/>
                  <a:gd name="T48" fmla="*/ 3808 w 4383"/>
                  <a:gd name="T49" fmla="*/ 2060 h 4108"/>
                  <a:gd name="T50" fmla="*/ 3591 w 4383"/>
                  <a:gd name="T51" fmla="*/ 1727 h 4108"/>
                  <a:gd name="T52" fmla="*/ 3342 w 4383"/>
                  <a:gd name="T53" fmla="*/ 1417 h 4108"/>
                  <a:gd name="T54" fmla="*/ 3067 w 4383"/>
                  <a:gd name="T55" fmla="*/ 1132 h 4108"/>
                  <a:gd name="T56" fmla="*/ 2764 w 4383"/>
                  <a:gd name="T57" fmla="*/ 874 h 4108"/>
                  <a:gd name="T58" fmla="*/ 2439 w 4383"/>
                  <a:gd name="T59" fmla="*/ 645 h 4108"/>
                  <a:gd name="T60" fmla="*/ 2092 w 4383"/>
                  <a:gd name="T61" fmla="*/ 448 h 4108"/>
                  <a:gd name="T62" fmla="*/ 1724 w 4383"/>
                  <a:gd name="T63" fmla="*/ 284 h 4108"/>
                  <a:gd name="T64" fmla="*/ 1340 w 4383"/>
                  <a:gd name="T65" fmla="*/ 156 h 4108"/>
                  <a:gd name="T66" fmla="*/ 939 w 4383"/>
                  <a:gd name="T67" fmla="*/ 64 h 4108"/>
                  <a:gd name="T68" fmla="*/ 526 w 4383"/>
                  <a:gd name="T69" fmla="*/ 12 h 4108"/>
                  <a:gd name="T70" fmla="*/ 208 w 4383"/>
                  <a:gd name="T71" fmla="*/ 0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83" h="4108">
                    <a:moveTo>
                      <a:pt x="208" y="0"/>
                    </a:moveTo>
                    <a:lnTo>
                      <a:pt x="104" y="2"/>
                    </a:lnTo>
                    <a:lnTo>
                      <a:pt x="0" y="6"/>
                    </a:lnTo>
                    <a:lnTo>
                      <a:pt x="103" y="12"/>
                    </a:lnTo>
                    <a:lnTo>
                      <a:pt x="306" y="32"/>
                    </a:lnTo>
                    <a:lnTo>
                      <a:pt x="504" y="61"/>
                    </a:lnTo>
                    <a:lnTo>
                      <a:pt x="702" y="100"/>
                    </a:lnTo>
                    <a:lnTo>
                      <a:pt x="895" y="147"/>
                    </a:lnTo>
                    <a:lnTo>
                      <a:pt x="1083" y="203"/>
                    </a:lnTo>
                    <a:lnTo>
                      <a:pt x="1269" y="268"/>
                    </a:lnTo>
                    <a:lnTo>
                      <a:pt x="1449" y="342"/>
                    </a:lnTo>
                    <a:lnTo>
                      <a:pt x="1626" y="424"/>
                    </a:lnTo>
                    <a:lnTo>
                      <a:pt x="1799" y="513"/>
                    </a:lnTo>
                    <a:lnTo>
                      <a:pt x="1966" y="609"/>
                    </a:lnTo>
                    <a:lnTo>
                      <a:pt x="2129" y="713"/>
                    </a:lnTo>
                    <a:lnTo>
                      <a:pt x="2286" y="825"/>
                    </a:lnTo>
                    <a:lnTo>
                      <a:pt x="2439" y="944"/>
                    </a:lnTo>
                    <a:lnTo>
                      <a:pt x="2584" y="1069"/>
                    </a:lnTo>
                    <a:lnTo>
                      <a:pt x="2724" y="1201"/>
                    </a:lnTo>
                    <a:lnTo>
                      <a:pt x="2858" y="1340"/>
                    </a:lnTo>
                    <a:lnTo>
                      <a:pt x="2986" y="1484"/>
                    </a:lnTo>
                    <a:lnTo>
                      <a:pt x="3107" y="1633"/>
                    </a:lnTo>
                    <a:lnTo>
                      <a:pt x="3221" y="1789"/>
                    </a:lnTo>
                    <a:lnTo>
                      <a:pt x="3327" y="1949"/>
                    </a:lnTo>
                    <a:lnTo>
                      <a:pt x="3427" y="2116"/>
                    </a:lnTo>
                    <a:lnTo>
                      <a:pt x="3519" y="2286"/>
                    </a:lnTo>
                    <a:lnTo>
                      <a:pt x="3602" y="2462"/>
                    </a:lnTo>
                    <a:lnTo>
                      <a:pt x="3679" y="2642"/>
                    </a:lnTo>
                    <a:lnTo>
                      <a:pt x="3746" y="2826"/>
                    </a:lnTo>
                    <a:lnTo>
                      <a:pt x="3805" y="3013"/>
                    </a:lnTo>
                    <a:lnTo>
                      <a:pt x="3856" y="3205"/>
                    </a:lnTo>
                    <a:lnTo>
                      <a:pt x="3898" y="3401"/>
                    </a:lnTo>
                    <a:lnTo>
                      <a:pt x="3931" y="3598"/>
                    </a:lnTo>
                    <a:lnTo>
                      <a:pt x="3954" y="3800"/>
                    </a:lnTo>
                    <a:lnTo>
                      <a:pt x="3967" y="4004"/>
                    </a:lnTo>
                    <a:lnTo>
                      <a:pt x="3970" y="4108"/>
                    </a:lnTo>
                    <a:lnTo>
                      <a:pt x="3445" y="4108"/>
                    </a:lnTo>
                    <a:lnTo>
                      <a:pt x="3445" y="4108"/>
                    </a:lnTo>
                    <a:lnTo>
                      <a:pt x="4383" y="4108"/>
                    </a:lnTo>
                    <a:lnTo>
                      <a:pt x="4380" y="4001"/>
                    </a:lnTo>
                    <a:lnTo>
                      <a:pt x="4366" y="3791"/>
                    </a:lnTo>
                    <a:lnTo>
                      <a:pt x="4341" y="3584"/>
                    </a:lnTo>
                    <a:lnTo>
                      <a:pt x="4308" y="3379"/>
                    </a:lnTo>
                    <a:lnTo>
                      <a:pt x="4263" y="3177"/>
                    </a:lnTo>
                    <a:lnTo>
                      <a:pt x="4210" y="2980"/>
                    </a:lnTo>
                    <a:lnTo>
                      <a:pt x="4147" y="2787"/>
                    </a:lnTo>
                    <a:lnTo>
                      <a:pt x="4075" y="2598"/>
                    </a:lnTo>
                    <a:lnTo>
                      <a:pt x="3996" y="2414"/>
                    </a:lnTo>
                    <a:lnTo>
                      <a:pt x="3906" y="2235"/>
                    </a:lnTo>
                    <a:lnTo>
                      <a:pt x="3808" y="2060"/>
                    </a:lnTo>
                    <a:lnTo>
                      <a:pt x="3703" y="1891"/>
                    </a:lnTo>
                    <a:lnTo>
                      <a:pt x="3591" y="1727"/>
                    </a:lnTo>
                    <a:lnTo>
                      <a:pt x="3470" y="1569"/>
                    </a:lnTo>
                    <a:lnTo>
                      <a:pt x="3342" y="1417"/>
                    </a:lnTo>
                    <a:lnTo>
                      <a:pt x="3208" y="1272"/>
                    </a:lnTo>
                    <a:lnTo>
                      <a:pt x="3067" y="1132"/>
                    </a:lnTo>
                    <a:lnTo>
                      <a:pt x="2918" y="1000"/>
                    </a:lnTo>
                    <a:lnTo>
                      <a:pt x="2764" y="874"/>
                    </a:lnTo>
                    <a:lnTo>
                      <a:pt x="2604" y="756"/>
                    </a:lnTo>
                    <a:lnTo>
                      <a:pt x="2439" y="645"/>
                    </a:lnTo>
                    <a:lnTo>
                      <a:pt x="2269" y="543"/>
                    </a:lnTo>
                    <a:lnTo>
                      <a:pt x="2092" y="448"/>
                    </a:lnTo>
                    <a:lnTo>
                      <a:pt x="1910" y="362"/>
                    </a:lnTo>
                    <a:lnTo>
                      <a:pt x="1724" y="284"/>
                    </a:lnTo>
                    <a:lnTo>
                      <a:pt x="1534" y="215"/>
                    </a:lnTo>
                    <a:lnTo>
                      <a:pt x="1340" y="156"/>
                    </a:lnTo>
                    <a:lnTo>
                      <a:pt x="1142" y="105"/>
                    </a:lnTo>
                    <a:lnTo>
                      <a:pt x="939" y="64"/>
                    </a:lnTo>
                    <a:lnTo>
                      <a:pt x="735" y="33"/>
                    </a:lnTo>
                    <a:lnTo>
                      <a:pt x="526" y="12"/>
                    </a:lnTo>
                    <a:lnTo>
                      <a:pt x="314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5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101" y="2183"/>
                <a:ext cx="1479" cy="656"/>
              </a:xfrm>
              <a:custGeom>
                <a:avLst/>
                <a:gdLst>
                  <a:gd name="T0" fmla="*/ 4400 w 4435"/>
                  <a:gd name="T1" fmla="*/ 1421 h 1969"/>
                  <a:gd name="T2" fmla="*/ 4234 w 4435"/>
                  <a:gd name="T3" fmla="*/ 1111 h 1969"/>
                  <a:gd name="T4" fmla="*/ 4026 w 4435"/>
                  <a:gd name="T5" fmla="*/ 829 h 1969"/>
                  <a:gd name="T6" fmla="*/ 3779 w 4435"/>
                  <a:gd name="T7" fmla="*/ 582 h 1969"/>
                  <a:gd name="T8" fmla="*/ 3499 w 4435"/>
                  <a:gd name="T9" fmla="*/ 372 h 1969"/>
                  <a:gd name="T10" fmla="*/ 3187 w 4435"/>
                  <a:gd name="T11" fmla="*/ 205 h 1969"/>
                  <a:gd name="T12" fmla="*/ 2852 w 4435"/>
                  <a:gd name="T13" fmla="*/ 85 h 1969"/>
                  <a:gd name="T14" fmla="*/ 2496 w 4435"/>
                  <a:gd name="T15" fmla="*/ 16 h 1969"/>
                  <a:gd name="T16" fmla="*/ 2217 w 4435"/>
                  <a:gd name="T17" fmla="*/ 0 h 1969"/>
                  <a:gd name="T18" fmla="*/ 1937 w 4435"/>
                  <a:gd name="T19" fmla="*/ 16 h 1969"/>
                  <a:gd name="T20" fmla="*/ 1582 w 4435"/>
                  <a:gd name="T21" fmla="*/ 85 h 1969"/>
                  <a:gd name="T22" fmla="*/ 1246 w 4435"/>
                  <a:gd name="T23" fmla="*/ 205 h 1969"/>
                  <a:gd name="T24" fmla="*/ 935 w 4435"/>
                  <a:gd name="T25" fmla="*/ 372 h 1969"/>
                  <a:gd name="T26" fmla="*/ 656 w 4435"/>
                  <a:gd name="T27" fmla="*/ 582 h 1969"/>
                  <a:gd name="T28" fmla="*/ 408 w 4435"/>
                  <a:gd name="T29" fmla="*/ 829 h 1969"/>
                  <a:gd name="T30" fmla="*/ 199 w 4435"/>
                  <a:gd name="T31" fmla="*/ 1111 h 1969"/>
                  <a:gd name="T32" fmla="*/ 33 w 4435"/>
                  <a:gd name="T33" fmla="*/ 1421 h 1969"/>
                  <a:gd name="T34" fmla="*/ 0 w 4435"/>
                  <a:gd name="T35" fmla="*/ 1969 h 1969"/>
                  <a:gd name="T36" fmla="*/ 802 w 4435"/>
                  <a:gd name="T37" fmla="*/ 1910 h 1969"/>
                  <a:gd name="T38" fmla="*/ 896 w 4435"/>
                  <a:gd name="T39" fmla="*/ 1691 h 1969"/>
                  <a:gd name="T40" fmla="*/ 1024 w 4435"/>
                  <a:gd name="T41" fmla="*/ 1491 h 1969"/>
                  <a:gd name="T42" fmla="*/ 1180 w 4435"/>
                  <a:gd name="T43" fmla="*/ 1314 h 1969"/>
                  <a:gd name="T44" fmla="*/ 1361 w 4435"/>
                  <a:gd name="T45" fmla="*/ 1164 h 1969"/>
                  <a:gd name="T46" fmla="*/ 1566 w 4435"/>
                  <a:gd name="T47" fmla="*/ 1043 h 1969"/>
                  <a:gd name="T48" fmla="*/ 1789 w 4435"/>
                  <a:gd name="T49" fmla="*/ 957 h 1969"/>
                  <a:gd name="T50" fmla="*/ 2028 w 4435"/>
                  <a:gd name="T51" fmla="*/ 906 h 1969"/>
                  <a:gd name="T52" fmla="*/ 2217 w 4435"/>
                  <a:gd name="T53" fmla="*/ 895 h 1969"/>
                  <a:gd name="T54" fmla="*/ 2405 w 4435"/>
                  <a:gd name="T55" fmla="*/ 906 h 1969"/>
                  <a:gd name="T56" fmla="*/ 2644 w 4435"/>
                  <a:gd name="T57" fmla="*/ 957 h 1969"/>
                  <a:gd name="T58" fmla="*/ 2868 w 4435"/>
                  <a:gd name="T59" fmla="*/ 1043 h 1969"/>
                  <a:gd name="T60" fmla="*/ 3072 w 4435"/>
                  <a:gd name="T61" fmla="*/ 1164 h 1969"/>
                  <a:gd name="T62" fmla="*/ 3254 w 4435"/>
                  <a:gd name="T63" fmla="*/ 1314 h 1969"/>
                  <a:gd name="T64" fmla="*/ 3409 w 4435"/>
                  <a:gd name="T65" fmla="*/ 1491 h 1969"/>
                  <a:gd name="T66" fmla="*/ 3537 w 4435"/>
                  <a:gd name="T67" fmla="*/ 1691 h 1969"/>
                  <a:gd name="T68" fmla="*/ 3631 w 4435"/>
                  <a:gd name="T69" fmla="*/ 1910 h 1969"/>
                  <a:gd name="T70" fmla="*/ 4433 w 4435"/>
                  <a:gd name="T71" fmla="*/ 1969 h 1969"/>
                  <a:gd name="T72" fmla="*/ 4435 w 4435"/>
                  <a:gd name="T73" fmla="*/ 1503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5" h="1969">
                    <a:moveTo>
                      <a:pt x="4435" y="1503"/>
                    </a:moveTo>
                    <a:lnTo>
                      <a:pt x="4400" y="1421"/>
                    </a:lnTo>
                    <a:lnTo>
                      <a:pt x="4322" y="1262"/>
                    </a:lnTo>
                    <a:lnTo>
                      <a:pt x="4234" y="1111"/>
                    </a:lnTo>
                    <a:lnTo>
                      <a:pt x="4135" y="965"/>
                    </a:lnTo>
                    <a:lnTo>
                      <a:pt x="4026" y="829"/>
                    </a:lnTo>
                    <a:lnTo>
                      <a:pt x="3906" y="700"/>
                    </a:lnTo>
                    <a:lnTo>
                      <a:pt x="3779" y="582"/>
                    </a:lnTo>
                    <a:lnTo>
                      <a:pt x="3643" y="473"/>
                    </a:lnTo>
                    <a:lnTo>
                      <a:pt x="3499" y="372"/>
                    </a:lnTo>
                    <a:lnTo>
                      <a:pt x="3346" y="284"/>
                    </a:lnTo>
                    <a:lnTo>
                      <a:pt x="3187" y="205"/>
                    </a:lnTo>
                    <a:lnTo>
                      <a:pt x="3023" y="139"/>
                    </a:lnTo>
                    <a:lnTo>
                      <a:pt x="2852" y="85"/>
                    </a:lnTo>
                    <a:lnTo>
                      <a:pt x="2676" y="44"/>
                    </a:lnTo>
                    <a:lnTo>
                      <a:pt x="2496" y="16"/>
                    </a:lnTo>
                    <a:lnTo>
                      <a:pt x="2310" y="2"/>
                    </a:lnTo>
                    <a:lnTo>
                      <a:pt x="2217" y="0"/>
                    </a:lnTo>
                    <a:lnTo>
                      <a:pt x="2123" y="2"/>
                    </a:lnTo>
                    <a:lnTo>
                      <a:pt x="1937" y="16"/>
                    </a:lnTo>
                    <a:lnTo>
                      <a:pt x="1757" y="44"/>
                    </a:lnTo>
                    <a:lnTo>
                      <a:pt x="1582" y="85"/>
                    </a:lnTo>
                    <a:lnTo>
                      <a:pt x="1410" y="139"/>
                    </a:lnTo>
                    <a:lnTo>
                      <a:pt x="1246" y="205"/>
                    </a:lnTo>
                    <a:lnTo>
                      <a:pt x="1088" y="284"/>
                    </a:lnTo>
                    <a:lnTo>
                      <a:pt x="935" y="372"/>
                    </a:lnTo>
                    <a:lnTo>
                      <a:pt x="791" y="471"/>
                    </a:lnTo>
                    <a:lnTo>
                      <a:pt x="656" y="582"/>
                    </a:lnTo>
                    <a:lnTo>
                      <a:pt x="527" y="700"/>
                    </a:lnTo>
                    <a:lnTo>
                      <a:pt x="408" y="829"/>
                    </a:lnTo>
                    <a:lnTo>
                      <a:pt x="298" y="965"/>
                    </a:lnTo>
                    <a:lnTo>
                      <a:pt x="199" y="1111"/>
                    </a:lnTo>
                    <a:lnTo>
                      <a:pt x="111" y="1262"/>
                    </a:lnTo>
                    <a:lnTo>
                      <a:pt x="33" y="1421"/>
                    </a:lnTo>
                    <a:lnTo>
                      <a:pt x="0" y="1503"/>
                    </a:lnTo>
                    <a:lnTo>
                      <a:pt x="0" y="1969"/>
                    </a:lnTo>
                    <a:lnTo>
                      <a:pt x="785" y="1969"/>
                    </a:lnTo>
                    <a:lnTo>
                      <a:pt x="802" y="1910"/>
                    </a:lnTo>
                    <a:lnTo>
                      <a:pt x="846" y="1799"/>
                    </a:lnTo>
                    <a:lnTo>
                      <a:pt x="896" y="1691"/>
                    </a:lnTo>
                    <a:lnTo>
                      <a:pt x="957" y="1588"/>
                    </a:lnTo>
                    <a:lnTo>
                      <a:pt x="1024" y="1491"/>
                    </a:lnTo>
                    <a:lnTo>
                      <a:pt x="1098" y="1399"/>
                    </a:lnTo>
                    <a:lnTo>
                      <a:pt x="1180" y="1314"/>
                    </a:lnTo>
                    <a:lnTo>
                      <a:pt x="1268" y="1236"/>
                    </a:lnTo>
                    <a:lnTo>
                      <a:pt x="1361" y="1164"/>
                    </a:lnTo>
                    <a:lnTo>
                      <a:pt x="1461" y="1099"/>
                    </a:lnTo>
                    <a:lnTo>
                      <a:pt x="1566" y="1043"/>
                    </a:lnTo>
                    <a:lnTo>
                      <a:pt x="1675" y="996"/>
                    </a:lnTo>
                    <a:lnTo>
                      <a:pt x="1789" y="957"/>
                    </a:lnTo>
                    <a:lnTo>
                      <a:pt x="1907" y="927"/>
                    </a:lnTo>
                    <a:lnTo>
                      <a:pt x="2028" y="906"/>
                    </a:lnTo>
                    <a:lnTo>
                      <a:pt x="2153" y="896"/>
                    </a:lnTo>
                    <a:lnTo>
                      <a:pt x="2217" y="895"/>
                    </a:lnTo>
                    <a:lnTo>
                      <a:pt x="2280" y="896"/>
                    </a:lnTo>
                    <a:lnTo>
                      <a:pt x="2405" y="906"/>
                    </a:lnTo>
                    <a:lnTo>
                      <a:pt x="2526" y="927"/>
                    </a:lnTo>
                    <a:lnTo>
                      <a:pt x="2644" y="957"/>
                    </a:lnTo>
                    <a:lnTo>
                      <a:pt x="2758" y="996"/>
                    </a:lnTo>
                    <a:lnTo>
                      <a:pt x="2868" y="1043"/>
                    </a:lnTo>
                    <a:lnTo>
                      <a:pt x="2973" y="1099"/>
                    </a:lnTo>
                    <a:lnTo>
                      <a:pt x="3072" y="1164"/>
                    </a:lnTo>
                    <a:lnTo>
                      <a:pt x="3166" y="1236"/>
                    </a:lnTo>
                    <a:lnTo>
                      <a:pt x="3254" y="1314"/>
                    </a:lnTo>
                    <a:lnTo>
                      <a:pt x="3336" y="1399"/>
                    </a:lnTo>
                    <a:lnTo>
                      <a:pt x="3409" y="1491"/>
                    </a:lnTo>
                    <a:lnTo>
                      <a:pt x="3477" y="1589"/>
                    </a:lnTo>
                    <a:lnTo>
                      <a:pt x="3537" y="1691"/>
                    </a:lnTo>
                    <a:lnTo>
                      <a:pt x="3588" y="1799"/>
                    </a:lnTo>
                    <a:lnTo>
                      <a:pt x="3631" y="1910"/>
                    </a:lnTo>
                    <a:lnTo>
                      <a:pt x="3648" y="1969"/>
                    </a:lnTo>
                    <a:lnTo>
                      <a:pt x="4433" y="1969"/>
                    </a:lnTo>
                    <a:lnTo>
                      <a:pt x="4433" y="1503"/>
                    </a:lnTo>
                    <a:lnTo>
                      <a:pt x="4435" y="1503"/>
                    </a:lnTo>
                    <a:close/>
                  </a:path>
                </a:pathLst>
              </a:custGeom>
              <a:solidFill>
                <a:srgbClr val="B3E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941" y="2680"/>
                <a:ext cx="1390" cy="795"/>
              </a:xfrm>
              <a:custGeom>
                <a:avLst/>
                <a:gdLst>
                  <a:gd name="T0" fmla="*/ 703 w 4171"/>
                  <a:gd name="T1" fmla="*/ 2385 h 2387"/>
                  <a:gd name="T2" fmla="*/ 548 w 4171"/>
                  <a:gd name="T3" fmla="*/ 2361 h 2387"/>
                  <a:gd name="T4" fmla="*/ 407 w 4171"/>
                  <a:gd name="T5" fmla="*/ 2306 h 2387"/>
                  <a:gd name="T6" fmla="*/ 282 w 4171"/>
                  <a:gd name="T7" fmla="*/ 2225 h 2387"/>
                  <a:gd name="T8" fmla="*/ 174 w 4171"/>
                  <a:gd name="T9" fmla="*/ 2120 h 2387"/>
                  <a:gd name="T10" fmla="*/ 90 w 4171"/>
                  <a:gd name="T11" fmla="*/ 1996 h 2387"/>
                  <a:gd name="T12" fmla="*/ 31 w 4171"/>
                  <a:gd name="T13" fmla="*/ 1857 h 2387"/>
                  <a:gd name="T14" fmla="*/ 1 w 4171"/>
                  <a:gd name="T15" fmla="*/ 1704 h 2387"/>
                  <a:gd name="T16" fmla="*/ 1 w 4171"/>
                  <a:gd name="T17" fmla="*/ 1584 h 2387"/>
                  <a:gd name="T18" fmla="*/ 40 w 4171"/>
                  <a:gd name="T19" fmla="*/ 1391 h 2387"/>
                  <a:gd name="T20" fmla="*/ 167 w 4171"/>
                  <a:gd name="T21" fmla="*/ 1168 h 2387"/>
                  <a:gd name="T22" fmla="*/ 358 w 4171"/>
                  <a:gd name="T23" fmla="*/ 1001 h 2387"/>
                  <a:gd name="T24" fmla="*/ 599 w 4171"/>
                  <a:gd name="T25" fmla="*/ 907 h 2387"/>
                  <a:gd name="T26" fmla="*/ 703 w 4171"/>
                  <a:gd name="T27" fmla="*/ 896 h 2387"/>
                  <a:gd name="T28" fmla="*/ 812 w 4171"/>
                  <a:gd name="T29" fmla="*/ 899 h 2387"/>
                  <a:gd name="T30" fmla="*/ 883 w 4171"/>
                  <a:gd name="T31" fmla="*/ 887 h 2387"/>
                  <a:gd name="T32" fmla="*/ 950 w 4171"/>
                  <a:gd name="T33" fmla="*/ 824 h 2387"/>
                  <a:gd name="T34" fmla="*/ 975 w 4171"/>
                  <a:gd name="T35" fmla="*/ 758 h 2387"/>
                  <a:gd name="T36" fmla="*/ 1054 w 4171"/>
                  <a:gd name="T37" fmla="*/ 593 h 2387"/>
                  <a:gd name="T38" fmla="*/ 1156 w 4171"/>
                  <a:gd name="T39" fmla="*/ 444 h 2387"/>
                  <a:gd name="T40" fmla="*/ 1280 w 4171"/>
                  <a:gd name="T41" fmla="*/ 311 h 2387"/>
                  <a:gd name="T42" fmla="*/ 1423 w 4171"/>
                  <a:gd name="T43" fmla="*/ 200 h 2387"/>
                  <a:gd name="T44" fmla="*/ 1581 w 4171"/>
                  <a:gd name="T45" fmla="*/ 111 h 2387"/>
                  <a:gd name="T46" fmla="*/ 1754 w 4171"/>
                  <a:gd name="T47" fmla="*/ 46 h 2387"/>
                  <a:gd name="T48" fmla="*/ 1938 w 4171"/>
                  <a:gd name="T49" fmla="*/ 9 h 2387"/>
                  <a:gd name="T50" fmla="*/ 2082 w 4171"/>
                  <a:gd name="T51" fmla="*/ 0 h 2387"/>
                  <a:gd name="T52" fmla="*/ 2297 w 4171"/>
                  <a:gd name="T53" fmla="*/ 19 h 2387"/>
                  <a:gd name="T54" fmla="*/ 2563 w 4171"/>
                  <a:gd name="T55" fmla="*/ 101 h 2387"/>
                  <a:gd name="T56" fmla="*/ 2798 w 4171"/>
                  <a:gd name="T57" fmla="*/ 239 h 2387"/>
                  <a:gd name="T58" fmla="*/ 2994 w 4171"/>
                  <a:gd name="T59" fmla="*/ 426 h 2387"/>
                  <a:gd name="T60" fmla="*/ 3057 w 4171"/>
                  <a:gd name="T61" fmla="*/ 507 h 2387"/>
                  <a:gd name="T62" fmla="*/ 3170 w 4171"/>
                  <a:gd name="T63" fmla="*/ 581 h 2387"/>
                  <a:gd name="T64" fmla="*/ 3269 w 4171"/>
                  <a:gd name="T65" fmla="*/ 596 h 2387"/>
                  <a:gd name="T66" fmla="*/ 3322 w 4171"/>
                  <a:gd name="T67" fmla="*/ 598 h 2387"/>
                  <a:gd name="T68" fmla="*/ 3501 w 4171"/>
                  <a:gd name="T69" fmla="*/ 625 h 2387"/>
                  <a:gd name="T70" fmla="*/ 3667 w 4171"/>
                  <a:gd name="T71" fmla="*/ 687 h 2387"/>
                  <a:gd name="T72" fmla="*/ 3815 w 4171"/>
                  <a:gd name="T73" fmla="*/ 778 h 2387"/>
                  <a:gd name="T74" fmla="*/ 3943 w 4171"/>
                  <a:gd name="T75" fmla="*/ 896 h 2387"/>
                  <a:gd name="T76" fmla="*/ 4045 w 4171"/>
                  <a:gd name="T77" fmla="*/ 1036 h 2387"/>
                  <a:gd name="T78" fmla="*/ 4120 w 4171"/>
                  <a:gd name="T79" fmla="*/ 1194 h 2387"/>
                  <a:gd name="T80" fmla="*/ 4162 w 4171"/>
                  <a:gd name="T81" fmla="*/ 1368 h 2387"/>
                  <a:gd name="T82" fmla="*/ 4171 w 4171"/>
                  <a:gd name="T83" fmla="*/ 1507 h 2387"/>
                  <a:gd name="T84" fmla="*/ 4158 w 4171"/>
                  <a:gd name="T85" fmla="*/ 1642 h 2387"/>
                  <a:gd name="T86" fmla="*/ 4110 w 4171"/>
                  <a:gd name="T87" fmla="*/ 1812 h 2387"/>
                  <a:gd name="T88" fmla="*/ 4032 w 4171"/>
                  <a:gd name="T89" fmla="*/ 1966 h 2387"/>
                  <a:gd name="T90" fmla="*/ 3927 w 4171"/>
                  <a:gd name="T91" fmla="*/ 2100 h 2387"/>
                  <a:gd name="T92" fmla="*/ 3798 w 4171"/>
                  <a:gd name="T93" fmla="*/ 2214 h 2387"/>
                  <a:gd name="T94" fmla="*/ 3649 w 4171"/>
                  <a:gd name="T95" fmla="*/ 2302 h 2387"/>
                  <a:gd name="T96" fmla="*/ 3484 w 4171"/>
                  <a:gd name="T97" fmla="*/ 2359 h 2387"/>
                  <a:gd name="T98" fmla="*/ 3306 w 4171"/>
                  <a:gd name="T99" fmla="*/ 2385 h 2387"/>
                  <a:gd name="T100" fmla="*/ 743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743" y="2387"/>
                    </a:moveTo>
                    <a:lnTo>
                      <a:pt x="703" y="2385"/>
                    </a:lnTo>
                    <a:lnTo>
                      <a:pt x="625" y="2378"/>
                    </a:lnTo>
                    <a:lnTo>
                      <a:pt x="548" y="2361"/>
                    </a:lnTo>
                    <a:lnTo>
                      <a:pt x="476" y="2338"/>
                    </a:lnTo>
                    <a:lnTo>
                      <a:pt x="407" y="2306"/>
                    </a:lnTo>
                    <a:lnTo>
                      <a:pt x="343" y="2268"/>
                    </a:lnTo>
                    <a:lnTo>
                      <a:pt x="282" y="2225"/>
                    </a:lnTo>
                    <a:lnTo>
                      <a:pt x="226" y="2175"/>
                    </a:lnTo>
                    <a:lnTo>
                      <a:pt x="174" y="2120"/>
                    </a:lnTo>
                    <a:lnTo>
                      <a:pt x="129" y="2061"/>
                    </a:lnTo>
                    <a:lnTo>
                      <a:pt x="90" y="1996"/>
                    </a:lnTo>
                    <a:lnTo>
                      <a:pt x="57" y="1929"/>
                    </a:lnTo>
                    <a:lnTo>
                      <a:pt x="31" y="1857"/>
                    </a:lnTo>
                    <a:lnTo>
                      <a:pt x="13" y="1782"/>
                    </a:lnTo>
                    <a:lnTo>
                      <a:pt x="1" y="1704"/>
                    </a:lnTo>
                    <a:lnTo>
                      <a:pt x="0" y="1625"/>
                    </a:lnTo>
                    <a:lnTo>
                      <a:pt x="1" y="1584"/>
                    </a:lnTo>
                    <a:lnTo>
                      <a:pt x="8" y="1518"/>
                    </a:lnTo>
                    <a:lnTo>
                      <a:pt x="40" y="1391"/>
                    </a:lnTo>
                    <a:lnTo>
                      <a:pt x="93" y="1275"/>
                    </a:lnTo>
                    <a:lnTo>
                      <a:pt x="167" y="1168"/>
                    </a:lnTo>
                    <a:lnTo>
                      <a:pt x="255" y="1077"/>
                    </a:lnTo>
                    <a:lnTo>
                      <a:pt x="358" y="1001"/>
                    </a:lnTo>
                    <a:lnTo>
                      <a:pt x="474" y="945"/>
                    </a:lnTo>
                    <a:lnTo>
                      <a:pt x="599" y="907"/>
                    </a:lnTo>
                    <a:lnTo>
                      <a:pt x="665" y="899"/>
                    </a:lnTo>
                    <a:lnTo>
                      <a:pt x="703" y="896"/>
                    </a:lnTo>
                    <a:lnTo>
                      <a:pt x="776" y="896"/>
                    </a:lnTo>
                    <a:lnTo>
                      <a:pt x="812" y="899"/>
                    </a:lnTo>
                    <a:lnTo>
                      <a:pt x="836" y="899"/>
                    </a:lnTo>
                    <a:lnTo>
                      <a:pt x="883" y="887"/>
                    </a:lnTo>
                    <a:lnTo>
                      <a:pt x="921" y="861"/>
                    </a:lnTo>
                    <a:lnTo>
                      <a:pt x="950" y="824"/>
                    </a:lnTo>
                    <a:lnTo>
                      <a:pt x="959" y="801"/>
                    </a:lnTo>
                    <a:lnTo>
                      <a:pt x="975" y="758"/>
                    </a:lnTo>
                    <a:lnTo>
                      <a:pt x="1011" y="674"/>
                    </a:lnTo>
                    <a:lnTo>
                      <a:pt x="1054" y="593"/>
                    </a:lnTo>
                    <a:lnTo>
                      <a:pt x="1103" y="516"/>
                    </a:lnTo>
                    <a:lnTo>
                      <a:pt x="1156" y="444"/>
                    </a:lnTo>
                    <a:lnTo>
                      <a:pt x="1217" y="376"/>
                    </a:lnTo>
                    <a:lnTo>
                      <a:pt x="1280" y="311"/>
                    </a:lnTo>
                    <a:lnTo>
                      <a:pt x="1349" y="254"/>
                    </a:lnTo>
                    <a:lnTo>
                      <a:pt x="1423" y="200"/>
                    </a:lnTo>
                    <a:lnTo>
                      <a:pt x="1500" y="153"/>
                    </a:lnTo>
                    <a:lnTo>
                      <a:pt x="1581" y="111"/>
                    </a:lnTo>
                    <a:lnTo>
                      <a:pt x="1666" y="75"/>
                    </a:lnTo>
                    <a:lnTo>
                      <a:pt x="1754" y="46"/>
                    </a:lnTo>
                    <a:lnTo>
                      <a:pt x="1845" y="25"/>
                    </a:lnTo>
                    <a:lnTo>
                      <a:pt x="1938" y="9"/>
                    </a:lnTo>
                    <a:lnTo>
                      <a:pt x="2033" y="2"/>
                    </a:lnTo>
                    <a:lnTo>
                      <a:pt x="2082" y="0"/>
                    </a:lnTo>
                    <a:lnTo>
                      <a:pt x="2156" y="2"/>
                    </a:lnTo>
                    <a:lnTo>
                      <a:pt x="2297" y="19"/>
                    </a:lnTo>
                    <a:lnTo>
                      <a:pt x="2434" y="52"/>
                    </a:lnTo>
                    <a:lnTo>
                      <a:pt x="2563" y="101"/>
                    </a:lnTo>
                    <a:lnTo>
                      <a:pt x="2684" y="164"/>
                    </a:lnTo>
                    <a:lnTo>
                      <a:pt x="2798" y="239"/>
                    </a:lnTo>
                    <a:lnTo>
                      <a:pt x="2902" y="327"/>
                    </a:lnTo>
                    <a:lnTo>
                      <a:pt x="2994" y="426"/>
                    </a:lnTo>
                    <a:lnTo>
                      <a:pt x="3036" y="480"/>
                    </a:lnTo>
                    <a:lnTo>
                      <a:pt x="3057" y="507"/>
                    </a:lnTo>
                    <a:lnTo>
                      <a:pt x="3109" y="550"/>
                    </a:lnTo>
                    <a:lnTo>
                      <a:pt x="3170" y="581"/>
                    </a:lnTo>
                    <a:lnTo>
                      <a:pt x="3236" y="596"/>
                    </a:lnTo>
                    <a:lnTo>
                      <a:pt x="3269" y="596"/>
                    </a:lnTo>
                    <a:lnTo>
                      <a:pt x="3275" y="596"/>
                    </a:lnTo>
                    <a:lnTo>
                      <a:pt x="3322" y="598"/>
                    </a:lnTo>
                    <a:lnTo>
                      <a:pt x="3413" y="608"/>
                    </a:lnTo>
                    <a:lnTo>
                      <a:pt x="3501" y="625"/>
                    </a:lnTo>
                    <a:lnTo>
                      <a:pt x="3586" y="653"/>
                    </a:lnTo>
                    <a:lnTo>
                      <a:pt x="3667" y="687"/>
                    </a:lnTo>
                    <a:lnTo>
                      <a:pt x="3744" y="729"/>
                    </a:lnTo>
                    <a:lnTo>
                      <a:pt x="3815" y="778"/>
                    </a:lnTo>
                    <a:lnTo>
                      <a:pt x="3883" y="834"/>
                    </a:lnTo>
                    <a:lnTo>
                      <a:pt x="3943" y="896"/>
                    </a:lnTo>
                    <a:lnTo>
                      <a:pt x="3998" y="964"/>
                    </a:lnTo>
                    <a:lnTo>
                      <a:pt x="4045" y="1036"/>
                    </a:lnTo>
                    <a:lnTo>
                      <a:pt x="4087" y="1113"/>
                    </a:lnTo>
                    <a:lnTo>
                      <a:pt x="4120" y="1194"/>
                    </a:lnTo>
                    <a:lnTo>
                      <a:pt x="4145" y="1280"/>
                    </a:lnTo>
                    <a:lnTo>
                      <a:pt x="4162" y="1368"/>
                    </a:lnTo>
                    <a:lnTo>
                      <a:pt x="4171" y="1461"/>
                    </a:lnTo>
                    <a:lnTo>
                      <a:pt x="4171" y="1507"/>
                    </a:lnTo>
                    <a:lnTo>
                      <a:pt x="4168" y="1553"/>
                    </a:lnTo>
                    <a:lnTo>
                      <a:pt x="4158" y="1642"/>
                    </a:lnTo>
                    <a:lnTo>
                      <a:pt x="4139" y="1728"/>
                    </a:lnTo>
                    <a:lnTo>
                      <a:pt x="4110" y="1812"/>
                    </a:lnTo>
                    <a:lnTo>
                      <a:pt x="4076" y="1891"/>
                    </a:lnTo>
                    <a:lnTo>
                      <a:pt x="4032" y="1966"/>
                    </a:lnTo>
                    <a:lnTo>
                      <a:pt x="3983" y="2035"/>
                    </a:lnTo>
                    <a:lnTo>
                      <a:pt x="3927" y="2100"/>
                    </a:lnTo>
                    <a:lnTo>
                      <a:pt x="3865" y="2160"/>
                    </a:lnTo>
                    <a:lnTo>
                      <a:pt x="3798" y="2214"/>
                    </a:lnTo>
                    <a:lnTo>
                      <a:pt x="3726" y="2261"/>
                    </a:lnTo>
                    <a:lnTo>
                      <a:pt x="3649" y="2302"/>
                    </a:lnTo>
                    <a:lnTo>
                      <a:pt x="3569" y="2335"/>
                    </a:lnTo>
                    <a:lnTo>
                      <a:pt x="3484" y="2359"/>
                    </a:lnTo>
                    <a:lnTo>
                      <a:pt x="3396" y="2377"/>
                    </a:lnTo>
                    <a:lnTo>
                      <a:pt x="3306" y="2385"/>
                    </a:lnTo>
                    <a:lnTo>
                      <a:pt x="3260" y="2387"/>
                    </a:lnTo>
                    <a:lnTo>
                      <a:pt x="743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350" y="2680"/>
                <a:ext cx="1390" cy="795"/>
              </a:xfrm>
              <a:custGeom>
                <a:avLst/>
                <a:gdLst>
                  <a:gd name="T0" fmla="*/ 3468 w 4171"/>
                  <a:gd name="T1" fmla="*/ 2385 h 2387"/>
                  <a:gd name="T2" fmla="*/ 3622 w 4171"/>
                  <a:gd name="T3" fmla="*/ 2361 h 2387"/>
                  <a:gd name="T4" fmla="*/ 3763 w 4171"/>
                  <a:gd name="T5" fmla="*/ 2306 h 2387"/>
                  <a:gd name="T6" fmla="*/ 3888 w 4171"/>
                  <a:gd name="T7" fmla="*/ 2225 h 2387"/>
                  <a:gd name="T8" fmla="*/ 3996 w 4171"/>
                  <a:gd name="T9" fmla="*/ 2120 h 2387"/>
                  <a:gd name="T10" fmla="*/ 4080 w 4171"/>
                  <a:gd name="T11" fmla="*/ 1996 h 2387"/>
                  <a:gd name="T12" fmla="*/ 4139 w 4171"/>
                  <a:gd name="T13" fmla="*/ 1857 h 2387"/>
                  <a:gd name="T14" fmla="*/ 4169 w 4171"/>
                  <a:gd name="T15" fmla="*/ 1704 h 2387"/>
                  <a:gd name="T16" fmla="*/ 4169 w 4171"/>
                  <a:gd name="T17" fmla="*/ 1584 h 2387"/>
                  <a:gd name="T18" fmla="*/ 4130 w 4171"/>
                  <a:gd name="T19" fmla="*/ 1391 h 2387"/>
                  <a:gd name="T20" fmla="*/ 4004 w 4171"/>
                  <a:gd name="T21" fmla="*/ 1168 h 2387"/>
                  <a:gd name="T22" fmla="*/ 3812 w 4171"/>
                  <a:gd name="T23" fmla="*/ 1001 h 2387"/>
                  <a:gd name="T24" fmla="*/ 3572 w 4171"/>
                  <a:gd name="T25" fmla="*/ 907 h 2387"/>
                  <a:gd name="T26" fmla="*/ 3468 w 4171"/>
                  <a:gd name="T27" fmla="*/ 896 h 2387"/>
                  <a:gd name="T28" fmla="*/ 3358 w 4171"/>
                  <a:gd name="T29" fmla="*/ 899 h 2387"/>
                  <a:gd name="T30" fmla="*/ 3288 w 4171"/>
                  <a:gd name="T31" fmla="*/ 887 h 2387"/>
                  <a:gd name="T32" fmla="*/ 3220 w 4171"/>
                  <a:gd name="T33" fmla="*/ 824 h 2387"/>
                  <a:gd name="T34" fmla="*/ 3196 w 4171"/>
                  <a:gd name="T35" fmla="*/ 758 h 2387"/>
                  <a:gd name="T36" fmla="*/ 3116 w 4171"/>
                  <a:gd name="T37" fmla="*/ 593 h 2387"/>
                  <a:gd name="T38" fmla="*/ 3014 w 4171"/>
                  <a:gd name="T39" fmla="*/ 444 h 2387"/>
                  <a:gd name="T40" fmla="*/ 2890 w 4171"/>
                  <a:gd name="T41" fmla="*/ 311 h 2387"/>
                  <a:gd name="T42" fmla="*/ 2748 w 4171"/>
                  <a:gd name="T43" fmla="*/ 200 h 2387"/>
                  <a:gd name="T44" fmla="*/ 2589 w 4171"/>
                  <a:gd name="T45" fmla="*/ 111 h 2387"/>
                  <a:gd name="T46" fmla="*/ 2417 w 4171"/>
                  <a:gd name="T47" fmla="*/ 46 h 2387"/>
                  <a:gd name="T48" fmla="*/ 2232 w 4171"/>
                  <a:gd name="T49" fmla="*/ 9 h 2387"/>
                  <a:gd name="T50" fmla="*/ 2088 w 4171"/>
                  <a:gd name="T51" fmla="*/ 0 h 2387"/>
                  <a:gd name="T52" fmla="*/ 1874 w 4171"/>
                  <a:gd name="T53" fmla="*/ 19 h 2387"/>
                  <a:gd name="T54" fmla="*/ 1607 w 4171"/>
                  <a:gd name="T55" fmla="*/ 101 h 2387"/>
                  <a:gd name="T56" fmla="*/ 1372 w 4171"/>
                  <a:gd name="T57" fmla="*/ 239 h 2387"/>
                  <a:gd name="T58" fmla="*/ 1176 w 4171"/>
                  <a:gd name="T59" fmla="*/ 426 h 2387"/>
                  <a:gd name="T60" fmla="*/ 1113 w 4171"/>
                  <a:gd name="T61" fmla="*/ 507 h 2387"/>
                  <a:gd name="T62" fmla="*/ 1001 w 4171"/>
                  <a:gd name="T63" fmla="*/ 581 h 2387"/>
                  <a:gd name="T64" fmla="*/ 901 w 4171"/>
                  <a:gd name="T65" fmla="*/ 596 h 2387"/>
                  <a:gd name="T66" fmla="*/ 848 w 4171"/>
                  <a:gd name="T67" fmla="*/ 598 h 2387"/>
                  <a:gd name="T68" fmla="*/ 670 w 4171"/>
                  <a:gd name="T69" fmla="*/ 625 h 2387"/>
                  <a:gd name="T70" fmla="*/ 504 w 4171"/>
                  <a:gd name="T71" fmla="*/ 687 h 2387"/>
                  <a:gd name="T72" fmla="*/ 356 w 4171"/>
                  <a:gd name="T73" fmla="*/ 778 h 2387"/>
                  <a:gd name="T74" fmla="*/ 227 w 4171"/>
                  <a:gd name="T75" fmla="*/ 896 h 2387"/>
                  <a:gd name="T76" fmla="*/ 125 w 4171"/>
                  <a:gd name="T77" fmla="*/ 1036 h 2387"/>
                  <a:gd name="T78" fmla="*/ 50 w 4171"/>
                  <a:gd name="T79" fmla="*/ 1194 h 2387"/>
                  <a:gd name="T80" fmla="*/ 8 w 4171"/>
                  <a:gd name="T81" fmla="*/ 1368 h 2387"/>
                  <a:gd name="T82" fmla="*/ 0 w 4171"/>
                  <a:gd name="T83" fmla="*/ 1507 h 2387"/>
                  <a:gd name="T84" fmla="*/ 13 w 4171"/>
                  <a:gd name="T85" fmla="*/ 1642 h 2387"/>
                  <a:gd name="T86" fmla="*/ 60 w 4171"/>
                  <a:gd name="T87" fmla="*/ 1812 h 2387"/>
                  <a:gd name="T88" fmla="*/ 138 w 4171"/>
                  <a:gd name="T89" fmla="*/ 1966 h 2387"/>
                  <a:gd name="T90" fmla="*/ 243 w 4171"/>
                  <a:gd name="T91" fmla="*/ 2100 h 2387"/>
                  <a:gd name="T92" fmla="*/ 373 w 4171"/>
                  <a:gd name="T93" fmla="*/ 2214 h 2387"/>
                  <a:gd name="T94" fmla="*/ 521 w 4171"/>
                  <a:gd name="T95" fmla="*/ 2302 h 2387"/>
                  <a:gd name="T96" fmla="*/ 687 w 4171"/>
                  <a:gd name="T97" fmla="*/ 2359 h 2387"/>
                  <a:gd name="T98" fmla="*/ 864 w 4171"/>
                  <a:gd name="T99" fmla="*/ 2385 h 2387"/>
                  <a:gd name="T100" fmla="*/ 3428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3428" y="2387"/>
                    </a:moveTo>
                    <a:lnTo>
                      <a:pt x="3468" y="2385"/>
                    </a:lnTo>
                    <a:lnTo>
                      <a:pt x="3546" y="2378"/>
                    </a:lnTo>
                    <a:lnTo>
                      <a:pt x="3622" y="2361"/>
                    </a:lnTo>
                    <a:lnTo>
                      <a:pt x="3694" y="2338"/>
                    </a:lnTo>
                    <a:lnTo>
                      <a:pt x="3763" y="2306"/>
                    </a:lnTo>
                    <a:lnTo>
                      <a:pt x="3828" y="2268"/>
                    </a:lnTo>
                    <a:lnTo>
                      <a:pt x="3888" y="2225"/>
                    </a:lnTo>
                    <a:lnTo>
                      <a:pt x="3945" y="2175"/>
                    </a:lnTo>
                    <a:lnTo>
                      <a:pt x="3996" y="2120"/>
                    </a:lnTo>
                    <a:lnTo>
                      <a:pt x="4041" y="2061"/>
                    </a:lnTo>
                    <a:lnTo>
                      <a:pt x="4080" y="1996"/>
                    </a:lnTo>
                    <a:lnTo>
                      <a:pt x="4113" y="1929"/>
                    </a:lnTo>
                    <a:lnTo>
                      <a:pt x="4139" y="1857"/>
                    </a:lnTo>
                    <a:lnTo>
                      <a:pt x="4158" y="1782"/>
                    </a:lnTo>
                    <a:lnTo>
                      <a:pt x="4169" y="1704"/>
                    </a:lnTo>
                    <a:lnTo>
                      <a:pt x="4171" y="1625"/>
                    </a:lnTo>
                    <a:lnTo>
                      <a:pt x="4169" y="1584"/>
                    </a:lnTo>
                    <a:lnTo>
                      <a:pt x="4162" y="1518"/>
                    </a:lnTo>
                    <a:lnTo>
                      <a:pt x="4130" y="1391"/>
                    </a:lnTo>
                    <a:lnTo>
                      <a:pt x="4077" y="1275"/>
                    </a:lnTo>
                    <a:lnTo>
                      <a:pt x="4004" y="1168"/>
                    </a:lnTo>
                    <a:lnTo>
                      <a:pt x="3916" y="1077"/>
                    </a:lnTo>
                    <a:lnTo>
                      <a:pt x="3812" y="1001"/>
                    </a:lnTo>
                    <a:lnTo>
                      <a:pt x="3697" y="945"/>
                    </a:lnTo>
                    <a:lnTo>
                      <a:pt x="3572" y="907"/>
                    </a:lnTo>
                    <a:lnTo>
                      <a:pt x="3505" y="899"/>
                    </a:lnTo>
                    <a:lnTo>
                      <a:pt x="3468" y="896"/>
                    </a:lnTo>
                    <a:lnTo>
                      <a:pt x="3394" y="896"/>
                    </a:lnTo>
                    <a:lnTo>
                      <a:pt x="3358" y="899"/>
                    </a:lnTo>
                    <a:lnTo>
                      <a:pt x="3334" y="899"/>
                    </a:lnTo>
                    <a:lnTo>
                      <a:pt x="3288" y="887"/>
                    </a:lnTo>
                    <a:lnTo>
                      <a:pt x="3249" y="861"/>
                    </a:lnTo>
                    <a:lnTo>
                      <a:pt x="3220" y="824"/>
                    </a:lnTo>
                    <a:lnTo>
                      <a:pt x="3212" y="801"/>
                    </a:lnTo>
                    <a:lnTo>
                      <a:pt x="3196" y="758"/>
                    </a:lnTo>
                    <a:lnTo>
                      <a:pt x="3160" y="674"/>
                    </a:lnTo>
                    <a:lnTo>
                      <a:pt x="3116" y="593"/>
                    </a:lnTo>
                    <a:lnTo>
                      <a:pt x="3068" y="516"/>
                    </a:lnTo>
                    <a:lnTo>
                      <a:pt x="3014" y="444"/>
                    </a:lnTo>
                    <a:lnTo>
                      <a:pt x="2954" y="376"/>
                    </a:lnTo>
                    <a:lnTo>
                      <a:pt x="2890" y="311"/>
                    </a:lnTo>
                    <a:lnTo>
                      <a:pt x="2821" y="254"/>
                    </a:lnTo>
                    <a:lnTo>
                      <a:pt x="2748" y="200"/>
                    </a:lnTo>
                    <a:lnTo>
                      <a:pt x="2670" y="153"/>
                    </a:lnTo>
                    <a:lnTo>
                      <a:pt x="2589" y="111"/>
                    </a:lnTo>
                    <a:lnTo>
                      <a:pt x="2504" y="75"/>
                    </a:lnTo>
                    <a:lnTo>
                      <a:pt x="2417" y="46"/>
                    </a:lnTo>
                    <a:lnTo>
                      <a:pt x="2326" y="25"/>
                    </a:lnTo>
                    <a:lnTo>
                      <a:pt x="2232" y="9"/>
                    </a:lnTo>
                    <a:lnTo>
                      <a:pt x="2137" y="2"/>
                    </a:lnTo>
                    <a:lnTo>
                      <a:pt x="2088" y="0"/>
                    </a:lnTo>
                    <a:lnTo>
                      <a:pt x="2015" y="2"/>
                    </a:lnTo>
                    <a:lnTo>
                      <a:pt x="1874" y="19"/>
                    </a:lnTo>
                    <a:lnTo>
                      <a:pt x="1737" y="52"/>
                    </a:lnTo>
                    <a:lnTo>
                      <a:pt x="1607" y="101"/>
                    </a:lnTo>
                    <a:lnTo>
                      <a:pt x="1486" y="164"/>
                    </a:lnTo>
                    <a:lnTo>
                      <a:pt x="1372" y="239"/>
                    </a:lnTo>
                    <a:lnTo>
                      <a:pt x="1269" y="327"/>
                    </a:lnTo>
                    <a:lnTo>
                      <a:pt x="1176" y="426"/>
                    </a:lnTo>
                    <a:lnTo>
                      <a:pt x="1135" y="480"/>
                    </a:lnTo>
                    <a:lnTo>
                      <a:pt x="1113" y="507"/>
                    </a:lnTo>
                    <a:lnTo>
                      <a:pt x="1061" y="550"/>
                    </a:lnTo>
                    <a:lnTo>
                      <a:pt x="1001" y="581"/>
                    </a:lnTo>
                    <a:lnTo>
                      <a:pt x="935" y="596"/>
                    </a:lnTo>
                    <a:lnTo>
                      <a:pt x="901" y="596"/>
                    </a:lnTo>
                    <a:lnTo>
                      <a:pt x="896" y="596"/>
                    </a:lnTo>
                    <a:lnTo>
                      <a:pt x="848" y="598"/>
                    </a:lnTo>
                    <a:lnTo>
                      <a:pt x="757" y="608"/>
                    </a:lnTo>
                    <a:lnTo>
                      <a:pt x="670" y="625"/>
                    </a:lnTo>
                    <a:lnTo>
                      <a:pt x="585" y="653"/>
                    </a:lnTo>
                    <a:lnTo>
                      <a:pt x="504" y="687"/>
                    </a:lnTo>
                    <a:lnTo>
                      <a:pt x="426" y="729"/>
                    </a:lnTo>
                    <a:lnTo>
                      <a:pt x="356" y="778"/>
                    </a:lnTo>
                    <a:lnTo>
                      <a:pt x="288" y="834"/>
                    </a:lnTo>
                    <a:lnTo>
                      <a:pt x="227" y="896"/>
                    </a:lnTo>
                    <a:lnTo>
                      <a:pt x="173" y="964"/>
                    </a:lnTo>
                    <a:lnTo>
                      <a:pt x="125" y="1036"/>
                    </a:lnTo>
                    <a:lnTo>
                      <a:pt x="83" y="1113"/>
                    </a:lnTo>
                    <a:lnTo>
                      <a:pt x="50" y="1194"/>
                    </a:lnTo>
                    <a:lnTo>
                      <a:pt x="26" y="1280"/>
                    </a:lnTo>
                    <a:lnTo>
                      <a:pt x="8" y="1368"/>
                    </a:lnTo>
                    <a:lnTo>
                      <a:pt x="0" y="1461"/>
                    </a:lnTo>
                    <a:lnTo>
                      <a:pt x="0" y="1507"/>
                    </a:lnTo>
                    <a:lnTo>
                      <a:pt x="3" y="1553"/>
                    </a:lnTo>
                    <a:lnTo>
                      <a:pt x="13" y="1642"/>
                    </a:lnTo>
                    <a:lnTo>
                      <a:pt x="32" y="1728"/>
                    </a:lnTo>
                    <a:lnTo>
                      <a:pt x="60" y="1812"/>
                    </a:lnTo>
                    <a:lnTo>
                      <a:pt x="95" y="1891"/>
                    </a:lnTo>
                    <a:lnTo>
                      <a:pt x="138" y="1966"/>
                    </a:lnTo>
                    <a:lnTo>
                      <a:pt x="187" y="2035"/>
                    </a:lnTo>
                    <a:lnTo>
                      <a:pt x="243" y="2100"/>
                    </a:lnTo>
                    <a:lnTo>
                      <a:pt x="305" y="2160"/>
                    </a:lnTo>
                    <a:lnTo>
                      <a:pt x="373" y="2214"/>
                    </a:lnTo>
                    <a:lnTo>
                      <a:pt x="445" y="2261"/>
                    </a:lnTo>
                    <a:lnTo>
                      <a:pt x="521" y="2302"/>
                    </a:lnTo>
                    <a:lnTo>
                      <a:pt x="602" y="2335"/>
                    </a:lnTo>
                    <a:lnTo>
                      <a:pt x="687" y="2359"/>
                    </a:lnTo>
                    <a:lnTo>
                      <a:pt x="775" y="2377"/>
                    </a:lnTo>
                    <a:lnTo>
                      <a:pt x="864" y="2385"/>
                    </a:lnTo>
                    <a:lnTo>
                      <a:pt x="910" y="2387"/>
                    </a:lnTo>
                    <a:lnTo>
                      <a:pt x="3428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977" y="2680"/>
                <a:ext cx="763" cy="795"/>
              </a:xfrm>
              <a:custGeom>
                <a:avLst/>
                <a:gdLst>
                  <a:gd name="T0" fmla="*/ 2281 w 2290"/>
                  <a:gd name="T1" fmla="*/ 1518 h 2387"/>
                  <a:gd name="T2" fmla="*/ 2196 w 2290"/>
                  <a:gd name="T3" fmla="*/ 1275 h 2387"/>
                  <a:gd name="T4" fmla="*/ 2035 w 2290"/>
                  <a:gd name="T5" fmla="*/ 1077 h 2387"/>
                  <a:gd name="T6" fmla="*/ 1816 w 2290"/>
                  <a:gd name="T7" fmla="*/ 945 h 2387"/>
                  <a:gd name="T8" fmla="*/ 1624 w 2290"/>
                  <a:gd name="T9" fmla="*/ 899 h 2387"/>
                  <a:gd name="T10" fmla="*/ 1513 w 2290"/>
                  <a:gd name="T11" fmla="*/ 896 h 2387"/>
                  <a:gd name="T12" fmla="*/ 1453 w 2290"/>
                  <a:gd name="T13" fmla="*/ 899 h 2387"/>
                  <a:gd name="T14" fmla="*/ 1368 w 2290"/>
                  <a:gd name="T15" fmla="*/ 861 h 2387"/>
                  <a:gd name="T16" fmla="*/ 1331 w 2290"/>
                  <a:gd name="T17" fmla="*/ 801 h 2387"/>
                  <a:gd name="T18" fmla="*/ 1279 w 2290"/>
                  <a:gd name="T19" fmla="*/ 674 h 2387"/>
                  <a:gd name="T20" fmla="*/ 1187 w 2290"/>
                  <a:gd name="T21" fmla="*/ 516 h 2387"/>
                  <a:gd name="T22" fmla="*/ 1073 w 2290"/>
                  <a:gd name="T23" fmla="*/ 376 h 2387"/>
                  <a:gd name="T24" fmla="*/ 940 w 2290"/>
                  <a:gd name="T25" fmla="*/ 254 h 2387"/>
                  <a:gd name="T26" fmla="*/ 789 w 2290"/>
                  <a:gd name="T27" fmla="*/ 153 h 2387"/>
                  <a:gd name="T28" fmla="*/ 623 w 2290"/>
                  <a:gd name="T29" fmla="*/ 75 h 2387"/>
                  <a:gd name="T30" fmla="*/ 445 w 2290"/>
                  <a:gd name="T31" fmla="*/ 25 h 2387"/>
                  <a:gd name="T32" fmla="*/ 256 w 2290"/>
                  <a:gd name="T33" fmla="*/ 2 h 2387"/>
                  <a:gd name="T34" fmla="*/ 154 w 2290"/>
                  <a:gd name="T35" fmla="*/ 2 h 2387"/>
                  <a:gd name="T36" fmla="*/ 0 w 2290"/>
                  <a:gd name="T37" fmla="*/ 19 h 2387"/>
                  <a:gd name="T38" fmla="*/ 232 w 2290"/>
                  <a:gd name="T39" fmla="*/ 84 h 2387"/>
                  <a:gd name="T40" fmla="*/ 507 w 2290"/>
                  <a:gd name="T41" fmla="*/ 238 h 2387"/>
                  <a:gd name="T42" fmla="*/ 729 w 2290"/>
                  <a:gd name="T43" fmla="*/ 455 h 2387"/>
                  <a:gd name="T44" fmla="*/ 888 w 2290"/>
                  <a:gd name="T45" fmla="*/ 726 h 2387"/>
                  <a:gd name="T46" fmla="*/ 926 w 2290"/>
                  <a:gd name="T47" fmla="*/ 824 h 2387"/>
                  <a:gd name="T48" fmla="*/ 994 w 2290"/>
                  <a:gd name="T49" fmla="*/ 887 h 2387"/>
                  <a:gd name="T50" fmla="*/ 1063 w 2290"/>
                  <a:gd name="T51" fmla="*/ 899 h 2387"/>
                  <a:gd name="T52" fmla="*/ 1174 w 2290"/>
                  <a:gd name="T53" fmla="*/ 896 h 2387"/>
                  <a:gd name="T54" fmla="*/ 1276 w 2290"/>
                  <a:gd name="T55" fmla="*/ 907 h 2387"/>
                  <a:gd name="T56" fmla="*/ 1518 w 2290"/>
                  <a:gd name="T57" fmla="*/ 1001 h 2387"/>
                  <a:gd name="T58" fmla="*/ 1709 w 2290"/>
                  <a:gd name="T59" fmla="*/ 1168 h 2387"/>
                  <a:gd name="T60" fmla="*/ 1835 w 2290"/>
                  <a:gd name="T61" fmla="*/ 1391 h 2387"/>
                  <a:gd name="T62" fmla="*/ 1873 w 2290"/>
                  <a:gd name="T63" fmla="*/ 1584 h 2387"/>
                  <a:gd name="T64" fmla="*/ 1873 w 2290"/>
                  <a:gd name="T65" fmla="*/ 1704 h 2387"/>
                  <a:gd name="T66" fmla="*/ 1845 w 2290"/>
                  <a:gd name="T67" fmla="*/ 1857 h 2387"/>
                  <a:gd name="T68" fmla="*/ 1786 w 2290"/>
                  <a:gd name="T69" fmla="*/ 1996 h 2387"/>
                  <a:gd name="T70" fmla="*/ 1701 w 2290"/>
                  <a:gd name="T71" fmla="*/ 2120 h 2387"/>
                  <a:gd name="T72" fmla="*/ 1594 w 2290"/>
                  <a:gd name="T73" fmla="*/ 2225 h 2387"/>
                  <a:gd name="T74" fmla="*/ 1467 w 2290"/>
                  <a:gd name="T75" fmla="*/ 2306 h 2387"/>
                  <a:gd name="T76" fmla="*/ 1326 w 2290"/>
                  <a:gd name="T77" fmla="*/ 2361 h 2387"/>
                  <a:gd name="T78" fmla="*/ 1172 w 2290"/>
                  <a:gd name="T79" fmla="*/ 2385 h 2387"/>
                  <a:gd name="T80" fmla="*/ 1547 w 2290"/>
                  <a:gd name="T81" fmla="*/ 2387 h 2387"/>
                  <a:gd name="T82" fmla="*/ 1665 w 2290"/>
                  <a:gd name="T83" fmla="*/ 2378 h 2387"/>
                  <a:gd name="T84" fmla="*/ 1813 w 2290"/>
                  <a:gd name="T85" fmla="*/ 2338 h 2387"/>
                  <a:gd name="T86" fmla="*/ 1947 w 2290"/>
                  <a:gd name="T87" fmla="*/ 2268 h 2387"/>
                  <a:gd name="T88" fmla="*/ 2064 w 2290"/>
                  <a:gd name="T89" fmla="*/ 2175 h 2387"/>
                  <a:gd name="T90" fmla="*/ 2160 w 2290"/>
                  <a:gd name="T91" fmla="*/ 2061 h 2387"/>
                  <a:gd name="T92" fmla="*/ 2232 w 2290"/>
                  <a:gd name="T93" fmla="*/ 1929 h 2387"/>
                  <a:gd name="T94" fmla="*/ 2277 w 2290"/>
                  <a:gd name="T95" fmla="*/ 1782 h 2387"/>
                  <a:gd name="T96" fmla="*/ 2290 w 2290"/>
                  <a:gd name="T97" fmla="*/ 1625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0" h="2387">
                    <a:moveTo>
                      <a:pt x="2288" y="1584"/>
                    </a:moveTo>
                    <a:lnTo>
                      <a:pt x="2281" y="1518"/>
                    </a:lnTo>
                    <a:lnTo>
                      <a:pt x="2249" y="1391"/>
                    </a:lnTo>
                    <a:lnTo>
                      <a:pt x="2196" y="1275"/>
                    </a:lnTo>
                    <a:lnTo>
                      <a:pt x="2123" y="1168"/>
                    </a:lnTo>
                    <a:lnTo>
                      <a:pt x="2035" y="1077"/>
                    </a:lnTo>
                    <a:lnTo>
                      <a:pt x="1931" y="1001"/>
                    </a:lnTo>
                    <a:lnTo>
                      <a:pt x="1816" y="945"/>
                    </a:lnTo>
                    <a:lnTo>
                      <a:pt x="1691" y="907"/>
                    </a:lnTo>
                    <a:lnTo>
                      <a:pt x="1624" y="899"/>
                    </a:lnTo>
                    <a:lnTo>
                      <a:pt x="1587" y="896"/>
                    </a:lnTo>
                    <a:lnTo>
                      <a:pt x="1513" y="896"/>
                    </a:lnTo>
                    <a:lnTo>
                      <a:pt x="1477" y="899"/>
                    </a:lnTo>
                    <a:lnTo>
                      <a:pt x="1453" y="899"/>
                    </a:lnTo>
                    <a:lnTo>
                      <a:pt x="1407" y="887"/>
                    </a:lnTo>
                    <a:lnTo>
                      <a:pt x="1368" y="861"/>
                    </a:lnTo>
                    <a:lnTo>
                      <a:pt x="1339" y="824"/>
                    </a:lnTo>
                    <a:lnTo>
                      <a:pt x="1331" y="801"/>
                    </a:lnTo>
                    <a:lnTo>
                      <a:pt x="1315" y="758"/>
                    </a:lnTo>
                    <a:lnTo>
                      <a:pt x="1279" y="674"/>
                    </a:lnTo>
                    <a:lnTo>
                      <a:pt x="1235" y="593"/>
                    </a:lnTo>
                    <a:lnTo>
                      <a:pt x="1187" y="516"/>
                    </a:lnTo>
                    <a:lnTo>
                      <a:pt x="1133" y="444"/>
                    </a:lnTo>
                    <a:lnTo>
                      <a:pt x="1073" y="376"/>
                    </a:lnTo>
                    <a:lnTo>
                      <a:pt x="1009" y="311"/>
                    </a:lnTo>
                    <a:lnTo>
                      <a:pt x="940" y="254"/>
                    </a:lnTo>
                    <a:lnTo>
                      <a:pt x="867" y="200"/>
                    </a:lnTo>
                    <a:lnTo>
                      <a:pt x="789" y="153"/>
                    </a:lnTo>
                    <a:lnTo>
                      <a:pt x="708" y="111"/>
                    </a:lnTo>
                    <a:lnTo>
                      <a:pt x="623" y="75"/>
                    </a:lnTo>
                    <a:lnTo>
                      <a:pt x="536" y="46"/>
                    </a:lnTo>
                    <a:lnTo>
                      <a:pt x="445" y="25"/>
                    </a:lnTo>
                    <a:lnTo>
                      <a:pt x="351" y="9"/>
                    </a:lnTo>
                    <a:lnTo>
                      <a:pt x="256" y="2"/>
                    </a:lnTo>
                    <a:lnTo>
                      <a:pt x="207" y="0"/>
                    </a:lnTo>
                    <a:lnTo>
                      <a:pt x="154" y="2"/>
                    </a:lnTo>
                    <a:lnTo>
                      <a:pt x="50" y="10"/>
                    </a:lnTo>
                    <a:lnTo>
                      <a:pt x="0" y="19"/>
                    </a:lnTo>
                    <a:lnTo>
                      <a:pt x="79" y="35"/>
                    </a:lnTo>
                    <a:lnTo>
                      <a:pt x="232" y="84"/>
                    </a:lnTo>
                    <a:lnTo>
                      <a:pt x="374" y="151"/>
                    </a:lnTo>
                    <a:lnTo>
                      <a:pt x="507" y="238"/>
                    </a:lnTo>
                    <a:lnTo>
                      <a:pt x="625" y="340"/>
                    </a:lnTo>
                    <a:lnTo>
                      <a:pt x="729" y="455"/>
                    </a:lnTo>
                    <a:lnTo>
                      <a:pt x="818" y="585"/>
                    </a:lnTo>
                    <a:lnTo>
                      <a:pt x="888" y="726"/>
                    </a:lnTo>
                    <a:lnTo>
                      <a:pt x="916" y="801"/>
                    </a:lnTo>
                    <a:lnTo>
                      <a:pt x="926" y="824"/>
                    </a:lnTo>
                    <a:lnTo>
                      <a:pt x="955" y="861"/>
                    </a:lnTo>
                    <a:lnTo>
                      <a:pt x="994" y="887"/>
                    </a:lnTo>
                    <a:lnTo>
                      <a:pt x="1040" y="899"/>
                    </a:lnTo>
                    <a:lnTo>
                      <a:pt x="1063" y="899"/>
                    </a:lnTo>
                    <a:lnTo>
                      <a:pt x="1099" y="896"/>
                    </a:lnTo>
                    <a:lnTo>
                      <a:pt x="1174" y="896"/>
                    </a:lnTo>
                    <a:lnTo>
                      <a:pt x="1211" y="899"/>
                    </a:lnTo>
                    <a:lnTo>
                      <a:pt x="1276" y="907"/>
                    </a:lnTo>
                    <a:lnTo>
                      <a:pt x="1403" y="945"/>
                    </a:lnTo>
                    <a:lnTo>
                      <a:pt x="1518" y="1001"/>
                    </a:lnTo>
                    <a:lnTo>
                      <a:pt x="1620" y="1077"/>
                    </a:lnTo>
                    <a:lnTo>
                      <a:pt x="1709" y="1168"/>
                    </a:lnTo>
                    <a:lnTo>
                      <a:pt x="1781" y="1275"/>
                    </a:lnTo>
                    <a:lnTo>
                      <a:pt x="1835" y="1391"/>
                    </a:lnTo>
                    <a:lnTo>
                      <a:pt x="1868" y="1518"/>
                    </a:lnTo>
                    <a:lnTo>
                      <a:pt x="1873" y="1584"/>
                    </a:lnTo>
                    <a:lnTo>
                      <a:pt x="1876" y="1625"/>
                    </a:lnTo>
                    <a:lnTo>
                      <a:pt x="1873" y="1704"/>
                    </a:lnTo>
                    <a:lnTo>
                      <a:pt x="1862" y="1782"/>
                    </a:lnTo>
                    <a:lnTo>
                      <a:pt x="1845" y="1857"/>
                    </a:lnTo>
                    <a:lnTo>
                      <a:pt x="1819" y="1929"/>
                    </a:lnTo>
                    <a:lnTo>
                      <a:pt x="1786" y="1996"/>
                    </a:lnTo>
                    <a:lnTo>
                      <a:pt x="1745" y="2061"/>
                    </a:lnTo>
                    <a:lnTo>
                      <a:pt x="1701" y="2120"/>
                    </a:lnTo>
                    <a:lnTo>
                      <a:pt x="1650" y="2175"/>
                    </a:lnTo>
                    <a:lnTo>
                      <a:pt x="1594" y="2225"/>
                    </a:lnTo>
                    <a:lnTo>
                      <a:pt x="1534" y="2268"/>
                    </a:lnTo>
                    <a:lnTo>
                      <a:pt x="1467" y="2306"/>
                    </a:lnTo>
                    <a:lnTo>
                      <a:pt x="1398" y="2338"/>
                    </a:lnTo>
                    <a:lnTo>
                      <a:pt x="1326" y="2361"/>
                    </a:lnTo>
                    <a:lnTo>
                      <a:pt x="1251" y="2378"/>
                    </a:lnTo>
                    <a:lnTo>
                      <a:pt x="1172" y="2385"/>
                    </a:lnTo>
                    <a:lnTo>
                      <a:pt x="1133" y="2387"/>
                    </a:lnTo>
                    <a:lnTo>
                      <a:pt x="1547" y="2387"/>
                    </a:lnTo>
                    <a:lnTo>
                      <a:pt x="1587" y="2385"/>
                    </a:lnTo>
                    <a:lnTo>
                      <a:pt x="1665" y="2378"/>
                    </a:lnTo>
                    <a:lnTo>
                      <a:pt x="1741" y="2361"/>
                    </a:lnTo>
                    <a:lnTo>
                      <a:pt x="1813" y="2338"/>
                    </a:lnTo>
                    <a:lnTo>
                      <a:pt x="1882" y="2306"/>
                    </a:lnTo>
                    <a:lnTo>
                      <a:pt x="1947" y="2268"/>
                    </a:lnTo>
                    <a:lnTo>
                      <a:pt x="2007" y="2225"/>
                    </a:lnTo>
                    <a:lnTo>
                      <a:pt x="2064" y="2175"/>
                    </a:lnTo>
                    <a:lnTo>
                      <a:pt x="2115" y="2120"/>
                    </a:lnTo>
                    <a:lnTo>
                      <a:pt x="2160" y="2061"/>
                    </a:lnTo>
                    <a:lnTo>
                      <a:pt x="2199" y="1996"/>
                    </a:lnTo>
                    <a:lnTo>
                      <a:pt x="2232" y="1929"/>
                    </a:lnTo>
                    <a:lnTo>
                      <a:pt x="2258" y="1857"/>
                    </a:lnTo>
                    <a:lnTo>
                      <a:pt x="2277" y="1782"/>
                    </a:lnTo>
                    <a:lnTo>
                      <a:pt x="2288" y="1704"/>
                    </a:lnTo>
                    <a:lnTo>
                      <a:pt x="2290" y="1625"/>
                    </a:lnTo>
                    <a:lnTo>
                      <a:pt x="2288" y="1584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66" y="2680"/>
                <a:ext cx="765" cy="795"/>
              </a:xfrm>
              <a:custGeom>
                <a:avLst/>
                <a:gdLst>
                  <a:gd name="T0" fmla="*/ 1393 w 2295"/>
                  <a:gd name="T1" fmla="*/ 596 h 2387"/>
                  <a:gd name="T2" fmla="*/ 1294 w 2295"/>
                  <a:gd name="T3" fmla="*/ 581 h 2387"/>
                  <a:gd name="T4" fmla="*/ 1181 w 2295"/>
                  <a:gd name="T5" fmla="*/ 507 h 2387"/>
                  <a:gd name="T6" fmla="*/ 1118 w 2295"/>
                  <a:gd name="T7" fmla="*/ 426 h 2387"/>
                  <a:gd name="T8" fmla="*/ 922 w 2295"/>
                  <a:gd name="T9" fmla="*/ 239 h 2387"/>
                  <a:gd name="T10" fmla="*/ 687 w 2295"/>
                  <a:gd name="T11" fmla="*/ 101 h 2387"/>
                  <a:gd name="T12" fmla="*/ 421 w 2295"/>
                  <a:gd name="T13" fmla="*/ 19 h 2387"/>
                  <a:gd name="T14" fmla="*/ 206 w 2295"/>
                  <a:gd name="T15" fmla="*/ 0 h 2387"/>
                  <a:gd name="T16" fmla="*/ 51 w 2295"/>
                  <a:gd name="T17" fmla="*/ 10 h 2387"/>
                  <a:gd name="T18" fmla="*/ 57 w 2295"/>
                  <a:gd name="T19" fmla="*/ 29 h 2387"/>
                  <a:gd name="T20" fmla="*/ 273 w 2295"/>
                  <a:gd name="T21" fmla="*/ 101 h 2387"/>
                  <a:gd name="T22" fmla="*/ 467 w 2295"/>
                  <a:gd name="T23" fmla="*/ 210 h 2387"/>
                  <a:gd name="T24" fmla="*/ 637 w 2295"/>
                  <a:gd name="T25" fmla="*/ 353 h 2387"/>
                  <a:gd name="T26" fmla="*/ 746 w 2295"/>
                  <a:gd name="T27" fmla="*/ 480 h 2387"/>
                  <a:gd name="T28" fmla="*/ 820 w 2295"/>
                  <a:gd name="T29" fmla="*/ 550 h 2387"/>
                  <a:gd name="T30" fmla="*/ 945 w 2295"/>
                  <a:gd name="T31" fmla="*/ 596 h 2387"/>
                  <a:gd name="T32" fmla="*/ 985 w 2295"/>
                  <a:gd name="T33" fmla="*/ 596 h 2387"/>
                  <a:gd name="T34" fmla="*/ 1124 w 2295"/>
                  <a:gd name="T35" fmla="*/ 608 h 2387"/>
                  <a:gd name="T36" fmla="*/ 1297 w 2295"/>
                  <a:gd name="T37" fmla="*/ 653 h 2387"/>
                  <a:gd name="T38" fmla="*/ 1454 w 2295"/>
                  <a:gd name="T39" fmla="*/ 729 h 2387"/>
                  <a:gd name="T40" fmla="*/ 1592 w 2295"/>
                  <a:gd name="T41" fmla="*/ 834 h 2387"/>
                  <a:gd name="T42" fmla="*/ 1707 w 2295"/>
                  <a:gd name="T43" fmla="*/ 964 h 2387"/>
                  <a:gd name="T44" fmla="*/ 1796 w 2295"/>
                  <a:gd name="T45" fmla="*/ 1113 h 2387"/>
                  <a:gd name="T46" fmla="*/ 1855 w 2295"/>
                  <a:gd name="T47" fmla="*/ 1280 h 2387"/>
                  <a:gd name="T48" fmla="*/ 1880 w 2295"/>
                  <a:gd name="T49" fmla="*/ 1461 h 2387"/>
                  <a:gd name="T50" fmla="*/ 1878 w 2295"/>
                  <a:gd name="T51" fmla="*/ 1553 h 2387"/>
                  <a:gd name="T52" fmla="*/ 1848 w 2295"/>
                  <a:gd name="T53" fmla="*/ 1728 h 2387"/>
                  <a:gd name="T54" fmla="*/ 1785 w 2295"/>
                  <a:gd name="T55" fmla="*/ 1891 h 2387"/>
                  <a:gd name="T56" fmla="*/ 1693 w 2295"/>
                  <a:gd name="T57" fmla="*/ 2035 h 2387"/>
                  <a:gd name="T58" fmla="*/ 1575 w 2295"/>
                  <a:gd name="T59" fmla="*/ 2160 h 2387"/>
                  <a:gd name="T60" fmla="*/ 1435 w 2295"/>
                  <a:gd name="T61" fmla="*/ 2261 h 2387"/>
                  <a:gd name="T62" fmla="*/ 1278 w 2295"/>
                  <a:gd name="T63" fmla="*/ 2333 h 2387"/>
                  <a:gd name="T64" fmla="*/ 1106 w 2295"/>
                  <a:gd name="T65" fmla="*/ 2377 h 2387"/>
                  <a:gd name="T66" fmla="*/ 971 w 2295"/>
                  <a:gd name="T67" fmla="*/ 2387 h 2387"/>
                  <a:gd name="T68" fmla="*/ 1430 w 2295"/>
                  <a:gd name="T69" fmla="*/ 2385 h 2387"/>
                  <a:gd name="T70" fmla="*/ 1608 w 2295"/>
                  <a:gd name="T71" fmla="*/ 2359 h 2387"/>
                  <a:gd name="T72" fmla="*/ 1773 w 2295"/>
                  <a:gd name="T73" fmla="*/ 2302 h 2387"/>
                  <a:gd name="T74" fmla="*/ 1922 w 2295"/>
                  <a:gd name="T75" fmla="*/ 2214 h 2387"/>
                  <a:gd name="T76" fmla="*/ 2051 w 2295"/>
                  <a:gd name="T77" fmla="*/ 2100 h 2387"/>
                  <a:gd name="T78" fmla="*/ 2156 w 2295"/>
                  <a:gd name="T79" fmla="*/ 1966 h 2387"/>
                  <a:gd name="T80" fmla="*/ 2234 w 2295"/>
                  <a:gd name="T81" fmla="*/ 1812 h 2387"/>
                  <a:gd name="T82" fmla="*/ 2282 w 2295"/>
                  <a:gd name="T83" fmla="*/ 1642 h 2387"/>
                  <a:gd name="T84" fmla="*/ 2295 w 2295"/>
                  <a:gd name="T85" fmla="*/ 1507 h 2387"/>
                  <a:gd name="T86" fmla="*/ 2286 w 2295"/>
                  <a:gd name="T87" fmla="*/ 1368 h 2387"/>
                  <a:gd name="T88" fmla="*/ 2244 w 2295"/>
                  <a:gd name="T89" fmla="*/ 1194 h 2387"/>
                  <a:gd name="T90" fmla="*/ 2169 w 2295"/>
                  <a:gd name="T91" fmla="*/ 1036 h 2387"/>
                  <a:gd name="T92" fmla="*/ 2067 w 2295"/>
                  <a:gd name="T93" fmla="*/ 896 h 2387"/>
                  <a:gd name="T94" fmla="*/ 1939 w 2295"/>
                  <a:gd name="T95" fmla="*/ 778 h 2387"/>
                  <a:gd name="T96" fmla="*/ 1791 w 2295"/>
                  <a:gd name="T97" fmla="*/ 687 h 2387"/>
                  <a:gd name="T98" fmla="*/ 1625 w 2295"/>
                  <a:gd name="T99" fmla="*/ 625 h 2387"/>
                  <a:gd name="T100" fmla="*/ 1446 w 2295"/>
                  <a:gd name="T101" fmla="*/ 598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95" h="2387">
                    <a:moveTo>
                      <a:pt x="1399" y="596"/>
                    </a:moveTo>
                    <a:lnTo>
                      <a:pt x="1393" y="596"/>
                    </a:lnTo>
                    <a:lnTo>
                      <a:pt x="1360" y="596"/>
                    </a:lnTo>
                    <a:lnTo>
                      <a:pt x="1294" y="581"/>
                    </a:lnTo>
                    <a:lnTo>
                      <a:pt x="1233" y="550"/>
                    </a:lnTo>
                    <a:lnTo>
                      <a:pt x="1181" y="507"/>
                    </a:lnTo>
                    <a:lnTo>
                      <a:pt x="1160" y="480"/>
                    </a:lnTo>
                    <a:lnTo>
                      <a:pt x="1118" y="426"/>
                    </a:lnTo>
                    <a:lnTo>
                      <a:pt x="1026" y="327"/>
                    </a:lnTo>
                    <a:lnTo>
                      <a:pt x="922" y="239"/>
                    </a:lnTo>
                    <a:lnTo>
                      <a:pt x="808" y="164"/>
                    </a:lnTo>
                    <a:lnTo>
                      <a:pt x="687" y="101"/>
                    </a:lnTo>
                    <a:lnTo>
                      <a:pt x="558" y="52"/>
                    </a:lnTo>
                    <a:lnTo>
                      <a:pt x="421" y="19"/>
                    </a:lnTo>
                    <a:lnTo>
                      <a:pt x="280" y="2"/>
                    </a:lnTo>
                    <a:lnTo>
                      <a:pt x="206" y="0"/>
                    </a:lnTo>
                    <a:lnTo>
                      <a:pt x="153" y="2"/>
                    </a:lnTo>
                    <a:lnTo>
                      <a:pt x="51" y="10"/>
                    </a:lnTo>
                    <a:lnTo>
                      <a:pt x="0" y="19"/>
                    </a:lnTo>
                    <a:lnTo>
                      <a:pt x="57" y="29"/>
                    </a:lnTo>
                    <a:lnTo>
                      <a:pt x="166" y="61"/>
                    </a:lnTo>
                    <a:lnTo>
                      <a:pt x="273" y="101"/>
                    </a:lnTo>
                    <a:lnTo>
                      <a:pt x="372" y="151"/>
                    </a:lnTo>
                    <a:lnTo>
                      <a:pt x="467" y="210"/>
                    </a:lnTo>
                    <a:lnTo>
                      <a:pt x="556" y="278"/>
                    </a:lnTo>
                    <a:lnTo>
                      <a:pt x="637" y="353"/>
                    </a:lnTo>
                    <a:lnTo>
                      <a:pt x="712" y="436"/>
                    </a:lnTo>
                    <a:lnTo>
                      <a:pt x="746" y="480"/>
                    </a:lnTo>
                    <a:lnTo>
                      <a:pt x="768" y="507"/>
                    </a:lnTo>
                    <a:lnTo>
                      <a:pt x="820" y="550"/>
                    </a:lnTo>
                    <a:lnTo>
                      <a:pt x="879" y="581"/>
                    </a:lnTo>
                    <a:lnTo>
                      <a:pt x="945" y="596"/>
                    </a:lnTo>
                    <a:lnTo>
                      <a:pt x="980" y="596"/>
                    </a:lnTo>
                    <a:lnTo>
                      <a:pt x="985" y="596"/>
                    </a:lnTo>
                    <a:lnTo>
                      <a:pt x="1032" y="598"/>
                    </a:lnTo>
                    <a:lnTo>
                      <a:pt x="1124" y="608"/>
                    </a:lnTo>
                    <a:lnTo>
                      <a:pt x="1212" y="625"/>
                    </a:lnTo>
                    <a:lnTo>
                      <a:pt x="1297" y="653"/>
                    </a:lnTo>
                    <a:lnTo>
                      <a:pt x="1377" y="687"/>
                    </a:lnTo>
                    <a:lnTo>
                      <a:pt x="1454" y="729"/>
                    </a:lnTo>
                    <a:lnTo>
                      <a:pt x="1526" y="778"/>
                    </a:lnTo>
                    <a:lnTo>
                      <a:pt x="1592" y="834"/>
                    </a:lnTo>
                    <a:lnTo>
                      <a:pt x="1652" y="896"/>
                    </a:lnTo>
                    <a:lnTo>
                      <a:pt x="1707" y="964"/>
                    </a:lnTo>
                    <a:lnTo>
                      <a:pt x="1756" y="1036"/>
                    </a:lnTo>
                    <a:lnTo>
                      <a:pt x="1796" y="1113"/>
                    </a:lnTo>
                    <a:lnTo>
                      <a:pt x="1829" y="1194"/>
                    </a:lnTo>
                    <a:lnTo>
                      <a:pt x="1855" y="1280"/>
                    </a:lnTo>
                    <a:lnTo>
                      <a:pt x="1873" y="1368"/>
                    </a:lnTo>
                    <a:lnTo>
                      <a:pt x="1880" y="1461"/>
                    </a:lnTo>
                    <a:lnTo>
                      <a:pt x="1880" y="1507"/>
                    </a:lnTo>
                    <a:lnTo>
                      <a:pt x="1878" y="1553"/>
                    </a:lnTo>
                    <a:lnTo>
                      <a:pt x="1868" y="1642"/>
                    </a:lnTo>
                    <a:lnTo>
                      <a:pt x="1848" y="1728"/>
                    </a:lnTo>
                    <a:lnTo>
                      <a:pt x="1821" y="1812"/>
                    </a:lnTo>
                    <a:lnTo>
                      <a:pt x="1785" y="1891"/>
                    </a:lnTo>
                    <a:lnTo>
                      <a:pt x="1742" y="1966"/>
                    </a:lnTo>
                    <a:lnTo>
                      <a:pt x="1693" y="2035"/>
                    </a:lnTo>
                    <a:lnTo>
                      <a:pt x="1636" y="2100"/>
                    </a:lnTo>
                    <a:lnTo>
                      <a:pt x="1575" y="2160"/>
                    </a:lnTo>
                    <a:lnTo>
                      <a:pt x="1507" y="2214"/>
                    </a:lnTo>
                    <a:lnTo>
                      <a:pt x="1435" y="2261"/>
                    </a:lnTo>
                    <a:lnTo>
                      <a:pt x="1358" y="2302"/>
                    </a:lnTo>
                    <a:lnTo>
                      <a:pt x="1278" y="2333"/>
                    </a:lnTo>
                    <a:lnTo>
                      <a:pt x="1194" y="2359"/>
                    </a:lnTo>
                    <a:lnTo>
                      <a:pt x="1106" y="2377"/>
                    </a:lnTo>
                    <a:lnTo>
                      <a:pt x="1017" y="2385"/>
                    </a:lnTo>
                    <a:lnTo>
                      <a:pt x="971" y="2387"/>
                    </a:lnTo>
                    <a:lnTo>
                      <a:pt x="1384" y="2387"/>
                    </a:lnTo>
                    <a:lnTo>
                      <a:pt x="1430" y="2385"/>
                    </a:lnTo>
                    <a:lnTo>
                      <a:pt x="1520" y="2377"/>
                    </a:lnTo>
                    <a:lnTo>
                      <a:pt x="1608" y="2359"/>
                    </a:lnTo>
                    <a:lnTo>
                      <a:pt x="1691" y="2333"/>
                    </a:lnTo>
                    <a:lnTo>
                      <a:pt x="1773" y="2302"/>
                    </a:lnTo>
                    <a:lnTo>
                      <a:pt x="1850" y="2261"/>
                    </a:lnTo>
                    <a:lnTo>
                      <a:pt x="1922" y="2214"/>
                    </a:lnTo>
                    <a:lnTo>
                      <a:pt x="1989" y="2160"/>
                    </a:lnTo>
                    <a:lnTo>
                      <a:pt x="2051" y="2100"/>
                    </a:lnTo>
                    <a:lnTo>
                      <a:pt x="2106" y="2035"/>
                    </a:lnTo>
                    <a:lnTo>
                      <a:pt x="2156" y="1966"/>
                    </a:lnTo>
                    <a:lnTo>
                      <a:pt x="2200" y="1891"/>
                    </a:lnTo>
                    <a:lnTo>
                      <a:pt x="2234" y="1812"/>
                    </a:lnTo>
                    <a:lnTo>
                      <a:pt x="2263" y="1728"/>
                    </a:lnTo>
                    <a:lnTo>
                      <a:pt x="2282" y="1642"/>
                    </a:lnTo>
                    <a:lnTo>
                      <a:pt x="2292" y="1553"/>
                    </a:lnTo>
                    <a:lnTo>
                      <a:pt x="2295" y="1507"/>
                    </a:lnTo>
                    <a:lnTo>
                      <a:pt x="2295" y="1461"/>
                    </a:lnTo>
                    <a:lnTo>
                      <a:pt x="2286" y="1368"/>
                    </a:lnTo>
                    <a:lnTo>
                      <a:pt x="2269" y="1280"/>
                    </a:lnTo>
                    <a:lnTo>
                      <a:pt x="2244" y="1194"/>
                    </a:lnTo>
                    <a:lnTo>
                      <a:pt x="2211" y="1113"/>
                    </a:lnTo>
                    <a:lnTo>
                      <a:pt x="2169" y="1036"/>
                    </a:lnTo>
                    <a:lnTo>
                      <a:pt x="2122" y="964"/>
                    </a:lnTo>
                    <a:lnTo>
                      <a:pt x="2067" y="896"/>
                    </a:lnTo>
                    <a:lnTo>
                      <a:pt x="2007" y="834"/>
                    </a:lnTo>
                    <a:lnTo>
                      <a:pt x="1939" y="778"/>
                    </a:lnTo>
                    <a:lnTo>
                      <a:pt x="1868" y="729"/>
                    </a:lnTo>
                    <a:lnTo>
                      <a:pt x="1791" y="687"/>
                    </a:lnTo>
                    <a:lnTo>
                      <a:pt x="1710" y="653"/>
                    </a:lnTo>
                    <a:lnTo>
                      <a:pt x="1625" y="625"/>
                    </a:lnTo>
                    <a:lnTo>
                      <a:pt x="1537" y="608"/>
                    </a:lnTo>
                    <a:lnTo>
                      <a:pt x="1446" y="598"/>
                    </a:lnTo>
                    <a:lnTo>
                      <a:pt x="1399" y="596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690" y="2818"/>
                <a:ext cx="388" cy="404"/>
              </a:xfrm>
              <a:custGeom>
                <a:avLst/>
                <a:gdLst>
                  <a:gd name="T0" fmla="*/ 1165 w 1165"/>
                  <a:gd name="T1" fmla="*/ 192 h 1210"/>
                  <a:gd name="T2" fmla="*/ 1097 w 1165"/>
                  <a:gd name="T3" fmla="*/ 183 h 1210"/>
                  <a:gd name="T4" fmla="*/ 1027 w 1165"/>
                  <a:gd name="T5" fmla="*/ 180 h 1210"/>
                  <a:gd name="T6" fmla="*/ 1024 w 1165"/>
                  <a:gd name="T7" fmla="*/ 180 h 1210"/>
                  <a:gd name="T8" fmla="*/ 1021 w 1165"/>
                  <a:gd name="T9" fmla="*/ 180 h 1210"/>
                  <a:gd name="T10" fmla="*/ 986 w 1165"/>
                  <a:gd name="T11" fmla="*/ 180 h 1210"/>
                  <a:gd name="T12" fmla="*/ 922 w 1165"/>
                  <a:gd name="T13" fmla="*/ 165 h 1210"/>
                  <a:gd name="T14" fmla="*/ 861 w 1165"/>
                  <a:gd name="T15" fmla="*/ 134 h 1210"/>
                  <a:gd name="T16" fmla="*/ 809 w 1165"/>
                  <a:gd name="T17" fmla="*/ 91 h 1210"/>
                  <a:gd name="T18" fmla="*/ 788 w 1165"/>
                  <a:gd name="T19" fmla="*/ 64 h 1210"/>
                  <a:gd name="T20" fmla="*/ 763 w 1165"/>
                  <a:gd name="T21" fmla="*/ 32 h 1210"/>
                  <a:gd name="T22" fmla="*/ 737 w 1165"/>
                  <a:gd name="T23" fmla="*/ 0 h 1210"/>
                  <a:gd name="T24" fmla="*/ 657 w 1165"/>
                  <a:gd name="T25" fmla="*/ 33 h 1210"/>
                  <a:gd name="T26" fmla="*/ 508 w 1165"/>
                  <a:gd name="T27" fmla="*/ 118 h 1210"/>
                  <a:gd name="T28" fmla="*/ 374 w 1165"/>
                  <a:gd name="T29" fmla="*/ 225 h 1210"/>
                  <a:gd name="T30" fmla="*/ 258 w 1165"/>
                  <a:gd name="T31" fmla="*/ 349 h 1210"/>
                  <a:gd name="T32" fmla="*/ 160 w 1165"/>
                  <a:gd name="T33" fmla="*/ 489 h 1210"/>
                  <a:gd name="T34" fmla="*/ 83 w 1165"/>
                  <a:gd name="T35" fmla="*/ 643 h 1210"/>
                  <a:gd name="T36" fmla="*/ 42 w 1165"/>
                  <a:gd name="T37" fmla="*/ 767 h 1210"/>
                  <a:gd name="T38" fmla="*/ 22 w 1165"/>
                  <a:gd name="T39" fmla="*/ 852 h 1210"/>
                  <a:gd name="T40" fmla="*/ 7 w 1165"/>
                  <a:gd name="T41" fmla="*/ 939 h 1210"/>
                  <a:gd name="T42" fmla="*/ 0 w 1165"/>
                  <a:gd name="T43" fmla="*/ 1030 h 1210"/>
                  <a:gd name="T44" fmla="*/ 0 w 1165"/>
                  <a:gd name="T45" fmla="*/ 1076 h 1210"/>
                  <a:gd name="T46" fmla="*/ 1 w 1165"/>
                  <a:gd name="T47" fmla="*/ 1104 h 1210"/>
                  <a:gd name="T48" fmla="*/ 23 w 1165"/>
                  <a:gd name="T49" fmla="*/ 1151 h 1210"/>
                  <a:gd name="T50" fmla="*/ 59 w 1165"/>
                  <a:gd name="T51" fmla="*/ 1189 h 1210"/>
                  <a:gd name="T52" fmla="*/ 108 w 1165"/>
                  <a:gd name="T53" fmla="*/ 1209 h 1210"/>
                  <a:gd name="T54" fmla="*/ 135 w 1165"/>
                  <a:gd name="T55" fmla="*/ 1210 h 1210"/>
                  <a:gd name="T56" fmla="*/ 163 w 1165"/>
                  <a:gd name="T57" fmla="*/ 1209 h 1210"/>
                  <a:gd name="T58" fmla="*/ 210 w 1165"/>
                  <a:gd name="T59" fmla="*/ 1189 h 1210"/>
                  <a:gd name="T60" fmla="*/ 248 w 1165"/>
                  <a:gd name="T61" fmla="*/ 1151 h 1210"/>
                  <a:gd name="T62" fmla="*/ 268 w 1165"/>
                  <a:gd name="T63" fmla="*/ 1104 h 1210"/>
                  <a:gd name="T64" fmla="*/ 269 w 1165"/>
                  <a:gd name="T65" fmla="*/ 1076 h 1210"/>
                  <a:gd name="T66" fmla="*/ 271 w 1165"/>
                  <a:gd name="T67" fmla="*/ 1030 h 1210"/>
                  <a:gd name="T68" fmla="*/ 279 w 1165"/>
                  <a:gd name="T69" fmla="*/ 941 h 1210"/>
                  <a:gd name="T70" fmla="*/ 298 w 1165"/>
                  <a:gd name="T71" fmla="*/ 854 h 1210"/>
                  <a:gd name="T72" fmla="*/ 324 w 1165"/>
                  <a:gd name="T73" fmla="*/ 772 h 1210"/>
                  <a:gd name="T74" fmla="*/ 357 w 1165"/>
                  <a:gd name="T75" fmla="*/ 693 h 1210"/>
                  <a:gd name="T76" fmla="*/ 397 w 1165"/>
                  <a:gd name="T77" fmla="*/ 618 h 1210"/>
                  <a:gd name="T78" fmla="*/ 445 w 1165"/>
                  <a:gd name="T79" fmla="*/ 548 h 1210"/>
                  <a:gd name="T80" fmla="*/ 500 w 1165"/>
                  <a:gd name="T81" fmla="*/ 481 h 1210"/>
                  <a:gd name="T82" fmla="*/ 560 w 1165"/>
                  <a:gd name="T83" fmla="*/ 422 h 1210"/>
                  <a:gd name="T84" fmla="*/ 625 w 1165"/>
                  <a:gd name="T85" fmla="*/ 368 h 1210"/>
                  <a:gd name="T86" fmla="*/ 696 w 1165"/>
                  <a:gd name="T87" fmla="*/ 320 h 1210"/>
                  <a:gd name="T88" fmla="*/ 770 w 1165"/>
                  <a:gd name="T89" fmla="*/ 278 h 1210"/>
                  <a:gd name="T90" fmla="*/ 850 w 1165"/>
                  <a:gd name="T91" fmla="*/ 245 h 1210"/>
                  <a:gd name="T92" fmla="*/ 933 w 1165"/>
                  <a:gd name="T93" fmla="*/ 219 h 1210"/>
                  <a:gd name="T94" fmla="*/ 1020 w 1165"/>
                  <a:gd name="T95" fmla="*/ 202 h 1210"/>
                  <a:gd name="T96" fmla="*/ 1109 w 1165"/>
                  <a:gd name="T97" fmla="*/ 193 h 1210"/>
                  <a:gd name="T98" fmla="*/ 1154 w 1165"/>
                  <a:gd name="T99" fmla="*/ 192 h 1210"/>
                  <a:gd name="T100" fmla="*/ 1159 w 1165"/>
                  <a:gd name="T101" fmla="*/ 192 h 1210"/>
                  <a:gd name="T102" fmla="*/ 1165 w 1165"/>
                  <a:gd name="T103" fmla="*/ 192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5" h="1210">
                    <a:moveTo>
                      <a:pt x="1165" y="192"/>
                    </a:moveTo>
                    <a:lnTo>
                      <a:pt x="1097" y="183"/>
                    </a:lnTo>
                    <a:lnTo>
                      <a:pt x="1027" y="180"/>
                    </a:lnTo>
                    <a:lnTo>
                      <a:pt x="1024" y="180"/>
                    </a:lnTo>
                    <a:lnTo>
                      <a:pt x="1021" y="180"/>
                    </a:lnTo>
                    <a:lnTo>
                      <a:pt x="986" y="180"/>
                    </a:lnTo>
                    <a:lnTo>
                      <a:pt x="922" y="165"/>
                    </a:lnTo>
                    <a:lnTo>
                      <a:pt x="861" y="134"/>
                    </a:lnTo>
                    <a:lnTo>
                      <a:pt x="809" y="91"/>
                    </a:lnTo>
                    <a:lnTo>
                      <a:pt x="788" y="64"/>
                    </a:lnTo>
                    <a:lnTo>
                      <a:pt x="763" y="32"/>
                    </a:lnTo>
                    <a:lnTo>
                      <a:pt x="737" y="0"/>
                    </a:lnTo>
                    <a:lnTo>
                      <a:pt x="657" y="33"/>
                    </a:lnTo>
                    <a:lnTo>
                      <a:pt x="508" y="118"/>
                    </a:lnTo>
                    <a:lnTo>
                      <a:pt x="374" y="225"/>
                    </a:lnTo>
                    <a:lnTo>
                      <a:pt x="258" y="349"/>
                    </a:lnTo>
                    <a:lnTo>
                      <a:pt x="160" y="489"/>
                    </a:lnTo>
                    <a:lnTo>
                      <a:pt x="83" y="643"/>
                    </a:lnTo>
                    <a:lnTo>
                      <a:pt x="42" y="767"/>
                    </a:lnTo>
                    <a:lnTo>
                      <a:pt x="22" y="852"/>
                    </a:lnTo>
                    <a:lnTo>
                      <a:pt x="7" y="939"/>
                    </a:lnTo>
                    <a:lnTo>
                      <a:pt x="0" y="1030"/>
                    </a:lnTo>
                    <a:lnTo>
                      <a:pt x="0" y="1076"/>
                    </a:lnTo>
                    <a:lnTo>
                      <a:pt x="1" y="1104"/>
                    </a:lnTo>
                    <a:lnTo>
                      <a:pt x="23" y="1151"/>
                    </a:lnTo>
                    <a:lnTo>
                      <a:pt x="59" y="1189"/>
                    </a:lnTo>
                    <a:lnTo>
                      <a:pt x="108" y="1209"/>
                    </a:lnTo>
                    <a:lnTo>
                      <a:pt x="135" y="1210"/>
                    </a:lnTo>
                    <a:lnTo>
                      <a:pt x="163" y="1209"/>
                    </a:lnTo>
                    <a:lnTo>
                      <a:pt x="210" y="1189"/>
                    </a:lnTo>
                    <a:lnTo>
                      <a:pt x="248" y="1151"/>
                    </a:lnTo>
                    <a:lnTo>
                      <a:pt x="268" y="1104"/>
                    </a:lnTo>
                    <a:lnTo>
                      <a:pt x="269" y="1076"/>
                    </a:lnTo>
                    <a:lnTo>
                      <a:pt x="271" y="1030"/>
                    </a:lnTo>
                    <a:lnTo>
                      <a:pt x="279" y="941"/>
                    </a:lnTo>
                    <a:lnTo>
                      <a:pt x="298" y="854"/>
                    </a:lnTo>
                    <a:lnTo>
                      <a:pt x="324" y="772"/>
                    </a:lnTo>
                    <a:lnTo>
                      <a:pt x="357" y="693"/>
                    </a:lnTo>
                    <a:lnTo>
                      <a:pt x="397" y="618"/>
                    </a:lnTo>
                    <a:lnTo>
                      <a:pt x="445" y="548"/>
                    </a:lnTo>
                    <a:lnTo>
                      <a:pt x="500" y="481"/>
                    </a:lnTo>
                    <a:lnTo>
                      <a:pt x="560" y="422"/>
                    </a:lnTo>
                    <a:lnTo>
                      <a:pt x="625" y="368"/>
                    </a:lnTo>
                    <a:lnTo>
                      <a:pt x="696" y="320"/>
                    </a:lnTo>
                    <a:lnTo>
                      <a:pt x="770" y="278"/>
                    </a:lnTo>
                    <a:lnTo>
                      <a:pt x="850" y="245"/>
                    </a:lnTo>
                    <a:lnTo>
                      <a:pt x="933" y="219"/>
                    </a:lnTo>
                    <a:lnTo>
                      <a:pt x="1020" y="202"/>
                    </a:lnTo>
                    <a:lnTo>
                      <a:pt x="1109" y="193"/>
                    </a:lnTo>
                    <a:lnTo>
                      <a:pt x="1154" y="192"/>
                    </a:lnTo>
                    <a:lnTo>
                      <a:pt x="1159" y="192"/>
                    </a:lnTo>
                    <a:lnTo>
                      <a:pt x="1165" y="192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648" y="2815"/>
                <a:ext cx="343" cy="407"/>
              </a:xfrm>
              <a:custGeom>
                <a:avLst/>
                <a:gdLst>
                  <a:gd name="T0" fmla="*/ 757 w 1027"/>
                  <a:gd name="T1" fmla="*/ 1087 h 1221"/>
                  <a:gd name="T2" fmla="*/ 759 w 1027"/>
                  <a:gd name="T3" fmla="*/ 1115 h 1221"/>
                  <a:gd name="T4" fmla="*/ 779 w 1027"/>
                  <a:gd name="T5" fmla="*/ 1162 h 1221"/>
                  <a:gd name="T6" fmla="*/ 816 w 1027"/>
                  <a:gd name="T7" fmla="*/ 1200 h 1221"/>
                  <a:gd name="T8" fmla="*/ 864 w 1027"/>
                  <a:gd name="T9" fmla="*/ 1220 h 1221"/>
                  <a:gd name="T10" fmla="*/ 891 w 1027"/>
                  <a:gd name="T11" fmla="*/ 1221 h 1221"/>
                  <a:gd name="T12" fmla="*/ 919 w 1027"/>
                  <a:gd name="T13" fmla="*/ 1220 h 1221"/>
                  <a:gd name="T14" fmla="*/ 967 w 1027"/>
                  <a:gd name="T15" fmla="*/ 1200 h 1221"/>
                  <a:gd name="T16" fmla="*/ 1003 w 1027"/>
                  <a:gd name="T17" fmla="*/ 1162 h 1221"/>
                  <a:gd name="T18" fmla="*/ 1025 w 1027"/>
                  <a:gd name="T19" fmla="*/ 1115 h 1221"/>
                  <a:gd name="T20" fmla="*/ 1027 w 1027"/>
                  <a:gd name="T21" fmla="*/ 1087 h 1221"/>
                  <a:gd name="T22" fmla="*/ 1027 w 1027"/>
                  <a:gd name="T23" fmla="*/ 1041 h 1221"/>
                  <a:gd name="T24" fmla="*/ 1019 w 1027"/>
                  <a:gd name="T25" fmla="*/ 950 h 1221"/>
                  <a:gd name="T26" fmla="*/ 998 w 1027"/>
                  <a:gd name="T27" fmla="*/ 819 h 1221"/>
                  <a:gd name="T28" fmla="*/ 944 w 1027"/>
                  <a:gd name="T29" fmla="*/ 652 h 1221"/>
                  <a:gd name="T30" fmla="*/ 870 w 1027"/>
                  <a:gd name="T31" fmla="*/ 498 h 1221"/>
                  <a:gd name="T32" fmla="*/ 773 w 1027"/>
                  <a:gd name="T33" fmla="*/ 357 h 1221"/>
                  <a:gd name="T34" fmla="*/ 658 w 1027"/>
                  <a:gd name="T35" fmla="*/ 230 h 1221"/>
                  <a:gd name="T36" fmla="*/ 525 w 1027"/>
                  <a:gd name="T37" fmla="*/ 122 h 1221"/>
                  <a:gd name="T38" fmla="*/ 378 w 1027"/>
                  <a:gd name="T39" fmla="*/ 34 h 1221"/>
                  <a:gd name="T40" fmla="*/ 301 w 1027"/>
                  <a:gd name="T41" fmla="*/ 0 h 1221"/>
                  <a:gd name="T42" fmla="*/ 269 w 1027"/>
                  <a:gd name="T43" fmla="*/ 36 h 1221"/>
                  <a:gd name="T44" fmla="*/ 239 w 1027"/>
                  <a:gd name="T45" fmla="*/ 75 h 1221"/>
                  <a:gd name="T46" fmla="*/ 217 w 1027"/>
                  <a:gd name="T47" fmla="*/ 102 h 1221"/>
                  <a:gd name="T48" fmla="*/ 165 w 1027"/>
                  <a:gd name="T49" fmla="*/ 145 h 1221"/>
                  <a:gd name="T50" fmla="*/ 105 w 1027"/>
                  <a:gd name="T51" fmla="*/ 176 h 1221"/>
                  <a:gd name="T52" fmla="*/ 40 w 1027"/>
                  <a:gd name="T53" fmla="*/ 191 h 1221"/>
                  <a:gd name="T54" fmla="*/ 5 w 1027"/>
                  <a:gd name="T55" fmla="*/ 191 h 1221"/>
                  <a:gd name="T56" fmla="*/ 0 w 1027"/>
                  <a:gd name="T57" fmla="*/ 191 h 1221"/>
                  <a:gd name="T58" fmla="*/ 39 w 1027"/>
                  <a:gd name="T59" fmla="*/ 200 h 1221"/>
                  <a:gd name="T60" fmla="*/ 118 w 1027"/>
                  <a:gd name="T61" fmla="*/ 220 h 1221"/>
                  <a:gd name="T62" fmla="*/ 193 w 1027"/>
                  <a:gd name="T63" fmla="*/ 246 h 1221"/>
                  <a:gd name="T64" fmla="*/ 265 w 1027"/>
                  <a:gd name="T65" fmla="*/ 279 h 1221"/>
                  <a:gd name="T66" fmla="*/ 332 w 1027"/>
                  <a:gd name="T67" fmla="*/ 320 h 1221"/>
                  <a:gd name="T68" fmla="*/ 397 w 1027"/>
                  <a:gd name="T69" fmla="*/ 364 h 1221"/>
                  <a:gd name="T70" fmla="*/ 486 w 1027"/>
                  <a:gd name="T71" fmla="*/ 441 h 1221"/>
                  <a:gd name="T72" fmla="*/ 587 w 1027"/>
                  <a:gd name="T73" fmla="*/ 559 h 1221"/>
                  <a:gd name="T74" fmla="*/ 649 w 1027"/>
                  <a:gd name="T75" fmla="*/ 659 h 1221"/>
                  <a:gd name="T76" fmla="*/ 684 w 1027"/>
                  <a:gd name="T77" fmla="*/ 730 h 1221"/>
                  <a:gd name="T78" fmla="*/ 713 w 1027"/>
                  <a:gd name="T79" fmla="*/ 805 h 1221"/>
                  <a:gd name="T80" fmla="*/ 734 w 1027"/>
                  <a:gd name="T81" fmla="*/ 883 h 1221"/>
                  <a:gd name="T82" fmla="*/ 749 w 1027"/>
                  <a:gd name="T83" fmla="*/ 962 h 1221"/>
                  <a:gd name="T84" fmla="*/ 756 w 1027"/>
                  <a:gd name="T85" fmla="*/ 1045 h 1221"/>
                  <a:gd name="T86" fmla="*/ 757 w 1027"/>
                  <a:gd name="T87" fmla="*/ 108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7" h="1221">
                    <a:moveTo>
                      <a:pt x="757" y="1087"/>
                    </a:moveTo>
                    <a:lnTo>
                      <a:pt x="759" y="1115"/>
                    </a:lnTo>
                    <a:lnTo>
                      <a:pt x="779" y="1162"/>
                    </a:lnTo>
                    <a:lnTo>
                      <a:pt x="816" y="1200"/>
                    </a:lnTo>
                    <a:lnTo>
                      <a:pt x="864" y="1220"/>
                    </a:lnTo>
                    <a:lnTo>
                      <a:pt x="891" y="1221"/>
                    </a:lnTo>
                    <a:lnTo>
                      <a:pt x="919" y="1220"/>
                    </a:lnTo>
                    <a:lnTo>
                      <a:pt x="967" y="1200"/>
                    </a:lnTo>
                    <a:lnTo>
                      <a:pt x="1003" y="1162"/>
                    </a:lnTo>
                    <a:lnTo>
                      <a:pt x="1025" y="1115"/>
                    </a:lnTo>
                    <a:lnTo>
                      <a:pt x="1027" y="1087"/>
                    </a:lnTo>
                    <a:lnTo>
                      <a:pt x="1027" y="1041"/>
                    </a:lnTo>
                    <a:lnTo>
                      <a:pt x="1019" y="950"/>
                    </a:lnTo>
                    <a:lnTo>
                      <a:pt x="998" y="819"/>
                    </a:lnTo>
                    <a:lnTo>
                      <a:pt x="944" y="652"/>
                    </a:lnTo>
                    <a:lnTo>
                      <a:pt x="870" y="498"/>
                    </a:lnTo>
                    <a:lnTo>
                      <a:pt x="773" y="357"/>
                    </a:lnTo>
                    <a:lnTo>
                      <a:pt x="658" y="230"/>
                    </a:lnTo>
                    <a:lnTo>
                      <a:pt x="525" y="122"/>
                    </a:lnTo>
                    <a:lnTo>
                      <a:pt x="378" y="34"/>
                    </a:lnTo>
                    <a:lnTo>
                      <a:pt x="301" y="0"/>
                    </a:lnTo>
                    <a:lnTo>
                      <a:pt x="269" y="36"/>
                    </a:lnTo>
                    <a:lnTo>
                      <a:pt x="239" y="75"/>
                    </a:lnTo>
                    <a:lnTo>
                      <a:pt x="217" y="102"/>
                    </a:lnTo>
                    <a:lnTo>
                      <a:pt x="165" y="145"/>
                    </a:lnTo>
                    <a:lnTo>
                      <a:pt x="105" y="176"/>
                    </a:lnTo>
                    <a:lnTo>
                      <a:pt x="40" y="191"/>
                    </a:lnTo>
                    <a:lnTo>
                      <a:pt x="5" y="191"/>
                    </a:lnTo>
                    <a:lnTo>
                      <a:pt x="0" y="191"/>
                    </a:lnTo>
                    <a:lnTo>
                      <a:pt x="39" y="200"/>
                    </a:lnTo>
                    <a:lnTo>
                      <a:pt x="118" y="220"/>
                    </a:lnTo>
                    <a:lnTo>
                      <a:pt x="193" y="246"/>
                    </a:lnTo>
                    <a:lnTo>
                      <a:pt x="265" y="279"/>
                    </a:lnTo>
                    <a:lnTo>
                      <a:pt x="332" y="320"/>
                    </a:lnTo>
                    <a:lnTo>
                      <a:pt x="397" y="364"/>
                    </a:lnTo>
                    <a:lnTo>
                      <a:pt x="486" y="441"/>
                    </a:lnTo>
                    <a:lnTo>
                      <a:pt x="587" y="559"/>
                    </a:lnTo>
                    <a:lnTo>
                      <a:pt x="649" y="659"/>
                    </a:lnTo>
                    <a:lnTo>
                      <a:pt x="684" y="730"/>
                    </a:lnTo>
                    <a:lnTo>
                      <a:pt x="713" y="805"/>
                    </a:lnTo>
                    <a:lnTo>
                      <a:pt x="734" y="883"/>
                    </a:lnTo>
                    <a:lnTo>
                      <a:pt x="749" y="962"/>
                    </a:lnTo>
                    <a:lnTo>
                      <a:pt x="756" y="1045"/>
                    </a:lnTo>
                    <a:lnTo>
                      <a:pt x="757" y="1087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 rot="19800000" flipV="1">
              <a:off x="5318371" y="198732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5066907" y="1856048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721118" y="2124440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6561336" y="1802502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4893241" y="212825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017609" y="1964925"/>
              <a:ext cx="30069" cy="135235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3.googleusercontent.com/_note4nr-6bsXJvH6E8hvv-SFhJYYn219mYb23ESRwJKTM_f3iQUWitMlrzt3Eff0qwIafj-q7yoN5-q4JssjFH1--I4ZZvjhj1Tqds9Kof9jMJ76rPCzkJ2RwIL_FvOdqEuZmg">
            <a:extLst>
              <a:ext uri="{FF2B5EF4-FFF2-40B4-BE49-F238E27FC236}">
                <a16:creationId xmlns:a16="http://schemas.microsoft.com/office/drawing/2014/main" id="{2ACDAF84-8969-4931-AA0F-D6A5AFCE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6" y="284487"/>
            <a:ext cx="1581465" cy="15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E61509C-FE31-411B-8269-7C2BA26EFDF0}"/>
              </a:ext>
            </a:extLst>
          </p:cNvPr>
          <p:cNvSpPr txBox="1"/>
          <p:nvPr/>
        </p:nvSpPr>
        <p:spPr>
          <a:xfrm>
            <a:off x="3077553" y="4438169"/>
            <a:ext cx="56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下課了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下週二見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6E71D7-A202-48E2-A80C-0EB5455A8A71}"/>
              </a:ext>
            </a:extLst>
          </p:cNvPr>
          <p:cNvSpPr/>
          <p:nvPr/>
        </p:nvSpPr>
        <p:spPr>
          <a:xfrm>
            <a:off x="7229735" y="658100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591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838012"/>
            <a:ext cx="1181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資料來源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prstClr val="black"/>
                </a:solidFill>
                <a:hlinkClick r:id="rId2"/>
              </a:rPr>
              <a:t>https://www.sublimetext.com/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zh-TW" altLang="en-US" dirty="0">
                <a:solidFill>
                  <a:prstClr val="black"/>
                </a:solidFill>
              </a:rPr>
              <a:t>網頁編輯器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endParaRPr lang="en-US" altLang="zh-TW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2. </a:t>
            </a:r>
            <a:r>
              <a:rPr lang="en-US" altLang="zh-TW" dirty="0">
                <a:solidFill>
                  <a:prstClr val="black"/>
                </a:solidFill>
                <a:hlinkClick r:id="rId3"/>
              </a:rPr>
              <a:t>ttps://www.ifreesite.com/color/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zh-TW" altLang="en-US" dirty="0">
                <a:solidFill>
                  <a:prstClr val="black"/>
                </a:solidFill>
              </a:rPr>
              <a:t>色碼表</a:t>
            </a:r>
            <a:r>
              <a:rPr lang="en-US" altLang="zh-TW" dirty="0"/>
              <a:t>)</a:t>
            </a:r>
            <a:endParaRPr lang="en-US" altLang="zh-TW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3. </a:t>
            </a:r>
            <a:r>
              <a:rPr lang="en-US" altLang="zh-TW" dirty="0">
                <a:solidFill>
                  <a:prstClr val="black"/>
                </a:solidFill>
                <a:hlinkClick r:id="rId4"/>
              </a:rPr>
              <a:t>https://www.google.com/url?sa=i&amp;url=https%3A%2F%2Fbaike.so.com%2Fdoc%2F214427-226827.html&amp;psig=AOvVaw0LDnPB-Dda3B6yGx66newt&amp;ust=1618302579148000&amp;source=images&amp;cd=vfe&amp;ved=0CAIQjRxqFwoTCPi3tIul-O8CFQAAAAAdAAAAABAD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zh-TW" altLang="en-US" dirty="0">
                <a:solidFill>
                  <a:prstClr val="black"/>
                </a:solidFill>
              </a:rPr>
              <a:t>詹姆斯頭像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42F0CA-C925-443A-B953-4631CCD856CD}"/>
              </a:ext>
            </a:extLst>
          </p:cNvPr>
          <p:cNvSpPr/>
          <p:nvPr/>
        </p:nvSpPr>
        <p:spPr>
          <a:xfrm>
            <a:off x="6987421" y="6304288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643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2313" y="712821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上課公約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1307735" y="1580243"/>
            <a:ext cx="1074995" cy="982221"/>
            <a:chOff x="5271536" y="1887222"/>
            <a:chExt cx="1094509" cy="1094509"/>
          </a:xfrm>
        </p:grpSpPr>
        <p:sp>
          <p:nvSpPr>
            <p:cNvPr id="44" name="타원 43"/>
            <p:cNvSpPr/>
            <p:nvPr/>
          </p:nvSpPr>
          <p:spPr>
            <a:xfrm>
              <a:off x="5271536" y="1887222"/>
              <a:ext cx="1094509" cy="1094509"/>
            </a:xfrm>
            <a:prstGeom prst="ellipse">
              <a:avLst/>
            </a:prstGeom>
            <a:solidFill>
              <a:srgbClr val="FCB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331" y="2105658"/>
              <a:ext cx="629969" cy="629969"/>
            </a:xfrm>
            <a:prstGeom prst="rect">
              <a:avLst/>
            </a:prstGeom>
          </p:spPr>
        </p:pic>
      </p:grpSp>
      <p:sp>
        <p:nvSpPr>
          <p:cNvPr id="54" name="사각형: 둥근 모서리 13">
            <a:extLst>
              <a:ext uri="{FF2B5EF4-FFF2-40B4-BE49-F238E27FC236}">
                <a16:creationId xmlns:a16="http://schemas.microsoft.com/office/drawing/2014/main" id="{FAADA5D9-235A-49E7-B71A-455025C3E251}"/>
              </a:ext>
            </a:extLst>
          </p:cNvPr>
          <p:cNvSpPr/>
          <p:nvPr/>
        </p:nvSpPr>
        <p:spPr>
          <a:xfrm>
            <a:off x="1740615" y="1455941"/>
            <a:ext cx="209234" cy="191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9342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820243" y="1855461"/>
            <a:ext cx="3566983" cy="3627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1.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上課準時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並且專心聆聽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有問題可以隨時發問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3.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上課不玩手機不搗蛋不說髒話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4.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上課不亂塗鴉影響進度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5.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下課好好休息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6.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大學伴備課很辛苦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不可以頂嘴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7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多分享學校生活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8.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大學伴可隨時增加公約項目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C73454-C0FF-49B9-8B82-36DBF895BE42}"/>
              </a:ext>
            </a:extLst>
          </p:cNvPr>
          <p:cNvSpPr txBox="1"/>
          <p:nvPr/>
        </p:nvSpPr>
        <p:spPr>
          <a:xfrm>
            <a:off x="2923530" y="1558056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i="1" u="sng" kern="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小學伴須遵守以下公約</a:t>
            </a:r>
            <a:endParaRPr lang="zh-TW" altLang="en-US" i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6C19209-D5DB-481D-A11E-6A9375EEE389}"/>
              </a:ext>
            </a:extLst>
          </p:cNvPr>
          <p:cNvSpPr txBox="1"/>
          <p:nvPr/>
        </p:nvSpPr>
        <p:spPr>
          <a:xfrm>
            <a:off x="7118982" y="1544766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i="1" u="sng" kern="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大學伴須遵守以下公約</a:t>
            </a:r>
            <a:endParaRPr lang="zh-TW" altLang="en-US" i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직사각형 61">
            <a:extLst>
              <a:ext uri="{FF2B5EF4-FFF2-40B4-BE49-F238E27FC236}">
                <a16:creationId xmlns:a16="http://schemas.microsoft.com/office/drawing/2014/main" id="{3A10F75B-C062-45DD-B2F8-513CDDF24281}"/>
              </a:ext>
            </a:extLst>
          </p:cNvPr>
          <p:cNvSpPr/>
          <p:nvPr/>
        </p:nvSpPr>
        <p:spPr>
          <a:xfrm>
            <a:off x="7118982" y="1986577"/>
            <a:ext cx="3566983" cy="321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1.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上課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認真講解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督促德威認真學習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3.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上課不玩手機不搗蛋不說髒話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4.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34" charset="-127"/>
              </a:rPr>
              <a:t>德威上課很辛苦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準時下課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5.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每周一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20:00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前上傳教材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6.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有耐心解決德威的問題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7.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無故不可請假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遲到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早退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8" name="직사각형 61">
            <a:extLst>
              <a:ext uri="{FF2B5EF4-FFF2-40B4-BE49-F238E27FC236}">
                <a16:creationId xmlns:a16="http://schemas.microsoft.com/office/drawing/2014/main" id="{EE9BB772-4FE9-41BB-92AE-17B099AF7018}"/>
              </a:ext>
            </a:extLst>
          </p:cNvPr>
          <p:cNvSpPr/>
          <p:nvPr/>
        </p:nvSpPr>
        <p:spPr>
          <a:xfrm>
            <a:off x="2644184" y="5446871"/>
            <a:ext cx="894959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十週的共同約定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: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每次上課前快速朗誦一遍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課堂中違規者懲罰再朗誦一遍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0A441DC-0270-4439-80E2-220A1E421B10}"/>
              </a:ext>
            </a:extLst>
          </p:cNvPr>
          <p:cNvSpPr/>
          <p:nvPr/>
        </p:nvSpPr>
        <p:spPr>
          <a:xfrm>
            <a:off x="6987421" y="6304288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135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856" y="768279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今日目標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663048" y="759424"/>
            <a:ext cx="6632647" cy="5878442"/>
            <a:chOff x="4619001" y="0"/>
            <a:chExt cx="7737882" cy="6858000"/>
          </a:xfrm>
        </p:grpSpPr>
        <p:sp>
          <p:nvSpPr>
            <p:cNvPr id="46" name="자유형 45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원호 49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원호 50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원호 51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/>
          <p:cNvSpPr/>
          <p:nvPr/>
        </p:nvSpPr>
        <p:spPr>
          <a:xfrm>
            <a:off x="5724934" y="218234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1145464" y="3796845"/>
            <a:ext cx="2783789" cy="49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</a:rPr>
              <a:t>                   語法小測驗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新細明體" panose="02020500000000000000" pitchFamily="18" charset="-120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441484" y="2189878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355707" y="4649473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911347" y="4051780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2057397" y="2155879"/>
            <a:ext cx="3611060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Html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文字美化</a:t>
            </a:r>
            <a:endParaRPr lang="en-US" altLang="zh-TW" sz="2000" b="1" dirty="0">
              <a:solidFill>
                <a:schemeClr val="tx1">
                  <a:lumMod val="50000"/>
                  <a:lumOff val="50000"/>
                </a:schemeClr>
              </a:solidFill>
              <a:latin typeface="新細明體" panose="02020500000000000000" pitchFamily="18" charset="-12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1312066" y="5711348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本週課程應用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新細明體" panose="02020500000000000000" pitchFamily="18" charset="-12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9088960" y="1991922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上週課程小測驗</a:t>
            </a:r>
            <a:endParaRPr lang="en-US" altLang="ko-KR" sz="2000" b="1" dirty="0">
              <a:solidFill>
                <a:prstClr val="white">
                  <a:lumMod val="50000"/>
                </a:prst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8" name="자유형 17"/>
          <p:cNvSpPr/>
          <p:nvPr/>
        </p:nvSpPr>
        <p:spPr>
          <a:xfrm rot="3214409">
            <a:off x="8150162" y="1365295"/>
            <a:ext cx="1101725" cy="171586"/>
          </a:xfrm>
          <a:custGeom>
            <a:avLst/>
            <a:gdLst>
              <a:gd name="connsiteX0" fmla="*/ 0 w 1095375"/>
              <a:gd name="connsiteY0" fmla="*/ 152494 h 171544"/>
              <a:gd name="connsiteX1" fmla="*/ 514350 w 1095375"/>
              <a:gd name="connsiteY1" fmla="*/ 94 h 171544"/>
              <a:gd name="connsiteX2" fmla="*/ 1095375 w 1095375"/>
              <a:gd name="connsiteY2" fmla="*/ 171544 h 171544"/>
              <a:gd name="connsiteX0" fmla="*/ 0 w 1095375"/>
              <a:gd name="connsiteY0" fmla="*/ 133473 h 152523"/>
              <a:gd name="connsiteX1" fmla="*/ 530225 w 1095375"/>
              <a:gd name="connsiteY1" fmla="*/ 123 h 152523"/>
              <a:gd name="connsiteX2" fmla="*/ 1095375 w 1095375"/>
              <a:gd name="connsiteY2" fmla="*/ 152523 h 152523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725" h="171586">
                <a:moveTo>
                  <a:pt x="0" y="152536"/>
                </a:moveTo>
                <a:cubicBezTo>
                  <a:pt x="146844" y="49348"/>
                  <a:pt x="340254" y="-3039"/>
                  <a:pt x="523875" y="136"/>
                </a:cubicBezTo>
                <a:cubicBezTo>
                  <a:pt x="707496" y="3311"/>
                  <a:pt x="908843" y="55698"/>
                  <a:pt x="1101725" y="171586"/>
                </a:cubicBezTo>
              </a:path>
            </a:pathLst>
          </a:custGeom>
          <a:noFill/>
          <a:ln>
            <a:solidFill>
              <a:srgbClr val="FF808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D6AD741-42D8-4502-B350-31C21E836A26}"/>
              </a:ext>
            </a:extLst>
          </p:cNvPr>
          <p:cNvSpPr/>
          <p:nvPr/>
        </p:nvSpPr>
        <p:spPr>
          <a:xfrm>
            <a:off x="7009878" y="6243066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sp>
        <p:nvSpPr>
          <p:cNvPr id="49" name="타원 58">
            <a:extLst>
              <a:ext uri="{FF2B5EF4-FFF2-40B4-BE49-F238E27FC236}">
                <a16:creationId xmlns:a16="http://schemas.microsoft.com/office/drawing/2014/main" id="{4AF9EA2C-EE3F-4872-B6B4-9CDE8531E6C7}"/>
              </a:ext>
            </a:extLst>
          </p:cNvPr>
          <p:cNvSpPr/>
          <p:nvPr/>
        </p:nvSpPr>
        <p:spPr>
          <a:xfrm>
            <a:off x="3111932" y="566706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4" name="직사각형 59">
            <a:extLst>
              <a:ext uri="{FF2B5EF4-FFF2-40B4-BE49-F238E27FC236}">
                <a16:creationId xmlns:a16="http://schemas.microsoft.com/office/drawing/2014/main" id="{848DBE6F-E7E1-42C7-9ABF-43BF1F33C3AA}"/>
              </a:ext>
            </a:extLst>
          </p:cNvPr>
          <p:cNvSpPr/>
          <p:nvPr/>
        </p:nvSpPr>
        <p:spPr>
          <a:xfrm>
            <a:off x="5085265" y="4670756"/>
            <a:ext cx="3611060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Html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選項功能</a:t>
            </a:r>
            <a:endParaRPr lang="en-US" altLang="zh-TW" sz="2000" b="1" dirty="0">
              <a:solidFill>
                <a:schemeClr val="tx1">
                  <a:lumMod val="50000"/>
                  <a:lumOff val="50000"/>
                </a:schemeClr>
              </a:solidFill>
              <a:latin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671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02" y="703329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73851" y="77855"/>
            <a:ext cx="7968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語法架設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7E3A3282-596D-45DD-89E5-F13084E3F587}"/>
              </a:ext>
            </a:extLst>
          </p:cNvPr>
          <p:cNvSpPr/>
          <p:nvPr/>
        </p:nvSpPr>
        <p:spPr>
          <a:xfrm>
            <a:off x="6836034" y="629648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3" name="그룹 47">
            <a:extLst>
              <a:ext uri="{FF2B5EF4-FFF2-40B4-BE49-F238E27FC236}">
                <a16:creationId xmlns:a16="http://schemas.microsoft.com/office/drawing/2014/main" id="{FF7A260A-24C6-490D-9F97-8FD44A76EA48}"/>
              </a:ext>
            </a:extLst>
          </p:cNvPr>
          <p:cNvGrpSpPr/>
          <p:nvPr/>
        </p:nvGrpSpPr>
        <p:grpSpPr>
          <a:xfrm>
            <a:off x="1367465" y="1306742"/>
            <a:ext cx="1189040" cy="1114868"/>
            <a:chOff x="10667724" y="2019434"/>
            <a:chExt cx="1296000" cy="1296000"/>
          </a:xfrm>
        </p:grpSpPr>
        <p:grpSp>
          <p:nvGrpSpPr>
            <p:cNvPr id="48" name="그룹 48">
              <a:extLst>
                <a:ext uri="{FF2B5EF4-FFF2-40B4-BE49-F238E27FC236}">
                  <a16:creationId xmlns:a16="http://schemas.microsoft.com/office/drawing/2014/main" id="{928D93EE-081F-4DCB-B619-2361E46B5D02}"/>
                </a:ext>
              </a:extLst>
            </p:cNvPr>
            <p:cNvGrpSpPr/>
            <p:nvPr/>
          </p:nvGrpSpPr>
          <p:grpSpPr>
            <a:xfrm>
              <a:off x="10667724" y="2019434"/>
              <a:ext cx="1296000" cy="1296000"/>
              <a:chOff x="2547739" y="4231535"/>
              <a:chExt cx="1296000" cy="1296000"/>
            </a:xfrm>
          </p:grpSpPr>
          <p:sp>
            <p:nvSpPr>
              <p:cNvPr id="52" name="직사각형 63">
                <a:extLst>
                  <a:ext uri="{FF2B5EF4-FFF2-40B4-BE49-F238E27FC236}">
                    <a16:creationId xmlns:a16="http://schemas.microsoft.com/office/drawing/2014/main" id="{129814D3-754A-451A-A569-0D488143E6AC}"/>
                  </a:ext>
                </a:extLst>
              </p:cNvPr>
              <p:cNvSpPr/>
              <p:nvPr/>
            </p:nvSpPr>
            <p:spPr>
              <a:xfrm>
                <a:off x="2547739" y="4231535"/>
                <a:ext cx="1296000" cy="1296000"/>
              </a:xfrm>
              <a:prstGeom prst="rect">
                <a:avLst/>
              </a:prstGeom>
              <a:solidFill>
                <a:srgbClr val="FCB484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53" name="직사각형 64">
                <a:extLst>
                  <a:ext uri="{FF2B5EF4-FFF2-40B4-BE49-F238E27FC236}">
                    <a16:creationId xmlns:a16="http://schemas.microsoft.com/office/drawing/2014/main" id="{8DD3ED55-ABE9-4908-976C-15DF43BF83DD}"/>
                  </a:ext>
                </a:extLst>
              </p:cNvPr>
              <p:cNvSpPr/>
              <p:nvPr/>
            </p:nvSpPr>
            <p:spPr>
              <a:xfrm>
                <a:off x="3565584" y="4308273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8086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pic>
          <p:nvPicPr>
            <p:cNvPr id="49" name="그림 62">
              <a:extLst>
                <a:ext uri="{FF2B5EF4-FFF2-40B4-BE49-F238E27FC236}">
                  <a16:creationId xmlns:a16="http://schemas.microsoft.com/office/drawing/2014/main" id="{C847A937-D6B3-4302-A65F-D25CB1910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809" y="2338407"/>
              <a:ext cx="957399" cy="957399"/>
            </a:xfrm>
            <a:prstGeom prst="rect">
              <a:avLst/>
            </a:prstGeom>
          </p:spPr>
        </p:pic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E5095799-5C3D-4374-9CA8-DF0D7A6F3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85" y="1218343"/>
            <a:ext cx="4425138" cy="4676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C149160-0FBC-4229-AA3D-6C46765193EF}"/>
              </a:ext>
            </a:extLst>
          </p:cNvPr>
          <p:cNvSpPr/>
          <p:nvPr/>
        </p:nvSpPr>
        <p:spPr>
          <a:xfrm>
            <a:off x="5052767" y="3648173"/>
            <a:ext cx="4922486" cy="12160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1CB78BF-0D46-4269-90C0-3D7F4905AACC}"/>
              </a:ext>
            </a:extLst>
          </p:cNvPr>
          <p:cNvSpPr/>
          <p:nvPr/>
        </p:nvSpPr>
        <p:spPr>
          <a:xfrm>
            <a:off x="5052767" y="2228821"/>
            <a:ext cx="4922486" cy="12160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A2F61A-FCAB-4BEF-8C61-562FF7067292}"/>
              </a:ext>
            </a:extLst>
          </p:cNvPr>
          <p:cNvSpPr/>
          <p:nvPr/>
        </p:nvSpPr>
        <p:spPr>
          <a:xfrm>
            <a:off x="4292258" y="1673108"/>
            <a:ext cx="2543776" cy="454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F30BC2B-A180-4253-B68E-508529E0BDF8}"/>
              </a:ext>
            </a:extLst>
          </p:cNvPr>
          <p:cNvSpPr/>
          <p:nvPr/>
        </p:nvSpPr>
        <p:spPr>
          <a:xfrm>
            <a:off x="4292258" y="5184892"/>
            <a:ext cx="2543776" cy="454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8DCAEA-8082-4909-8A5F-AC187BCBE5FA}"/>
              </a:ext>
            </a:extLst>
          </p:cNvPr>
          <p:cNvSpPr/>
          <p:nvPr/>
        </p:nvSpPr>
        <p:spPr>
          <a:xfrm>
            <a:off x="5637229" y="4055237"/>
            <a:ext cx="1102936" cy="40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2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736" y="740056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上週課程複習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實作小課表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2339103" y="962398"/>
            <a:ext cx="308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聰明的德威一定可以的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B57F94-C5B6-41B7-864B-2667BDD74EED}"/>
              </a:ext>
            </a:extLst>
          </p:cNvPr>
          <p:cNvSpPr/>
          <p:nvPr/>
        </p:nvSpPr>
        <p:spPr>
          <a:xfrm>
            <a:off x="7095844" y="631169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sp>
        <p:nvSpPr>
          <p:cNvPr id="42" name="TextBox 97">
            <a:extLst>
              <a:ext uri="{FF2B5EF4-FFF2-40B4-BE49-F238E27FC236}">
                <a16:creationId xmlns:a16="http://schemas.microsoft.com/office/drawing/2014/main" id="{17FE0748-B915-4F4B-86A0-91F7657988ED}"/>
              </a:ext>
            </a:extLst>
          </p:cNvPr>
          <p:cNvSpPr txBox="1"/>
          <p:nvPr/>
        </p:nvSpPr>
        <p:spPr>
          <a:xfrm>
            <a:off x="2090029" y="4428561"/>
            <a:ext cx="308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Step1:</a:t>
            </a:r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製作一個</a:t>
            </a:r>
            <a:r>
              <a:rPr lang="en-US" altLang="zh-TW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5x6</a:t>
            </a:r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的表格</a:t>
            </a:r>
            <a:endParaRPr lang="en-US" altLang="ko-KR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CE1E5F-7636-4328-8BB2-3CFFAC3A3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29" y="2180347"/>
            <a:ext cx="1895740" cy="224821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21D0180-E175-42E5-ACAA-9CDFA2B74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60" y="1007405"/>
            <a:ext cx="4191585" cy="4944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D3FD91B-3BCC-4F06-8769-858548280CD8}"/>
              </a:ext>
            </a:extLst>
          </p:cNvPr>
          <p:cNvSpPr/>
          <p:nvPr/>
        </p:nvSpPr>
        <p:spPr>
          <a:xfrm>
            <a:off x="6985262" y="2809188"/>
            <a:ext cx="2045616" cy="1508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F179AA1-2E81-4E93-839C-63D3B0AC8403}"/>
              </a:ext>
            </a:extLst>
          </p:cNvPr>
          <p:cNvSpPr/>
          <p:nvPr/>
        </p:nvSpPr>
        <p:spPr>
          <a:xfrm>
            <a:off x="5759777" y="4776131"/>
            <a:ext cx="1718670" cy="100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TextBox 97">
            <a:extLst>
              <a:ext uri="{FF2B5EF4-FFF2-40B4-BE49-F238E27FC236}">
                <a16:creationId xmlns:a16="http://schemas.microsoft.com/office/drawing/2014/main" id="{7B522D8D-46F1-42B1-B04D-EF9426283315}"/>
              </a:ext>
            </a:extLst>
          </p:cNvPr>
          <p:cNvSpPr txBox="1"/>
          <p:nvPr/>
        </p:nvSpPr>
        <p:spPr>
          <a:xfrm>
            <a:off x="4088555" y="1735926"/>
            <a:ext cx="308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小提示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ko-KR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237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6076" y="732933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a typeface="맑은 고딕" panose="020B0503020000020004" pitchFamily="34" charset="-127"/>
              </a:rPr>
              <a:t>上週課程複習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타원 5">
            <a:extLst>
              <a:ext uri="{FF2B5EF4-FFF2-40B4-BE49-F238E27FC236}">
                <a16:creationId xmlns:a16="http://schemas.microsoft.com/office/drawing/2014/main" id="{9FF186D8-8742-4D7A-A5C5-42EFE32E2F5B}"/>
              </a:ext>
            </a:extLst>
          </p:cNvPr>
          <p:cNvSpPr/>
          <p:nvPr/>
        </p:nvSpPr>
        <p:spPr>
          <a:xfrm>
            <a:off x="5986021" y="832801"/>
            <a:ext cx="5454235" cy="1541543"/>
          </a:xfrm>
          <a:prstGeom prst="ellipse">
            <a:avLst/>
          </a:prstGeom>
          <a:solidFill>
            <a:srgbClr val="F7E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21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自己設計</a:t>
            </a:r>
            <a:endParaRPr lang="en-US" altLang="zh-TW" sz="21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1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LeBron James</a:t>
            </a:r>
            <a:r>
              <a:rPr lang="zh-TW" altLang="en-US" sz="21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的個人介紹表格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CB3178A-4E79-4B6A-92A8-4B405A2096C6}"/>
              </a:ext>
            </a:extLst>
          </p:cNvPr>
          <p:cNvSpPr/>
          <p:nvPr/>
        </p:nvSpPr>
        <p:spPr>
          <a:xfrm>
            <a:off x="7073473" y="636273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7C816751-1A28-42E1-97E0-D0E721C20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24" y="2543996"/>
            <a:ext cx="5674527" cy="348816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54399D1-A100-4139-9CB3-1D42ED1B15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98219" y="1059650"/>
            <a:ext cx="4593096" cy="5436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E2541E2-B307-4DF2-92E7-5BC0A814872B}"/>
              </a:ext>
            </a:extLst>
          </p:cNvPr>
          <p:cNvSpPr/>
          <p:nvPr/>
        </p:nvSpPr>
        <p:spPr>
          <a:xfrm>
            <a:off x="618001" y="1898374"/>
            <a:ext cx="4792223" cy="15306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26F84D-9454-4629-A2DB-DFE61CB1EA5E}"/>
              </a:ext>
            </a:extLst>
          </p:cNvPr>
          <p:cNvSpPr/>
          <p:nvPr/>
        </p:nvSpPr>
        <p:spPr>
          <a:xfrm>
            <a:off x="618001" y="3582155"/>
            <a:ext cx="4792223" cy="13973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0D7676-E3D5-4AC1-8D29-117F527547F3}"/>
              </a:ext>
            </a:extLst>
          </p:cNvPr>
          <p:cNvSpPr/>
          <p:nvPr/>
        </p:nvSpPr>
        <p:spPr>
          <a:xfrm>
            <a:off x="618001" y="5045509"/>
            <a:ext cx="4792223" cy="139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44" name="직사각형 60">
            <a:extLst>
              <a:ext uri="{FF2B5EF4-FFF2-40B4-BE49-F238E27FC236}">
                <a16:creationId xmlns:a16="http://schemas.microsoft.com/office/drawing/2014/main" id="{6B5EB550-09DF-4AD9-835C-4CBCFFE8692C}"/>
              </a:ext>
            </a:extLst>
          </p:cNvPr>
          <p:cNvSpPr/>
          <p:nvPr/>
        </p:nvSpPr>
        <p:spPr>
          <a:xfrm>
            <a:off x="268097" y="1898374"/>
            <a:ext cx="294871" cy="142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第一行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직사각형 60">
            <a:extLst>
              <a:ext uri="{FF2B5EF4-FFF2-40B4-BE49-F238E27FC236}">
                <a16:creationId xmlns:a16="http://schemas.microsoft.com/office/drawing/2014/main" id="{36BD6C3E-FB3C-4923-869C-D12EBAB6051C}"/>
              </a:ext>
            </a:extLst>
          </p:cNvPr>
          <p:cNvSpPr/>
          <p:nvPr/>
        </p:nvSpPr>
        <p:spPr>
          <a:xfrm>
            <a:off x="283021" y="3517006"/>
            <a:ext cx="294871" cy="142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第二行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직사각형 60">
            <a:extLst>
              <a:ext uri="{FF2B5EF4-FFF2-40B4-BE49-F238E27FC236}">
                <a16:creationId xmlns:a16="http://schemas.microsoft.com/office/drawing/2014/main" id="{2A1CB0BD-AC71-4E1F-A433-71BE256AE47B}"/>
              </a:ext>
            </a:extLst>
          </p:cNvPr>
          <p:cNvSpPr/>
          <p:nvPr/>
        </p:nvSpPr>
        <p:spPr>
          <a:xfrm>
            <a:off x="292202" y="4991903"/>
            <a:ext cx="294871" cy="142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第三行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06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736" y="740332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2339103" y="962398"/>
            <a:ext cx="308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聰明的德威一定可以的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B57F94-C5B6-41B7-864B-2667BDD74EED}"/>
              </a:ext>
            </a:extLst>
          </p:cNvPr>
          <p:cNvSpPr/>
          <p:nvPr/>
        </p:nvSpPr>
        <p:spPr>
          <a:xfrm>
            <a:off x="7095844" y="631169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sp>
        <p:nvSpPr>
          <p:cNvPr id="42" name="TextBox 97">
            <a:extLst>
              <a:ext uri="{FF2B5EF4-FFF2-40B4-BE49-F238E27FC236}">
                <a16:creationId xmlns:a16="http://schemas.microsoft.com/office/drawing/2014/main" id="{17FE0748-B915-4F4B-86A0-91F7657988ED}"/>
              </a:ext>
            </a:extLst>
          </p:cNvPr>
          <p:cNvSpPr txBox="1"/>
          <p:nvPr/>
        </p:nvSpPr>
        <p:spPr>
          <a:xfrm>
            <a:off x="391840" y="4509654"/>
            <a:ext cx="308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Step2:</a:t>
            </a:r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改文字與新增午休</a:t>
            </a:r>
            <a:endParaRPr lang="en-US" altLang="ko-KR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A3A9E5A-A8AA-4D39-9E97-D39762A62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131" y="1962848"/>
            <a:ext cx="1914792" cy="241968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049B24C-9AEC-42C4-B567-430A10A66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188" y="1881318"/>
            <a:ext cx="4973692" cy="3145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A26F4535-813C-4AA0-853A-D74132CC0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936" y="1979773"/>
            <a:ext cx="1905266" cy="2448267"/>
          </a:xfrm>
          <a:prstGeom prst="rect">
            <a:avLst/>
          </a:prstGeom>
        </p:spPr>
      </p:pic>
      <p:sp>
        <p:nvSpPr>
          <p:cNvPr id="41" name="TextBox 97">
            <a:extLst>
              <a:ext uri="{FF2B5EF4-FFF2-40B4-BE49-F238E27FC236}">
                <a16:creationId xmlns:a16="http://schemas.microsoft.com/office/drawing/2014/main" id="{1CE68CC0-CD3C-403F-A36D-9EDF8C5B58E5}"/>
              </a:ext>
            </a:extLst>
          </p:cNvPr>
          <p:cNvSpPr txBox="1"/>
          <p:nvPr/>
        </p:nvSpPr>
        <p:spPr>
          <a:xfrm>
            <a:off x="3473865" y="4509654"/>
            <a:ext cx="308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Step3:</a:t>
            </a:r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國文直向合併</a:t>
            </a:r>
            <a:endParaRPr lang="en-US" altLang="ko-KR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97">
            <a:extLst>
              <a:ext uri="{FF2B5EF4-FFF2-40B4-BE49-F238E27FC236}">
                <a16:creationId xmlns:a16="http://schemas.microsoft.com/office/drawing/2014/main" id="{5712C315-AEFD-49ED-808F-A32320A92834}"/>
              </a:ext>
            </a:extLst>
          </p:cNvPr>
          <p:cNvSpPr txBox="1"/>
          <p:nvPr/>
        </p:nvSpPr>
        <p:spPr>
          <a:xfrm>
            <a:off x="5554831" y="1370200"/>
            <a:ext cx="308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小提示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ko-KR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직사각형 3">
            <a:extLst>
              <a:ext uri="{FF2B5EF4-FFF2-40B4-BE49-F238E27FC236}">
                <a16:creationId xmlns:a16="http://schemas.microsoft.com/office/drawing/2014/main" id="{91FB9FF2-38FA-4FA1-BBE9-E69F4BCC18E3}"/>
              </a:ext>
            </a:extLst>
          </p:cNvPr>
          <p:cNvSpPr/>
          <p:nvPr/>
        </p:nvSpPr>
        <p:spPr>
          <a:xfrm>
            <a:off x="2593399" y="150961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上週課程複習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實作小課表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10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3690" y="809341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433A04-2F1A-4131-A7A7-07DD2F8AAA3D}"/>
              </a:ext>
            </a:extLst>
          </p:cNvPr>
          <p:cNvSpPr/>
          <p:nvPr/>
        </p:nvSpPr>
        <p:spPr>
          <a:xfrm>
            <a:off x="1004515" y="978667"/>
            <a:ext cx="10319991" cy="3019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(table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4875387" y="2884381"/>
            <a:ext cx="3085300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&lt;td&gt;&lt;td&gt;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表格中的標準單元格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E3A3282-596D-45DD-89E5-F13084E3F587}"/>
              </a:ext>
            </a:extLst>
          </p:cNvPr>
          <p:cNvSpPr/>
          <p:nvPr/>
        </p:nvSpPr>
        <p:spPr>
          <a:xfrm>
            <a:off x="7017146" y="6417988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직사각형 59">
            <a:extLst>
              <a:ext uri="{FF2B5EF4-FFF2-40B4-BE49-F238E27FC236}">
                <a16:creationId xmlns:a16="http://schemas.microsoft.com/office/drawing/2014/main" id="{40F3F277-AE22-4AA7-9745-9D7606B749E8}"/>
              </a:ext>
            </a:extLst>
          </p:cNvPr>
          <p:cNvSpPr/>
          <p:nvPr/>
        </p:nvSpPr>
        <p:spPr>
          <a:xfrm>
            <a:off x="2134581" y="1068489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table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7" name="직사각형 60">
            <a:extLst>
              <a:ext uri="{FF2B5EF4-FFF2-40B4-BE49-F238E27FC236}">
                <a16:creationId xmlns:a16="http://schemas.microsoft.com/office/drawing/2014/main" id="{139BE732-602B-4F05-A6D3-B11D02E39015}"/>
              </a:ext>
            </a:extLst>
          </p:cNvPr>
          <p:cNvSpPr/>
          <p:nvPr/>
        </p:nvSpPr>
        <p:spPr>
          <a:xfrm>
            <a:off x="3104151" y="1978577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&lt;tr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&gt;&lt;/tr&gt;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標籤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9" name="직사각형 60">
            <a:extLst>
              <a:ext uri="{FF2B5EF4-FFF2-40B4-BE49-F238E27FC236}">
                <a16:creationId xmlns:a16="http://schemas.microsoft.com/office/drawing/2014/main" id="{6497E541-1357-47B8-B6EF-2BB67C52377E}"/>
              </a:ext>
            </a:extLst>
          </p:cNvPr>
          <p:cNvSpPr/>
          <p:nvPr/>
        </p:nvSpPr>
        <p:spPr>
          <a:xfrm>
            <a:off x="3104151" y="1114889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&gt;&lt;/table&gt;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70" name="그룹 106">
            <a:extLst>
              <a:ext uri="{FF2B5EF4-FFF2-40B4-BE49-F238E27FC236}">
                <a16:creationId xmlns:a16="http://schemas.microsoft.com/office/drawing/2014/main" id="{0A2301F3-5BEC-4E31-B9AA-B5D5832D99D2}"/>
              </a:ext>
            </a:extLst>
          </p:cNvPr>
          <p:cNvGrpSpPr/>
          <p:nvPr/>
        </p:nvGrpSpPr>
        <p:grpSpPr>
          <a:xfrm>
            <a:off x="1383023" y="1129382"/>
            <a:ext cx="1306211" cy="1133950"/>
            <a:chOff x="2547739" y="4231535"/>
            <a:chExt cx="1296000" cy="1296000"/>
          </a:xfrm>
        </p:grpSpPr>
        <p:sp>
          <p:nvSpPr>
            <p:cNvPr id="71" name="직사각형 107">
              <a:extLst>
                <a:ext uri="{FF2B5EF4-FFF2-40B4-BE49-F238E27FC236}">
                  <a16:creationId xmlns:a16="http://schemas.microsoft.com/office/drawing/2014/main" id="{76C4C364-41E9-4695-A58F-94752F7AC899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FCB484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2" name="직사각형 108">
              <a:extLst>
                <a:ext uri="{FF2B5EF4-FFF2-40B4-BE49-F238E27FC236}">
                  <a16:creationId xmlns:a16="http://schemas.microsoft.com/office/drawing/2014/main" id="{5FEED1CB-A06F-4C23-8F54-80F7BDDF4E6D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808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73" name="그림 109">
            <a:extLst>
              <a:ext uri="{FF2B5EF4-FFF2-40B4-BE49-F238E27FC236}">
                <a16:creationId xmlns:a16="http://schemas.microsoft.com/office/drawing/2014/main" id="{B6751412-205B-46EA-9C87-B1F19D225A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84" y="1229599"/>
            <a:ext cx="973237" cy="973237"/>
          </a:xfrm>
          <a:prstGeom prst="rect">
            <a:avLst/>
          </a:prstGeom>
        </p:spPr>
      </p:pic>
      <p:sp>
        <p:nvSpPr>
          <p:cNvPr id="43" name="橢圓 42">
            <a:extLst>
              <a:ext uri="{FF2B5EF4-FFF2-40B4-BE49-F238E27FC236}">
                <a16:creationId xmlns:a16="http://schemas.microsoft.com/office/drawing/2014/main" id="{F07F105C-5D4F-432B-9A9A-C3B0A745D0EE}"/>
              </a:ext>
            </a:extLst>
          </p:cNvPr>
          <p:cNvSpPr/>
          <p:nvPr/>
        </p:nvSpPr>
        <p:spPr>
          <a:xfrm>
            <a:off x="4668673" y="4039768"/>
            <a:ext cx="6602577" cy="2186873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직사각형 59">
            <a:extLst>
              <a:ext uri="{FF2B5EF4-FFF2-40B4-BE49-F238E27FC236}">
                <a16:creationId xmlns:a16="http://schemas.microsoft.com/office/drawing/2014/main" id="{8D5371A7-B669-42A7-9558-E2C09A0BE949}"/>
              </a:ext>
            </a:extLst>
          </p:cNvPr>
          <p:cNvSpPr/>
          <p:nvPr/>
        </p:nvSpPr>
        <p:spPr>
          <a:xfrm>
            <a:off x="4556377" y="4315642"/>
            <a:ext cx="6865311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&lt;td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rowspan=“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&lt;/td&gt;</a:t>
            </a: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直向合併表格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&lt;td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colspan=“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&lt;/td&gt;</a:t>
            </a: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橫向合併表格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F1EAA974-E83C-4B41-9D4F-4380CA4612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8292" y="3108447"/>
            <a:ext cx="1534306" cy="1040949"/>
          </a:xfrm>
          <a:prstGeom prst="bentConnector3">
            <a:avLst>
              <a:gd name="adj1" fmla="val 9915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직사각형 59">
            <a:extLst>
              <a:ext uri="{FF2B5EF4-FFF2-40B4-BE49-F238E27FC236}">
                <a16:creationId xmlns:a16="http://schemas.microsoft.com/office/drawing/2014/main" id="{D8933B59-97DA-4298-BFAD-520D884AD04E}"/>
              </a:ext>
            </a:extLst>
          </p:cNvPr>
          <p:cNvSpPr/>
          <p:nvPr/>
        </p:nvSpPr>
        <p:spPr>
          <a:xfrm>
            <a:off x="4534280" y="3805526"/>
            <a:ext cx="3435682" cy="6587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u="sng" dirty="0">
                <a:solidFill>
                  <a:schemeClr val="accent2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&lt;td</a:t>
            </a: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&gt;</a:t>
            </a:r>
            <a:r>
              <a:rPr lang="zh-TW" altLang="en-US" sz="2800" b="1" u="sng" dirty="0">
                <a:solidFill>
                  <a:schemeClr val="accent2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的雙胞胎寶寶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  <p:pic>
        <p:nvPicPr>
          <p:cNvPr id="55" name="圖片 54">
            <a:extLst>
              <a:ext uri="{FF2B5EF4-FFF2-40B4-BE49-F238E27FC236}">
                <a16:creationId xmlns:a16="http://schemas.microsoft.com/office/drawing/2014/main" id="{1B72A790-236E-4B35-85F6-38215A298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" r="50456" b="55483"/>
          <a:stretch/>
        </p:blipFill>
        <p:spPr>
          <a:xfrm>
            <a:off x="8120181" y="1127658"/>
            <a:ext cx="2858088" cy="988543"/>
          </a:xfrm>
          <a:prstGeom prst="rect">
            <a:avLst/>
          </a:prstGeom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668ADA11-FE1B-4F20-84A6-4FC04EDAD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16" t="-1" b="57311"/>
          <a:stretch/>
        </p:blipFill>
        <p:spPr>
          <a:xfrm>
            <a:off x="8120181" y="2116201"/>
            <a:ext cx="2898262" cy="988378"/>
          </a:xfrm>
          <a:prstGeom prst="rect">
            <a:avLst/>
          </a:prstGeom>
        </p:spPr>
      </p:pic>
      <p:sp>
        <p:nvSpPr>
          <p:cNvPr id="58" name="橢圓 57">
            <a:extLst>
              <a:ext uri="{FF2B5EF4-FFF2-40B4-BE49-F238E27FC236}">
                <a16:creationId xmlns:a16="http://schemas.microsoft.com/office/drawing/2014/main" id="{DA07B304-BCCA-4E79-9FF4-C51B0342B398}"/>
              </a:ext>
            </a:extLst>
          </p:cNvPr>
          <p:cNvSpPr/>
          <p:nvPr/>
        </p:nvSpPr>
        <p:spPr>
          <a:xfrm>
            <a:off x="533490" y="4176792"/>
            <a:ext cx="4034978" cy="191111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직사각형 59">
            <a:extLst>
              <a:ext uri="{FF2B5EF4-FFF2-40B4-BE49-F238E27FC236}">
                <a16:creationId xmlns:a16="http://schemas.microsoft.com/office/drawing/2014/main" id="{0FADE022-3F2F-4063-903A-F6660C86D85C}"/>
              </a:ext>
            </a:extLst>
          </p:cNvPr>
          <p:cNvSpPr/>
          <p:nvPr/>
        </p:nvSpPr>
        <p:spPr>
          <a:xfrm>
            <a:off x="389139" y="3941529"/>
            <a:ext cx="3435682" cy="6587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u="sng" dirty="0">
                <a:solidFill>
                  <a:schemeClr val="accent2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&lt;td</a:t>
            </a: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&gt;</a:t>
            </a:r>
            <a:r>
              <a:rPr lang="zh-TW" altLang="en-US" sz="2800" b="1" u="sng" dirty="0">
                <a:solidFill>
                  <a:schemeClr val="accent2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的小寶寶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AEA2E770-760A-4E71-B72C-764B6AB2EF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893" b="6802"/>
          <a:stretch/>
        </p:blipFill>
        <p:spPr>
          <a:xfrm>
            <a:off x="10065523" y="3678792"/>
            <a:ext cx="1446126" cy="1932025"/>
          </a:xfrm>
          <a:prstGeom prst="rect">
            <a:avLst/>
          </a:prstGeom>
        </p:spPr>
      </p:pic>
      <p:sp>
        <p:nvSpPr>
          <p:cNvPr id="62" name="직사각형 59">
            <a:extLst>
              <a:ext uri="{FF2B5EF4-FFF2-40B4-BE49-F238E27FC236}">
                <a16:creationId xmlns:a16="http://schemas.microsoft.com/office/drawing/2014/main" id="{0DBF2CC4-2769-4372-B1C0-5923BB4952CE}"/>
              </a:ext>
            </a:extLst>
          </p:cNvPr>
          <p:cNvSpPr/>
          <p:nvPr/>
        </p:nvSpPr>
        <p:spPr>
          <a:xfrm>
            <a:off x="-840473" y="4699634"/>
            <a:ext cx="6865311" cy="142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&lt;td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align=“</a:t>
            </a:r>
            <a:r>
              <a:rPr lang="en-US" altLang="zh-TW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center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&lt;/td&gt;</a:t>
            </a:r>
          </a:p>
          <a:p>
            <a:pPr lvl="0" algn="ctr">
              <a:lnSpc>
                <a:spcPct val="150000"/>
              </a:lnSpc>
            </a:pP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文字置中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60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0180" y="697555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上週課程複習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A2C882-4E80-4A2B-A847-96F8E84D4AC5}"/>
              </a:ext>
            </a:extLst>
          </p:cNvPr>
          <p:cNvSpPr/>
          <p:nvPr/>
        </p:nvSpPr>
        <p:spPr>
          <a:xfrm>
            <a:off x="1071553" y="3046818"/>
            <a:ext cx="10319991" cy="15399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직사각형 59">
            <a:extLst>
              <a:ext uri="{FF2B5EF4-FFF2-40B4-BE49-F238E27FC236}">
                <a16:creationId xmlns:a16="http://schemas.microsoft.com/office/drawing/2014/main" id="{5FABF972-C829-4BCF-877E-3F6A4090846D}"/>
              </a:ext>
            </a:extLst>
          </p:cNvPr>
          <p:cNvSpPr/>
          <p:nvPr/>
        </p:nvSpPr>
        <p:spPr>
          <a:xfrm>
            <a:off x="2201619" y="3139095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table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3202266" y="3324514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&gt;&lt;/table&gt;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43" name="그룹 106">
            <a:extLst>
              <a:ext uri="{FF2B5EF4-FFF2-40B4-BE49-F238E27FC236}">
                <a16:creationId xmlns:a16="http://schemas.microsoft.com/office/drawing/2014/main" id="{EC892D14-48C7-49B6-8621-3AC069B8002D}"/>
              </a:ext>
            </a:extLst>
          </p:cNvPr>
          <p:cNvGrpSpPr/>
          <p:nvPr/>
        </p:nvGrpSpPr>
        <p:grpSpPr>
          <a:xfrm>
            <a:off x="1463761" y="3217768"/>
            <a:ext cx="1306211" cy="1133950"/>
            <a:chOff x="2547739" y="4231535"/>
            <a:chExt cx="1296000" cy="1296000"/>
          </a:xfrm>
        </p:grpSpPr>
        <p:sp>
          <p:nvSpPr>
            <p:cNvPr id="44" name="직사각형 107">
              <a:extLst>
                <a:ext uri="{FF2B5EF4-FFF2-40B4-BE49-F238E27FC236}">
                  <a16:creationId xmlns:a16="http://schemas.microsoft.com/office/drawing/2014/main" id="{47C982EA-44F5-4D6D-A0CA-D29D04544A74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FCB484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직사각형 108">
              <a:extLst>
                <a:ext uri="{FF2B5EF4-FFF2-40B4-BE49-F238E27FC236}">
                  <a16:creationId xmlns:a16="http://schemas.microsoft.com/office/drawing/2014/main" id="{54BB7B97-E696-4E1F-BAD9-F9572345B21E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808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46" name="그림 109">
            <a:extLst>
              <a:ext uri="{FF2B5EF4-FFF2-40B4-BE49-F238E27FC236}">
                <a16:creationId xmlns:a16="http://schemas.microsoft.com/office/drawing/2014/main" id="{344F731A-1235-45CB-A77A-A3059769D3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22" y="3300205"/>
            <a:ext cx="973237" cy="973237"/>
          </a:xfrm>
          <a:prstGeom prst="rect">
            <a:avLst/>
          </a:prstGeom>
        </p:spPr>
      </p:pic>
      <p:sp>
        <p:nvSpPr>
          <p:cNvPr id="47" name="橢圓 46">
            <a:extLst>
              <a:ext uri="{FF2B5EF4-FFF2-40B4-BE49-F238E27FC236}">
                <a16:creationId xmlns:a16="http://schemas.microsoft.com/office/drawing/2014/main" id="{3026D5DE-1064-4E0D-9712-900A41904A97}"/>
              </a:ext>
            </a:extLst>
          </p:cNvPr>
          <p:cNvSpPr/>
          <p:nvPr/>
        </p:nvSpPr>
        <p:spPr>
          <a:xfrm>
            <a:off x="2986481" y="4678995"/>
            <a:ext cx="6620066" cy="184106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직사각형 59">
            <a:extLst>
              <a:ext uri="{FF2B5EF4-FFF2-40B4-BE49-F238E27FC236}">
                <a16:creationId xmlns:a16="http://schemas.microsoft.com/office/drawing/2014/main" id="{AE794007-8702-4531-B80E-4D0A5F89AB3B}"/>
              </a:ext>
            </a:extLst>
          </p:cNvPr>
          <p:cNvSpPr/>
          <p:nvPr/>
        </p:nvSpPr>
        <p:spPr>
          <a:xfrm>
            <a:off x="2913893" y="4997483"/>
            <a:ext cx="6865311" cy="142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&lt;table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border=“</a:t>
            </a:r>
            <a:r>
              <a:rPr lang="en-US" altLang="zh-TW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&lt;/table&gt;</a:t>
            </a: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代表顯示邊框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代表不顯示邊框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직사각형 59">
            <a:extLst>
              <a:ext uri="{FF2B5EF4-FFF2-40B4-BE49-F238E27FC236}">
                <a16:creationId xmlns:a16="http://schemas.microsoft.com/office/drawing/2014/main" id="{979DB9DF-45F1-4CA9-915B-34139F460158}"/>
              </a:ext>
            </a:extLst>
          </p:cNvPr>
          <p:cNvSpPr/>
          <p:nvPr/>
        </p:nvSpPr>
        <p:spPr>
          <a:xfrm>
            <a:off x="2826818" y="4464662"/>
            <a:ext cx="3111004" cy="6587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u="sng" dirty="0">
                <a:solidFill>
                  <a:schemeClr val="accent2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&lt;table</a:t>
            </a: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&gt;</a:t>
            </a:r>
            <a:r>
              <a:rPr lang="zh-TW" altLang="en-US" sz="2800" b="1" u="sng" dirty="0">
                <a:solidFill>
                  <a:schemeClr val="accent2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的小寶寶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A1892BCE-C411-473A-9BBC-24DBAF6FB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18" y="803851"/>
            <a:ext cx="5435524" cy="2134194"/>
          </a:xfrm>
          <a:prstGeom prst="rect">
            <a:avLst/>
          </a:prstGeom>
        </p:spPr>
      </p:pic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5D0B6989-0C6B-43E6-80EA-6AD3A8E6ED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78720" y="3775089"/>
            <a:ext cx="1301149" cy="1171818"/>
          </a:xfrm>
          <a:prstGeom prst="bentConnector3">
            <a:avLst>
              <a:gd name="adj1" fmla="val -5541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20174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960</Words>
  <Application>Microsoft Office PowerPoint</Application>
  <PresentationFormat>寬螢幕</PresentationFormat>
  <Paragraphs>139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맑은 고딕</vt:lpstr>
      <vt:lpstr>Microsoft JhengHei</vt:lpstr>
      <vt:lpstr>Microsoft JhengHei</vt:lpstr>
      <vt:lpstr>新細明體</vt:lpstr>
      <vt:lpstr>야놀자 야체 B</vt:lpstr>
      <vt:lpstr>Arial</vt:lpstr>
      <vt:lpstr>30_Office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林惠</cp:lastModifiedBy>
  <cp:revision>83</cp:revision>
  <dcterms:created xsi:type="dcterms:W3CDTF">2021-03-04T02:29:28Z</dcterms:created>
  <dcterms:modified xsi:type="dcterms:W3CDTF">2023-11-14T06:54:28Z</dcterms:modified>
</cp:coreProperties>
</file>