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90" r:id="rId4"/>
    <p:sldId id="260" r:id="rId5"/>
    <p:sldId id="289" r:id="rId6"/>
    <p:sldId id="284" r:id="rId7"/>
    <p:sldId id="287" r:id="rId8"/>
    <p:sldId id="288" r:id="rId9"/>
    <p:sldId id="293" r:id="rId10"/>
    <p:sldId id="296" r:id="rId11"/>
    <p:sldId id="295" r:id="rId12"/>
    <p:sldId id="300" r:id="rId13"/>
    <p:sldId id="301" r:id="rId14"/>
    <p:sldId id="268" r:id="rId15"/>
    <p:sldId id="302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AA2"/>
    <a:srgbClr val="CCCC00"/>
    <a:srgbClr val="666633"/>
    <a:srgbClr val="BADEBE"/>
    <a:srgbClr val="D5ABED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reesite.com/color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N6pV_ZLHq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輔仁大學</a:t>
            </a:r>
            <a:r>
              <a:rPr lang="en-US" altLang="zh-TW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</a:t>
            </a: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年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教育部數位學伴計畫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:2021.05.11(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教學科目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國一程式設計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:CSS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字體設定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教學者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922959" y="2104398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先使用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完成顯示右圖的程式碼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52DB95-5FE5-4B25-A660-A7E64268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68" y="1675695"/>
            <a:ext cx="2629267" cy="4143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720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7EA1D03F-2345-4F77-AC86-2172A34E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22" y="1036561"/>
            <a:ext cx="4239284" cy="53510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A8A07C-FB83-4BCE-AE6F-D7D9E4A8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25" y="992096"/>
            <a:ext cx="3317240" cy="247192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474969E-7144-4565-AFD6-0D8853A2B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16" y="3601883"/>
            <a:ext cx="5710382" cy="869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C5A2C69-9880-4EB4-B1F4-2B6A2BA90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17" y="4518001"/>
            <a:ext cx="5708043" cy="966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C6B821A-600E-488C-A736-CC44B319F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16" y="5549088"/>
            <a:ext cx="5708044" cy="855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99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431015" y="5052306"/>
            <a:ext cx="5132350" cy="1245032"/>
          </a:xfrm>
          <a:prstGeom prst="rect">
            <a:avLst/>
          </a:prstGeom>
          <a:solidFill>
            <a:srgbClr val="F6BAA2"/>
          </a:solidFill>
          <a:ln>
            <a:solidFill>
              <a:srgbClr val="F6BAA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49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AAA591C5-DCB5-4FE7-8A87-4DF28ED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06" y="922733"/>
            <a:ext cx="4716604" cy="2787084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AD5FF176-975F-4054-9400-6A1BB3CA1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2" t="2958" r="10937" b="7163"/>
          <a:stretch/>
        </p:blipFill>
        <p:spPr>
          <a:xfrm>
            <a:off x="6627851" y="1086094"/>
            <a:ext cx="3530108" cy="3667027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AD32F1A9-5B85-4885-A81A-87D686ABE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40" b="3499"/>
          <a:stretch/>
        </p:blipFill>
        <p:spPr>
          <a:xfrm>
            <a:off x="1485547" y="3904019"/>
            <a:ext cx="3530108" cy="2606010"/>
          </a:xfrm>
          <a:prstGeom prst="rect">
            <a:avLst/>
          </a:prstGeom>
        </p:spPr>
      </p:pic>
      <p:sp>
        <p:nvSpPr>
          <p:cNvPr id="46" name="직사각형 60">
            <a:extLst>
              <a:ext uri="{FF2B5EF4-FFF2-40B4-BE49-F238E27FC236}">
                <a16:creationId xmlns:a16="http://schemas.microsoft.com/office/drawing/2014/main" id="{C472EFC8-8965-405E-ABC2-7B2EDA0DD093}"/>
              </a:ext>
            </a:extLst>
          </p:cNvPr>
          <p:cNvSpPr/>
          <p:nvPr/>
        </p:nvSpPr>
        <p:spPr>
          <a:xfrm>
            <a:off x="4684938" y="5109479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class=“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自己取名子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”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和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CSS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連接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主題重複時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課程回饋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實作練習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8513659" y="1258072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5" name="TextBox 97">
            <a:extLst>
              <a:ext uri="{FF2B5EF4-FFF2-40B4-BE49-F238E27FC236}">
                <a16:creationId xmlns:a16="http://schemas.microsoft.com/office/drawing/2014/main" id="{F7DFDDDD-D11A-47F0-90D4-F81E4BC7413B}"/>
              </a:ext>
            </a:extLst>
          </p:cNvPr>
          <p:cNvSpPr txBox="1"/>
          <p:nvPr/>
        </p:nvSpPr>
        <p:spPr>
          <a:xfrm>
            <a:off x="-203791" y="1912566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色碼指定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9BE40D-06E8-4101-969A-03E49075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4" y="1951059"/>
            <a:ext cx="2038635" cy="3429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7FADB5D-A44E-4485-8C39-EC8FDA8B5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09" y="1948476"/>
            <a:ext cx="1848108" cy="33342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60CF15F-D8EB-403F-AA9A-E2167DC33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58" y="1922480"/>
            <a:ext cx="1933845" cy="40010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73A36AF-7B36-4746-84C8-A407DB092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595" y="2426316"/>
            <a:ext cx="2038635" cy="32389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4135E0-846F-480A-A2E7-278D1EEA2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713" y="2414207"/>
            <a:ext cx="1933845" cy="33342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2020072-9B3B-4EA4-AE07-8E2982201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8347" y="2433260"/>
            <a:ext cx="2086266" cy="31436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4EBAFCC-1401-4120-AF43-6AEEF481B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8314" y="3429000"/>
            <a:ext cx="6306430" cy="191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722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輔仁大學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110</a:t>
            </a: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年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教育部數位學伴計畫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下課了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下週二見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9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89412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實作解答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C464AF1-1581-4BC0-9951-8136DBAE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8" y="1362329"/>
            <a:ext cx="8540438" cy="49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38012"/>
            <a:ext cx="1181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資料來源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prstClr val="black"/>
                </a:solidFill>
                <a:hlinkClick r:id="rId2"/>
              </a:rPr>
              <a:t>https://www.sublimetext.com/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網頁編輯器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2. </a:t>
            </a:r>
            <a:r>
              <a:rPr lang="en-US" altLang="zh-TW" dirty="0">
                <a:solidFill>
                  <a:prstClr val="black"/>
                </a:solidFill>
                <a:hlinkClick r:id="rId3"/>
              </a:rPr>
              <a:t>ttps://www.ifreesite.com/color/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色碼表</a:t>
            </a:r>
            <a:r>
              <a:rPr lang="en-US" altLang="zh-TW" dirty="0"/>
              <a:t>)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3. </a:t>
            </a:r>
            <a:r>
              <a:rPr lang="zh-TW" altLang="en-US" dirty="0">
                <a:solidFill>
                  <a:prstClr val="black"/>
                </a:solidFill>
              </a:rPr>
              <a:t>學校教材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4. </a:t>
            </a:r>
            <a:r>
              <a:rPr lang="en-US" altLang="zh-TW" dirty="0">
                <a:solidFill>
                  <a:prstClr val="black"/>
                </a:solidFill>
                <a:hlinkClick r:id="rId4"/>
              </a:rPr>
              <a:t>https://www.youtube.com/watch?v=PN6pV_ZLHqc</a:t>
            </a:r>
            <a:r>
              <a:rPr lang="en-US" altLang="zh-TW" dirty="0">
                <a:solidFill>
                  <a:prstClr val="black"/>
                </a:solidFill>
              </a:rPr>
              <a:t> (</a:t>
            </a:r>
            <a:r>
              <a:rPr lang="en-US" altLang="zh-TW" dirty="0" err="1">
                <a:solidFill>
                  <a:prstClr val="black"/>
                </a:solidFill>
              </a:rPr>
              <a:t>Youtube</a:t>
            </a:r>
            <a:r>
              <a:rPr lang="zh-TW" altLang="en-US" dirty="0">
                <a:solidFill>
                  <a:prstClr val="black"/>
                </a:solidFill>
              </a:rPr>
              <a:t>教學網站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2F0CA-C925-443A-B953-4631CCD856CD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4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1282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上課公約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07735" y="1580243"/>
            <a:ext cx="1074995" cy="982221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sp>
        <p:nvSpPr>
          <p:cNvPr id="54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1740615" y="1455941"/>
            <a:ext cx="209234" cy="191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820243" y="1855461"/>
            <a:ext cx="3566983" cy="362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上課準時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並且專心聆聽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有問題可以隨時發問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上課不亂塗鴉影響進度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下課好好休息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大學伴備課很辛苦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不可以頂嘴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多分享學校生活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8.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大學伴可隨時增加公約項目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73454-C0FF-49B9-8B82-36DBF895BE42}"/>
              </a:ext>
            </a:extLst>
          </p:cNvPr>
          <p:cNvSpPr txBox="1"/>
          <p:nvPr/>
        </p:nvSpPr>
        <p:spPr>
          <a:xfrm>
            <a:off x="2923530" y="155805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6C19209-D5DB-481D-A11E-6A9375EEE389}"/>
              </a:ext>
            </a:extLst>
          </p:cNvPr>
          <p:cNvSpPr txBox="1"/>
          <p:nvPr/>
        </p:nvSpPr>
        <p:spPr>
          <a:xfrm>
            <a:off x="7118982" y="154476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3A10F75B-C062-45DD-B2F8-513CDDF24281}"/>
              </a:ext>
            </a:extLst>
          </p:cNvPr>
          <p:cNvSpPr/>
          <p:nvPr/>
        </p:nvSpPr>
        <p:spPr>
          <a:xfrm>
            <a:off x="7118982" y="1986577"/>
            <a:ext cx="3566983" cy="32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認真講解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督促德威認真學習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德威上課很辛苦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準時下課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每周一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20:00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前上傳教材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有耐心解決德威的問題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無故不可請假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遲到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早退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직사각형 61">
            <a:extLst>
              <a:ext uri="{FF2B5EF4-FFF2-40B4-BE49-F238E27FC236}">
                <a16:creationId xmlns:a16="http://schemas.microsoft.com/office/drawing/2014/main" id="{EE9BB772-4FE9-41BB-92AE-17B099AF7018}"/>
              </a:ext>
            </a:extLst>
          </p:cNvPr>
          <p:cNvSpPr/>
          <p:nvPr/>
        </p:nvSpPr>
        <p:spPr>
          <a:xfrm>
            <a:off x="2644184" y="5446871"/>
            <a:ext cx="89495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十週的共同約定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每次上課前快速朗誦一遍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課堂中違規者懲罰再朗誦一遍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A441DC-0270-4439-80E2-220A1E421B10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35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1991569" y="1358516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正解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F58C6493-0F10-42A3-A65C-51A2F433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18" y="1028516"/>
            <a:ext cx="5164709" cy="53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770" y="848012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今日目標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6304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5224773" y="5070739"/>
            <a:ext cx="3282780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        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CSS</a:t>
            </a: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文字美化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897583" y="503406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261078" y="443882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57397" y="2155879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CSS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語法講解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534200" y="4495884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本週課程應用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資訊欄複習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課程回饋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實作練習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4164F6-8574-473A-BA24-47E39E60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29" y="2116174"/>
            <a:ext cx="9345329" cy="2476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4AF9E6-A009-420E-9446-DEE746F9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4" y="5614112"/>
            <a:ext cx="6201640" cy="390580"/>
          </a:xfrm>
          <a:prstGeom prst="rect">
            <a:avLst/>
          </a:prstGeom>
        </p:spPr>
      </p:pic>
      <p:sp>
        <p:nvSpPr>
          <p:cNvPr id="45" name="TextBox 97">
            <a:extLst>
              <a:ext uri="{FF2B5EF4-FFF2-40B4-BE49-F238E27FC236}">
                <a16:creationId xmlns:a16="http://schemas.microsoft.com/office/drawing/2014/main" id="{F7DFDDDD-D11A-47F0-90D4-F81E4BC7413B}"/>
              </a:ext>
            </a:extLst>
          </p:cNvPr>
          <p:cNvSpPr txBox="1"/>
          <p:nvPr/>
        </p:nvSpPr>
        <p:spPr>
          <a:xfrm>
            <a:off x="1619729" y="5604194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色碼指定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360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課程複習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(table)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21D0180-E175-42E5-ACAA-9CDFA2B7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60" y="1007405"/>
            <a:ext cx="4191585" cy="4944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D3FD91B-3BCC-4F06-8769-858548280CD8}"/>
              </a:ext>
            </a:extLst>
          </p:cNvPr>
          <p:cNvSpPr/>
          <p:nvPr/>
        </p:nvSpPr>
        <p:spPr>
          <a:xfrm>
            <a:off x="6985262" y="2809188"/>
            <a:ext cx="2045616" cy="150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179AA1-2E81-4E93-839C-63D3B0AC8403}"/>
              </a:ext>
            </a:extLst>
          </p:cNvPr>
          <p:cNvSpPr/>
          <p:nvPr/>
        </p:nvSpPr>
        <p:spPr>
          <a:xfrm>
            <a:off x="5759777" y="4776131"/>
            <a:ext cx="1718670" cy="100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677520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19911" y="4146070"/>
            <a:ext cx="7044190" cy="2072316"/>
          </a:xfrm>
          <a:prstGeom prst="rect">
            <a:avLst/>
          </a:prstGeom>
          <a:solidFill>
            <a:srgbClr val="D5ABED"/>
          </a:solidFill>
          <a:ln>
            <a:solidFill>
              <a:srgbClr val="D5ABED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1649976" y="4238347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select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2496214" y="4229675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&lt;select&gt;&lt;/select&gt;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選擇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3" name="그룹 106">
            <a:extLst>
              <a:ext uri="{FF2B5EF4-FFF2-40B4-BE49-F238E27FC236}">
                <a16:creationId xmlns:a16="http://schemas.microsoft.com/office/drawing/2014/main" id="{EC892D14-48C7-49B6-8621-3AC069B8002D}"/>
              </a:ext>
            </a:extLst>
          </p:cNvPr>
          <p:cNvGrpSpPr/>
          <p:nvPr/>
        </p:nvGrpSpPr>
        <p:grpSpPr>
          <a:xfrm>
            <a:off x="912118" y="4317020"/>
            <a:ext cx="1306211" cy="1133950"/>
            <a:chOff x="2547739" y="4231535"/>
            <a:chExt cx="1296000" cy="1296000"/>
          </a:xfrm>
        </p:grpSpPr>
        <p:sp>
          <p:nvSpPr>
            <p:cNvPr id="44" name="직사각형 107">
              <a:extLst>
                <a:ext uri="{FF2B5EF4-FFF2-40B4-BE49-F238E27FC236}">
                  <a16:creationId xmlns:a16="http://schemas.microsoft.com/office/drawing/2014/main" id="{47C982EA-44F5-4D6D-A0CA-D29D04544A74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직사각형 108">
              <a:extLst>
                <a:ext uri="{FF2B5EF4-FFF2-40B4-BE49-F238E27FC236}">
                  <a16:creationId xmlns:a16="http://schemas.microsoft.com/office/drawing/2014/main" id="{54BB7B97-E696-4E1F-BAD9-F9572345B21E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6" name="그림 109">
            <a:extLst>
              <a:ext uri="{FF2B5EF4-FFF2-40B4-BE49-F238E27FC236}">
                <a16:creationId xmlns:a16="http://schemas.microsoft.com/office/drawing/2014/main" id="{344F731A-1235-45CB-A77A-A3059769D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79" y="4399457"/>
            <a:ext cx="973237" cy="973237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19CB5DCD-3670-436B-A8EE-867CE19C2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" t="11204" r="24036" b="10999"/>
          <a:stretch/>
        </p:blipFill>
        <p:spPr>
          <a:xfrm>
            <a:off x="7768957" y="1089006"/>
            <a:ext cx="3793430" cy="5335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직사각형 60">
            <a:extLst>
              <a:ext uri="{FF2B5EF4-FFF2-40B4-BE49-F238E27FC236}">
                <a16:creationId xmlns:a16="http://schemas.microsoft.com/office/drawing/2014/main" id="{9D11E22E-2E5B-4310-838A-1A902842B2F9}"/>
              </a:ext>
            </a:extLst>
          </p:cNvPr>
          <p:cNvSpPr/>
          <p:nvPr/>
        </p:nvSpPr>
        <p:spPr>
          <a:xfrm>
            <a:off x="2531055" y="5145717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&lt;option&gt;&lt;/option&gt;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選項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14A5C3-9DB0-4995-82C8-09B8B5859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99" y="1049119"/>
            <a:ext cx="6666065" cy="15399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BAC543-A6F2-4031-B6D6-28126AE4D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44" y="2400547"/>
            <a:ext cx="6625006" cy="15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677520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(form)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569064" y="3876207"/>
            <a:ext cx="5132350" cy="1245032"/>
          </a:xfrm>
          <a:prstGeom prst="rect">
            <a:avLst/>
          </a:prstGeom>
          <a:solidFill>
            <a:srgbClr val="BADEBE"/>
          </a:solidFill>
          <a:ln>
            <a:solidFill>
              <a:srgbClr val="BADEB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0" y="379270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form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419350" y="4019620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&lt;input&gt;&lt;/input&gt;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6F584DD-AFC2-4F56-B706-41FF50F7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3" r="6267" b="10495"/>
          <a:stretch/>
        </p:blipFill>
        <p:spPr>
          <a:xfrm>
            <a:off x="751744" y="1291662"/>
            <a:ext cx="6447031" cy="2449645"/>
          </a:xfrm>
          <a:prstGeom prst="rect">
            <a:avLst/>
          </a:prstGeom>
        </p:spPr>
      </p:pic>
      <p:sp>
        <p:nvSpPr>
          <p:cNvPr id="48" name="橢圓 47">
            <a:extLst>
              <a:ext uri="{FF2B5EF4-FFF2-40B4-BE49-F238E27FC236}">
                <a16:creationId xmlns:a16="http://schemas.microsoft.com/office/drawing/2014/main" id="{10D7204F-905C-4D07-94B4-A3A695D97A27}"/>
              </a:ext>
            </a:extLst>
          </p:cNvPr>
          <p:cNvSpPr/>
          <p:nvPr/>
        </p:nvSpPr>
        <p:spPr>
          <a:xfrm>
            <a:off x="5057828" y="4131774"/>
            <a:ext cx="6620066" cy="2334363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0E1181C4-9B8C-462A-AD3B-2E4786E333A8}"/>
              </a:ext>
            </a:extLst>
          </p:cNvPr>
          <p:cNvSpPr/>
          <p:nvPr/>
        </p:nvSpPr>
        <p:spPr>
          <a:xfrm>
            <a:off x="4935205" y="4515332"/>
            <a:ext cx="6865311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type=“     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&lt;/input&gt;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代表輸入密碼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代表提交按鈕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代表清除的按鈕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직사각형 59">
            <a:extLst>
              <a:ext uri="{FF2B5EF4-FFF2-40B4-BE49-F238E27FC236}">
                <a16:creationId xmlns:a16="http://schemas.microsoft.com/office/drawing/2014/main" id="{103DAAE8-1D9B-49A9-B636-5EEE2BC3BBA4}"/>
              </a:ext>
            </a:extLst>
          </p:cNvPr>
          <p:cNvSpPr/>
          <p:nvPr/>
        </p:nvSpPr>
        <p:spPr>
          <a:xfrm>
            <a:off x="6431839" y="3976973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&lt;input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rgbClr val="00B050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1A17C543-2EFC-4563-A5FF-CD4C0EBA1320}"/>
              </a:ext>
            </a:extLst>
          </p:cNvPr>
          <p:cNvCxnSpPr>
            <a:cxnSpLocks/>
          </p:cNvCxnSpPr>
          <p:nvPr/>
        </p:nvCxnSpPr>
        <p:spPr>
          <a:xfrm>
            <a:off x="5271003" y="4136301"/>
            <a:ext cx="1160836" cy="31517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F59F425F-25C1-4708-BA9A-CC04B7DA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21" y="854689"/>
            <a:ext cx="5976148" cy="1151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CD41261-7C4A-4F29-AF98-2A0ABC376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426"/>
          <a:stretch/>
        </p:blipFill>
        <p:spPr>
          <a:xfrm>
            <a:off x="6798294" y="1639710"/>
            <a:ext cx="5002222" cy="992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235135B-B1E1-4137-ADAC-3047A60F1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4" y="5574880"/>
            <a:ext cx="6446663" cy="615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10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56" y="768279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6304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145464" y="3796845"/>
            <a:ext cx="2783789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        語法小測驗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355707" y="4649473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911347" y="405178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57397" y="2155879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文字美化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312066" y="5711348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本週課程應用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上週課程小測驗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9" name="타원 58">
            <a:extLst>
              <a:ext uri="{FF2B5EF4-FFF2-40B4-BE49-F238E27FC236}">
                <a16:creationId xmlns:a16="http://schemas.microsoft.com/office/drawing/2014/main" id="{4AF9EA2C-EE3F-4872-B6B4-9CDE8531E6C7}"/>
              </a:ext>
            </a:extLst>
          </p:cNvPr>
          <p:cNvSpPr/>
          <p:nvPr/>
        </p:nvSpPr>
        <p:spPr>
          <a:xfrm>
            <a:off x="3111932" y="566706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4" name="직사각형 59">
            <a:extLst>
              <a:ext uri="{FF2B5EF4-FFF2-40B4-BE49-F238E27FC236}">
                <a16:creationId xmlns:a16="http://schemas.microsoft.com/office/drawing/2014/main" id="{848DBE6F-E7E1-42C7-9ABF-43BF1F33C3AA}"/>
              </a:ext>
            </a:extLst>
          </p:cNvPr>
          <p:cNvSpPr/>
          <p:nvPr/>
        </p:nvSpPr>
        <p:spPr>
          <a:xfrm>
            <a:off x="5085265" y="4670756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選項功能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3" name="직사각형 1">
            <a:extLst>
              <a:ext uri="{FF2B5EF4-FFF2-40B4-BE49-F238E27FC236}">
                <a16:creationId xmlns:a16="http://schemas.microsoft.com/office/drawing/2014/main" id="{5B6A0DA6-4B73-4410-BA6A-0AC4A3CC546A}"/>
              </a:ext>
            </a:extLst>
          </p:cNvPr>
          <p:cNvSpPr/>
          <p:nvPr/>
        </p:nvSpPr>
        <p:spPr>
          <a:xfrm>
            <a:off x="242313" y="73126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5" name="직사각형 3">
            <a:extLst>
              <a:ext uri="{FF2B5EF4-FFF2-40B4-BE49-F238E27FC236}">
                <a16:creationId xmlns:a16="http://schemas.microsoft.com/office/drawing/2014/main" id="{A12E6A9B-BD2B-4863-9D58-8223E0792E13}"/>
              </a:ext>
            </a:extLst>
          </p:cNvPr>
          <p:cNvSpPr/>
          <p:nvPr/>
        </p:nvSpPr>
        <p:spPr>
          <a:xfrm>
            <a:off x="2529151" y="102432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今日課程目標成果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77" name="그룹 38">
            <a:extLst>
              <a:ext uri="{FF2B5EF4-FFF2-40B4-BE49-F238E27FC236}">
                <a16:creationId xmlns:a16="http://schemas.microsoft.com/office/drawing/2014/main" id="{9BB9E8CE-9E4E-46BA-937A-E49F8B6C1DFD}"/>
              </a:ext>
            </a:extLst>
          </p:cNvPr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78" name="직선 연결선 25">
              <a:extLst>
                <a:ext uri="{FF2B5EF4-FFF2-40B4-BE49-F238E27FC236}">
                  <a16:creationId xmlns:a16="http://schemas.microsoft.com/office/drawing/2014/main" id="{C8EEE978-7243-4BB6-BEE1-5CFF8A082DCF}"/>
                </a:ext>
              </a:extLst>
            </p:cNvPr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26">
              <a:extLst>
                <a:ext uri="{FF2B5EF4-FFF2-40B4-BE49-F238E27FC236}">
                  <a16:creationId xmlns:a16="http://schemas.microsoft.com/office/drawing/2014/main" id="{FDA34CBB-F7AF-4652-8D13-7AC4138164F6}"/>
                </a:ext>
              </a:extLst>
            </p:cNvPr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28">
              <a:extLst>
                <a:ext uri="{FF2B5EF4-FFF2-40B4-BE49-F238E27FC236}">
                  <a16:creationId xmlns:a16="http://schemas.microsoft.com/office/drawing/2014/main" id="{274AC4B7-437E-46B5-AB2B-BC7C8325332B}"/>
                </a:ext>
              </a:extLst>
            </p:cNvPr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29">
              <a:extLst>
                <a:ext uri="{FF2B5EF4-FFF2-40B4-BE49-F238E27FC236}">
                  <a16:creationId xmlns:a16="http://schemas.microsoft.com/office/drawing/2014/main" id="{54BC929E-8AC5-44D9-B0F8-6C10286538CF}"/>
                </a:ext>
              </a:extLst>
            </p:cNvPr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31">
              <a:extLst>
                <a:ext uri="{FF2B5EF4-FFF2-40B4-BE49-F238E27FC236}">
                  <a16:creationId xmlns:a16="http://schemas.microsoft.com/office/drawing/2014/main" id="{992309FC-BC47-4EEF-9287-94C9364A963D}"/>
                </a:ext>
              </a:extLst>
            </p:cNvPr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39">
            <a:extLst>
              <a:ext uri="{FF2B5EF4-FFF2-40B4-BE49-F238E27FC236}">
                <a16:creationId xmlns:a16="http://schemas.microsoft.com/office/drawing/2014/main" id="{93EEA60C-23B9-4B8C-AE2C-C6608E4C9068}"/>
              </a:ext>
            </a:extLst>
          </p:cNvPr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84" name="직선 연결선 27">
              <a:extLst>
                <a:ext uri="{FF2B5EF4-FFF2-40B4-BE49-F238E27FC236}">
                  <a16:creationId xmlns:a16="http://schemas.microsoft.com/office/drawing/2014/main" id="{14A970CC-FF1C-44CE-959D-B9E73D63C629}"/>
                </a:ext>
              </a:extLst>
            </p:cNvPr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32">
              <a:extLst>
                <a:ext uri="{FF2B5EF4-FFF2-40B4-BE49-F238E27FC236}">
                  <a16:creationId xmlns:a16="http://schemas.microsoft.com/office/drawing/2014/main" id="{DC656FD0-6CC7-4C1C-BB45-2B79EB252284}"/>
                </a:ext>
              </a:extLst>
            </p:cNvPr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33">
              <a:extLst>
                <a:ext uri="{FF2B5EF4-FFF2-40B4-BE49-F238E27FC236}">
                  <a16:creationId xmlns:a16="http://schemas.microsoft.com/office/drawing/2014/main" id="{BD768B7D-1075-40FD-B1D3-A958AB454E7A}"/>
                </a:ext>
              </a:extLst>
            </p:cNvPr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34">
              <a:extLst>
                <a:ext uri="{FF2B5EF4-FFF2-40B4-BE49-F238E27FC236}">
                  <a16:creationId xmlns:a16="http://schemas.microsoft.com/office/drawing/2014/main" id="{DD6280A8-2D8B-4C3C-B9CC-4DCFA203E9C7}"/>
                </a:ext>
              </a:extLst>
            </p:cNvPr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35">
              <a:extLst>
                <a:ext uri="{FF2B5EF4-FFF2-40B4-BE49-F238E27FC236}">
                  <a16:creationId xmlns:a16="http://schemas.microsoft.com/office/drawing/2014/main" id="{21572A11-03FC-499C-9040-8302DCBFF91C}"/>
                </a:ext>
              </a:extLst>
            </p:cNvPr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36">
              <a:extLst>
                <a:ext uri="{FF2B5EF4-FFF2-40B4-BE49-F238E27FC236}">
                  <a16:creationId xmlns:a16="http://schemas.microsoft.com/office/drawing/2014/main" id="{CE6F98EE-82CC-4EA8-9292-BAFE1E260201}"/>
                </a:ext>
              </a:extLst>
            </p:cNvPr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37">
              <a:extLst>
                <a:ext uri="{FF2B5EF4-FFF2-40B4-BE49-F238E27FC236}">
                  <a16:creationId xmlns:a16="http://schemas.microsoft.com/office/drawing/2014/main" id="{0E8D6089-E945-4815-9C45-A3476DE15386}"/>
                </a:ext>
              </a:extLst>
            </p:cNvPr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5">
            <a:extLst>
              <a:ext uri="{FF2B5EF4-FFF2-40B4-BE49-F238E27FC236}">
                <a16:creationId xmlns:a16="http://schemas.microsoft.com/office/drawing/2014/main" id="{26FF3D19-3AF3-4C08-BA0B-4E22BECCF9D5}"/>
              </a:ext>
            </a:extLst>
          </p:cNvPr>
          <p:cNvSpPr/>
          <p:nvPr/>
        </p:nvSpPr>
        <p:spPr>
          <a:xfrm>
            <a:off x="6257608" y="1210849"/>
            <a:ext cx="3585763" cy="917169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1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美化設計</a:t>
            </a:r>
            <a:endParaRPr lang="en-US" altLang="zh-TW" sz="21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E3B3EB4-CB3D-42CF-9132-B62469449003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207E78-3BBC-4A48-B16F-27C6EA15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3" y="1074963"/>
            <a:ext cx="3530108" cy="517469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285AF5A-9F3F-4C2B-A44F-5F3FCD5F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974" y="2470346"/>
            <a:ext cx="7892111" cy="31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677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674</Words>
  <Application>Microsoft Office PowerPoint</Application>
  <PresentationFormat>寬螢幕</PresentationFormat>
  <Paragraphs>105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맑은 고딕</vt:lpstr>
      <vt:lpstr>Microsoft JhengHei</vt:lpstr>
      <vt:lpstr>Microsoft JhengHei</vt:lpstr>
      <vt:lpstr>新細明體</vt:lpstr>
      <vt:lpstr>야놀자 야체 B</vt:lpstr>
      <vt:lpstr>Arial</vt:lpstr>
      <vt:lpstr>30_Office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林惠</cp:lastModifiedBy>
  <cp:revision>101</cp:revision>
  <dcterms:created xsi:type="dcterms:W3CDTF">2021-03-04T02:29:28Z</dcterms:created>
  <dcterms:modified xsi:type="dcterms:W3CDTF">2023-11-14T06:54:54Z</dcterms:modified>
</cp:coreProperties>
</file>