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90453F-5287-489A-A528-4CC677162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A4EC529-58F5-4E43-97E3-6680B8FB8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1F9EB5-B8B3-400C-BE6C-AD38F79B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3AEB-67FD-4B57-A35A-9DDA969BBD3B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B78DE1-E1DE-49B1-8511-EDBE07D71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F7AB55-0112-4805-80F2-4F7BD054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026D-AE0F-4E26-8C36-6B7AEA0564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44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9CA2EE-DAE7-4DA2-86F7-07225842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E84F4F-1A29-4DA3-9EC0-2186055EB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9BB844-ED9A-4BED-A3AA-CDEC408C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3AEB-67FD-4B57-A35A-9DDA969BBD3B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320B38-31D1-460D-8F2D-DC576A76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9D30E0-AFF0-4921-9130-BBA3186C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026D-AE0F-4E26-8C36-6B7AEA0564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23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5484E66-BA34-4CA0-A239-39FC4BE1F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6A5E3E-3541-4C4B-BA8A-32BDE68FE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3EB400-5D0D-4523-8D2C-79614E53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3AEB-67FD-4B57-A35A-9DDA969BBD3B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7C243C-C6E7-4C47-B5F2-74BBDEC1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15D1F3-30BB-4157-BD60-43E3DB1B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026D-AE0F-4E26-8C36-6B7AEA0564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28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569A37-7D1F-45FF-BF65-5D212314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4767ED-3D36-41CE-8101-DFF6ABBCE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11B628-415A-4F17-876F-5A83F38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3AEB-67FD-4B57-A35A-9DDA969BBD3B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6DCD6E-A86C-42E8-904D-4C3CA8ADA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B14FDB-0BB7-472F-835D-F49EE7B1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026D-AE0F-4E26-8C36-6B7AEA0564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35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1D2BB-1B18-4B7F-98BC-39AC7C3C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686FB0-DD54-470A-AE9C-8FA72C35F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761CE3-79E5-4B4C-972F-FFD23CD05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3AEB-67FD-4B57-A35A-9DDA969BBD3B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198856-F323-4B78-BB5E-A83008D8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AF435A-4DC2-43EE-87F5-073972AF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026D-AE0F-4E26-8C36-6B7AEA0564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72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A9E294-6584-4044-89D7-9E88607A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FEDCE8-32E9-4482-8844-E382234A2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A5A65D-795C-4BEF-A143-47E8D9C63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766C79-23B6-454A-BE7A-6778DE8F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3AEB-67FD-4B57-A35A-9DDA969BBD3B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DA21FC-7CB6-4413-82D5-2FC5F451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9D6BB9-D152-4FEC-81CC-272AF64F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026D-AE0F-4E26-8C36-6B7AEA0564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28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275ED7-CC47-4C3D-885B-E19BB4FDD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87F136-C28B-4BA9-AC15-7CC1725DA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4FCBC9-08CB-4747-B03A-3861101BD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74DE71-2A69-4AAF-ABBC-D7CF0C919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8A8CB98-1979-4510-BB46-82356D8C1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766D3C1-56C7-4D21-9F54-F248E066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3AEB-67FD-4B57-A35A-9DDA969BBD3B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460C114-5B3C-42D9-96C4-384242BD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F843F97-0546-47F8-9B84-9B43039B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026D-AE0F-4E26-8C36-6B7AEA0564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49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476881-1D21-49C5-A395-C2D13E23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AD737CC-1761-4185-A447-92B897E5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3AEB-67FD-4B57-A35A-9DDA969BBD3B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30C792-B9A5-489D-ADD4-957D5229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DEDEFAC-43B2-49EE-A850-7A35DAB2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026D-AE0F-4E26-8C36-6B7AEA0564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70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5541C6D-BB94-4EE8-A59D-1D5E607E7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3AEB-67FD-4B57-A35A-9DDA969BBD3B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0D51506-66E4-4FDE-AE20-92DD62E6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FBF64C-AE0D-4093-968A-5040404D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026D-AE0F-4E26-8C36-6B7AEA0564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96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9B2107-4C51-4972-9CCB-46681EC1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DDAF47-7F99-467D-ACE3-2C9032377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192F84-24CB-44BC-8105-FAB5BC846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0E212B-08FC-4F67-A968-698202FC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3AEB-67FD-4B57-A35A-9DDA969BBD3B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52B7F1-87F0-4174-A20A-E97C1D1B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32F806-4004-47B4-9100-8521B5B4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026D-AE0F-4E26-8C36-6B7AEA0564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15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8470E-4FC3-4C08-9F57-7DCCE405E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C3C5336-E88B-4515-A61B-8F494659B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8BFF11-6F07-4B9F-9BFA-B6398E10C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B1F81F-7538-4121-974E-CA7428C38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3AEB-67FD-4B57-A35A-9DDA969BBD3B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103EE9-82CB-4A37-A9AB-16C6166A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F7FBDE-40A3-4282-B518-83026EB6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026D-AE0F-4E26-8C36-6B7AEA0564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66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F5DFBEE-537F-46E7-BE36-9DFBD7DA8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FE2120-FE37-492E-9AD2-1AABB6EBA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C6083B-46F8-4A2A-9227-E53D97FCE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A3AEB-67FD-4B57-A35A-9DDA969BBD3B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4F4B52-7352-443F-B1ED-C7C25AB7D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241763-BDCA-4A65-81E0-25892738A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0026D-AE0F-4E26-8C36-6B7AEA0564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32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4E28E1-EFA4-4D01-ABDA-E47852649A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B642328-5D26-4EF2-A02D-53B1245563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D4A69F-2CB7-4930-B347-A52CFD547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1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6DFED-48B5-4C54-AFAE-30244804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4E0501-84B2-477F-93B1-E246084B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3CBD7E5-C2A6-4932-859A-81D5C0F45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4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FF446-2EFB-4C1E-AD91-0A40640D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6CF5DE-12E0-46EF-8083-A8AB83702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DB3D93C-B56E-4F71-A2FD-24AFA1A89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1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AA3A9E-9632-412F-906A-2AE4EA48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B04DB1-1F21-41CC-9844-9C45C82C1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1BA80D7-A4CB-4CB5-AD1D-972A93F8B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1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73CABE-1A17-455C-991D-57F6E87F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6ED402-5BCB-4FA0-8EC6-9B7B728E3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20B1B89-2E4B-4558-9A7B-09A3B0B84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6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履歷表產生器-00857001+00857104</Template>
  <TotalTime>3</TotalTime>
  <Words>0</Words>
  <Application>Microsoft Office PowerPoint</Application>
  <PresentationFormat>寬螢幕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陳昱潓</dc:creator>
  <cp:lastModifiedBy>陳昱潓</cp:lastModifiedBy>
  <cp:revision>1</cp:revision>
  <dcterms:created xsi:type="dcterms:W3CDTF">2021-01-11T20:44:58Z</dcterms:created>
  <dcterms:modified xsi:type="dcterms:W3CDTF">2021-01-11T20:48:35Z</dcterms:modified>
</cp:coreProperties>
</file>