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6858000" cx="12188825"/>
  <p:notesSz cx="6858000" cy="9144000"/>
  <p:embeddedFontLst>
    <p:embeddedFont>
      <p:font typeface="Century Gothic"/>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guide id="3" pos="3839">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30" roundtripDataSignature="AMtx7mh6wc70suKO1R6hFvqF1huGLmEM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2C23CFC-F1B6-4E27-9B8B-8EC3050F9107}">
  <a:tblStyle styleId="{42C23CFC-F1B6-4E27-9B8B-8EC3050F9107}"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25E6A28B-13D3-4B6D-AFF4-3C1ADF11E15A}"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4E8E8"/>
          </a:solidFill>
        </a:fill>
      </a:tcStyle>
    </a:wholeTbl>
    <a:band1H>
      <a:tcTxStyle b="off" i="off"/>
      <a:tcStyle>
        <a:fill>
          <a:solidFill>
            <a:srgbClr val="E8CFCF"/>
          </a:solidFill>
        </a:fill>
      </a:tcStyle>
    </a:band1H>
    <a:band2H>
      <a:tcTxStyle b="off" i="off"/>
    </a:band2H>
    <a:band1V>
      <a:tcTxStyle b="off" i="off"/>
      <a:tcStyle>
        <a:fill>
          <a:solidFill>
            <a:srgbClr val="E8CFCF"/>
          </a:solidFill>
        </a:fill>
      </a:tcStyle>
    </a:band1V>
    <a:band2V>
      <a:tcTxStyle b="off" i="off"/>
    </a:band2V>
    <a:lastCol>
      <a:tcTxStyle b="on" i="off">
        <a:font>
          <a:latin typeface="Calibri"/>
          <a:ea typeface="Calibri"/>
          <a:cs typeface="Calibri"/>
        </a:font>
        <a:schemeClr val="lt1"/>
      </a:tcTxStyle>
      <a:tcStyle>
        <a:fill>
          <a:solidFill>
            <a:schemeClr val="accent2"/>
          </a:solidFill>
        </a:fill>
      </a:tcStyle>
    </a:lastCol>
    <a:firstCol>
      <a:tcTxStyle b="on" i="off">
        <a:font>
          <a:latin typeface="Calibri"/>
          <a:ea typeface="Calibri"/>
          <a:cs typeface="Calibri"/>
        </a:font>
        <a:schemeClr val="lt1"/>
      </a:tcTxStyle>
      <a:tcStyle>
        <a:fill>
          <a:solidFill>
            <a:schemeClr val="accent2"/>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 pos="3839"/>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CenturyGothic-regular.fntdata"/><Relationship Id="rId25" Type="http://schemas.openxmlformats.org/officeDocument/2006/relationships/slide" Target="slides/slide18.xml"/><Relationship Id="rId28" Type="http://schemas.openxmlformats.org/officeDocument/2006/relationships/font" Target="fonts/CenturyGothic-italic.fntdata"/><Relationship Id="rId27" Type="http://schemas.openxmlformats.org/officeDocument/2006/relationships/font" Target="fonts/CenturyGothic-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CenturyGothic-boldItalic.fntdata"/><Relationship Id="rId7" Type="http://schemas.openxmlformats.org/officeDocument/2006/relationships/notesMaster" Target="notesMasters/notesMaster1.xml"/><Relationship Id="rId8" Type="http://schemas.openxmlformats.org/officeDocument/2006/relationships/slide" Target="slides/slide1.xml"/><Relationship Id="rId30" Type="http://customschemas.google.com/relationships/presentationmetadata" Target="meta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1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da00bb6caa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gda00bb6caa_0_2: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d63b48a128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gd63b48a128_0_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da00bb6caa_0_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gda00bb6caa_0_2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p1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2" name="Google Shape;302;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7b176ca7c6_2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9" name="Google Shape;309;g7b176ca7c6_2_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6" name="Google Shape;316;p1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p1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64fee3f6e_0_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gd64fee3f6e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gd64fee3f6e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d64fee3f6e_0_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gd64fee3f6e_0_56: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p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p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p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7b176ca7c6_0_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7b176ca7c6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g7b176ca7c6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1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jp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ield">
  <p:cSld name="Shield">
    <p:spTree>
      <p:nvGrpSpPr>
        <p:cNvPr id="19" name="Shape 19"/>
        <p:cNvGrpSpPr/>
        <p:nvPr/>
      </p:nvGrpSpPr>
      <p:grpSpPr>
        <a:xfrm>
          <a:off x="0" y="0"/>
          <a:ext cx="0" cy="0"/>
          <a:chOff x="0" y="0"/>
          <a:chExt cx="0" cy="0"/>
        </a:xfrm>
      </p:grpSpPr>
      <p:pic>
        <p:nvPicPr>
          <p:cNvPr descr="shield.png" id="20" name="Google Shape;20;p17"/>
          <p:cNvPicPr preferRelativeResize="0"/>
          <p:nvPr/>
        </p:nvPicPr>
        <p:blipFill rotWithShape="1">
          <a:blip r:embed="rId2">
            <a:alphaModFix/>
          </a:blip>
          <a:srcRect b="0" l="0" r="0" t="0"/>
          <a:stretch/>
        </p:blipFill>
        <p:spPr>
          <a:xfrm>
            <a:off x="5234721" y="1170132"/>
            <a:ext cx="6954105" cy="5687868"/>
          </a:xfrm>
          <a:prstGeom prst="rect">
            <a:avLst/>
          </a:prstGeom>
          <a:noFill/>
          <a:ln>
            <a:noFill/>
          </a:ln>
        </p:spPr>
      </p:pic>
      <p:sp>
        <p:nvSpPr>
          <p:cNvPr id="21" name="Google Shape;21;p17"/>
          <p:cNvSpPr txBox="1"/>
          <p:nvPr>
            <p:ph idx="1" type="body"/>
          </p:nvPr>
        </p:nvSpPr>
        <p:spPr>
          <a:xfrm>
            <a:off x="165059" y="3534870"/>
            <a:ext cx="5102825" cy="120468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2000"/>
              <a:buFont typeface="Arial"/>
              <a:buNone/>
              <a:defRPr b="0" i="1" sz="2000" u="none" cap="none" strike="noStrike">
                <a:solidFill>
                  <a:schemeClr val="dk1"/>
                </a:solidFill>
                <a:latin typeface="Arial"/>
                <a:ea typeface="Arial"/>
                <a:cs typeface="Arial"/>
                <a:sym typeface="Arial"/>
              </a:defRPr>
            </a:lvl1pPr>
            <a:lvl2pPr indent="-228600" lvl="1" marL="914400" marR="0" rtl="0" algn="l">
              <a:lnSpc>
                <a:spcPct val="100000"/>
              </a:lnSpc>
              <a:spcBef>
                <a:spcPts val="440"/>
              </a:spcBef>
              <a:spcAft>
                <a:spcPts val="0"/>
              </a:spcAft>
              <a:buClr>
                <a:schemeClr val="dk1"/>
              </a:buClr>
              <a:buSzPts val="2200"/>
              <a:buFont typeface="Arial"/>
              <a:buNone/>
              <a:defRPr b="0" i="0" sz="2200" u="none" cap="none" strike="noStrike">
                <a:solidFill>
                  <a:schemeClr val="dk1"/>
                </a:solidFill>
                <a:latin typeface="Century Gothic"/>
                <a:ea typeface="Century Gothic"/>
                <a:cs typeface="Century Gothic"/>
                <a:sym typeface="Century Gothic"/>
              </a:defRPr>
            </a:lvl2pPr>
            <a:lvl3pPr indent="-228600" lvl="2" marL="13716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3pPr>
            <a:lvl4pPr indent="-228600" lvl="3" marL="18288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Century Gothic"/>
                <a:ea typeface="Century Gothic"/>
                <a:cs typeface="Century Gothic"/>
                <a:sym typeface="Century Gothic"/>
              </a:defRPr>
            </a:lvl4pPr>
            <a:lvl5pPr indent="-228600" lvl="4" marL="2286000" marR="0" rtl="0" algn="l">
              <a:lnSpc>
                <a:spcPct val="100000"/>
              </a:lnSpc>
              <a:spcBef>
                <a:spcPts val="32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2" name="Google Shape;22;p17"/>
          <p:cNvSpPr txBox="1"/>
          <p:nvPr>
            <p:ph idx="2" type="body"/>
          </p:nvPr>
        </p:nvSpPr>
        <p:spPr>
          <a:xfrm>
            <a:off x="165058" y="1725706"/>
            <a:ext cx="6666262" cy="164886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indent="-368300" lvl="1" marL="914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3" name="Google Shape;23;p17"/>
          <p:cNvSpPr txBox="1"/>
          <p:nvPr>
            <p:ph idx="3" type="body"/>
          </p:nvPr>
        </p:nvSpPr>
        <p:spPr>
          <a:xfrm>
            <a:off x="154478" y="4898572"/>
            <a:ext cx="5125516" cy="125616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440"/>
              </a:spcBef>
              <a:spcAft>
                <a:spcPts val="0"/>
              </a:spcAft>
              <a:buClr>
                <a:schemeClr val="dk1"/>
              </a:buClr>
              <a:buSzPts val="2200"/>
              <a:buFont typeface="Arial"/>
              <a:buNone/>
              <a:defRPr b="0" i="0" sz="2200" u="none" cap="none" strike="noStrike">
                <a:solidFill>
                  <a:schemeClr val="dk1"/>
                </a:solidFill>
                <a:latin typeface="Century Gothic"/>
                <a:ea typeface="Century Gothic"/>
                <a:cs typeface="Century Gothic"/>
                <a:sym typeface="Century Gothic"/>
              </a:defRPr>
            </a:lvl2pPr>
            <a:lvl3pPr indent="-228600" lvl="2" marL="13716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3pPr>
            <a:lvl4pPr indent="-228600" lvl="3" marL="18288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Century Gothic"/>
                <a:ea typeface="Century Gothic"/>
                <a:cs typeface="Century Gothic"/>
                <a:sym typeface="Century Gothic"/>
              </a:defRPr>
            </a:lvl4pPr>
            <a:lvl5pPr indent="-228600" lvl="4" marL="2286000" marR="0" rtl="0" algn="l">
              <a:lnSpc>
                <a:spcPct val="100000"/>
              </a:lnSpc>
              <a:spcBef>
                <a:spcPts val="32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24" name="Google Shape;24;p17"/>
          <p:cNvGrpSpPr/>
          <p:nvPr/>
        </p:nvGrpSpPr>
        <p:grpSpPr>
          <a:xfrm>
            <a:off x="0" y="6419356"/>
            <a:ext cx="12188827" cy="438645"/>
            <a:chOff x="0" y="4172975"/>
            <a:chExt cx="9144000" cy="438645"/>
          </a:xfrm>
        </p:grpSpPr>
        <p:cxnSp>
          <p:nvCxnSpPr>
            <p:cNvPr id="25" name="Google Shape;25;p17"/>
            <p:cNvCxnSpPr/>
            <p:nvPr/>
          </p:nvCxnSpPr>
          <p:spPr>
            <a:xfrm rot="10800000">
              <a:off x="0" y="4172975"/>
              <a:ext cx="3044952" cy="0"/>
            </a:xfrm>
            <a:prstGeom prst="straightConnector1">
              <a:avLst/>
            </a:prstGeom>
            <a:noFill/>
            <a:ln cap="flat" cmpd="sng" w="50800">
              <a:solidFill>
                <a:srgbClr val="DF7023"/>
              </a:solidFill>
              <a:prstDash val="solid"/>
              <a:round/>
              <a:headEnd len="sm" w="sm" type="none"/>
              <a:tailEnd len="sm" w="sm" type="none"/>
            </a:ln>
          </p:spPr>
        </p:cxnSp>
        <p:cxnSp>
          <p:nvCxnSpPr>
            <p:cNvPr id="26" name="Google Shape;26;p17"/>
            <p:cNvCxnSpPr/>
            <p:nvPr/>
          </p:nvCxnSpPr>
          <p:spPr>
            <a:xfrm rot="10800000">
              <a:off x="3044952" y="4173532"/>
              <a:ext cx="6099048" cy="0"/>
            </a:xfrm>
            <a:prstGeom prst="straightConnector1">
              <a:avLst/>
            </a:prstGeom>
            <a:noFill/>
            <a:ln cap="flat" cmpd="sng" w="50800">
              <a:solidFill>
                <a:srgbClr val="0F787D"/>
              </a:solidFill>
              <a:prstDash val="solid"/>
              <a:round/>
              <a:headEnd len="sm" w="sm" type="none"/>
              <a:tailEnd len="sm" w="sm" type="none"/>
            </a:ln>
          </p:spPr>
        </p:cxnSp>
        <p:sp>
          <p:nvSpPr>
            <p:cNvPr id="27" name="Google Shape;27;p17"/>
            <p:cNvSpPr/>
            <p:nvPr/>
          </p:nvSpPr>
          <p:spPr>
            <a:xfrm>
              <a:off x="0" y="4200140"/>
              <a:ext cx="9144000" cy="41148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28" name="Google Shape;28;p17"/>
          <p:cNvGrpSpPr/>
          <p:nvPr/>
        </p:nvGrpSpPr>
        <p:grpSpPr>
          <a:xfrm>
            <a:off x="0" y="12208"/>
            <a:ext cx="12188825" cy="557"/>
            <a:chOff x="0" y="12207"/>
            <a:chExt cx="9144000" cy="557"/>
          </a:xfrm>
        </p:grpSpPr>
        <p:cxnSp>
          <p:nvCxnSpPr>
            <p:cNvPr id="29" name="Google Shape;29;p17"/>
            <p:cNvCxnSpPr/>
            <p:nvPr/>
          </p:nvCxnSpPr>
          <p:spPr>
            <a:xfrm rot="10800000">
              <a:off x="0" y="12207"/>
              <a:ext cx="3044952" cy="0"/>
            </a:xfrm>
            <a:prstGeom prst="straightConnector1">
              <a:avLst/>
            </a:prstGeom>
            <a:noFill/>
            <a:ln cap="flat" cmpd="sng" w="50800">
              <a:solidFill>
                <a:srgbClr val="A5A5A5"/>
              </a:solidFill>
              <a:prstDash val="solid"/>
              <a:round/>
              <a:headEnd len="sm" w="sm" type="none"/>
              <a:tailEnd len="sm" w="sm" type="none"/>
            </a:ln>
          </p:spPr>
        </p:cxnSp>
        <p:cxnSp>
          <p:nvCxnSpPr>
            <p:cNvPr id="30" name="Google Shape;30;p17"/>
            <p:cNvCxnSpPr/>
            <p:nvPr/>
          </p:nvCxnSpPr>
          <p:spPr>
            <a:xfrm rot="10800000">
              <a:off x="3044952" y="12764"/>
              <a:ext cx="6099048" cy="0"/>
            </a:xfrm>
            <a:prstGeom prst="straightConnector1">
              <a:avLst/>
            </a:prstGeom>
            <a:noFill/>
            <a:ln cap="flat" cmpd="sng" w="50800">
              <a:solidFill>
                <a:srgbClr val="90152A"/>
              </a:solidFill>
              <a:prstDash val="solid"/>
              <a:round/>
              <a:headEnd len="sm" w="sm" type="none"/>
              <a:tailEnd len="sm" w="sm" type="none"/>
            </a:ln>
          </p:spPr>
        </p:cxnSp>
      </p:grpSp>
      <p:pic>
        <p:nvPicPr>
          <p:cNvPr descr="top-logo.png" id="31" name="Google Shape;31;p17"/>
          <p:cNvPicPr preferRelativeResize="0"/>
          <p:nvPr/>
        </p:nvPicPr>
        <p:blipFill rotWithShape="1">
          <a:blip r:embed="rId3">
            <a:alphaModFix/>
          </a:blip>
          <a:srcRect b="0" l="0" r="0" t="0"/>
          <a:stretch/>
        </p:blipFill>
        <p:spPr>
          <a:xfrm>
            <a:off x="325882" y="-6350"/>
            <a:ext cx="3064135" cy="130636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vens Seal">
  <p:cSld name="Stevens Seal">
    <p:spTree>
      <p:nvGrpSpPr>
        <p:cNvPr id="78" name="Shape 78"/>
        <p:cNvGrpSpPr/>
        <p:nvPr/>
      </p:nvGrpSpPr>
      <p:grpSpPr>
        <a:xfrm>
          <a:off x="0" y="0"/>
          <a:ext cx="0" cy="0"/>
          <a:chOff x="0" y="0"/>
          <a:chExt cx="0" cy="0"/>
        </a:xfrm>
      </p:grpSpPr>
      <p:pic>
        <p:nvPicPr>
          <p:cNvPr id="79" name="Google Shape;79;p22"/>
          <p:cNvPicPr preferRelativeResize="0"/>
          <p:nvPr/>
        </p:nvPicPr>
        <p:blipFill rotWithShape="1">
          <a:blip r:embed="rId2">
            <a:alphaModFix/>
          </a:blip>
          <a:srcRect b="0" l="0" r="0" t="0"/>
          <a:stretch/>
        </p:blipFill>
        <p:spPr>
          <a:xfrm>
            <a:off x="6831012" y="0"/>
            <a:ext cx="5357812" cy="6858000"/>
          </a:xfrm>
          <a:prstGeom prst="rect">
            <a:avLst/>
          </a:prstGeom>
          <a:noFill/>
          <a:ln>
            <a:noFill/>
          </a:ln>
        </p:spPr>
      </p:pic>
      <p:sp>
        <p:nvSpPr>
          <p:cNvPr id="80" name="Google Shape;80;p22"/>
          <p:cNvSpPr txBox="1"/>
          <p:nvPr>
            <p:ph idx="1" type="body"/>
          </p:nvPr>
        </p:nvSpPr>
        <p:spPr>
          <a:xfrm>
            <a:off x="216054" y="4829299"/>
            <a:ext cx="7396070" cy="125616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Google Shape;81;p22"/>
          <p:cNvSpPr txBox="1"/>
          <p:nvPr>
            <p:ph idx="2" type="body"/>
          </p:nvPr>
        </p:nvSpPr>
        <p:spPr>
          <a:xfrm>
            <a:off x="226633" y="3496385"/>
            <a:ext cx="7399469" cy="120468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2000"/>
              <a:buFont typeface="Arial"/>
              <a:buNone/>
              <a:defRPr b="0" i="1" sz="2000" u="none" cap="none" strike="noStrike">
                <a:solidFill>
                  <a:schemeClr val="dk1"/>
                </a:solidFill>
                <a:latin typeface="Arial"/>
                <a:ea typeface="Arial"/>
                <a:cs typeface="Arial"/>
                <a:sym typeface="Arial"/>
              </a:defRPr>
            </a:lvl1pPr>
            <a:lvl2pPr indent="-228600" lvl="1" marL="914400"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2" name="Google Shape;82;p22"/>
          <p:cNvSpPr txBox="1"/>
          <p:nvPr>
            <p:ph idx="3" type="body"/>
          </p:nvPr>
        </p:nvSpPr>
        <p:spPr>
          <a:xfrm>
            <a:off x="226633" y="2155151"/>
            <a:ext cx="7408580" cy="121941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83" name="Google Shape;83;p22"/>
          <p:cNvGrpSpPr/>
          <p:nvPr/>
        </p:nvGrpSpPr>
        <p:grpSpPr>
          <a:xfrm>
            <a:off x="-1" y="17762"/>
            <a:ext cx="12188825" cy="742"/>
            <a:chOff x="-1" y="1761975"/>
            <a:chExt cx="12188825" cy="742"/>
          </a:xfrm>
        </p:grpSpPr>
        <p:cxnSp>
          <p:nvCxnSpPr>
            <p:cNvPr id="84" name="Google Shape;84;p22"/>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85" name="Google Shape;85;p22"/>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86" name="Google Shape;86;p22"/>
          <p:cNvPicPr preferRelativeResize="0"/>
          <p:nvPr/>
        </p:nvPicPr>
        <p:blipFill rotWithShape="1">
          <a:blip r:embed="rId3">
            <a:alphaModFix/>
          </a:blip>
          <a:srcRect b="0" l="0" r="0" t="0"/>
          <a:stretch/>
        </p:blipFill>
        <p:spPr>
          <a:xfrm>
            <a:off x="314666" y="-14942"/>
            <a:ext cx="2672715" cy="1518920"/>
          </a:xfrm>
          <a:prstGeom prst="rect">
            <a:avLst/>
          </a:prstGeom>
          <a:noFill/>
          <a:ln>
            <a:noFill/>
          </a:ln>
        </p:spPr>
      </p:pic>
      <p:grpSp>
        <p:nvGrpSpPr>
          <p:cNvPr id="87" name="Google Shape;87;p22"/>
          <p:cNvGrpSpPr/>
          <p:nvPr/>
        </p:nvGrpSpPr>
        <p:grpSpPr>
          <a:xfrm>
            <a:off x="-1" y="6406187"/>
            <a:ext cx="12188825" cy="451813"/>
            <a:chOff x="-1" y="6406187"/>
            <a:chExt cx="12188825" cy="451813"/>
          </a:xfrm>
        </p:grpSpPr>
        <p:sp>
          <p:nvSpPr>
            <p:cNvPr id="88" name="Google Shape;88;p22"/>
            <p:cNvSpPr/>
            <p:nvPr/>
          </p:nvSpPr>
          <p:spPr>
            <a:xfrm>
              <a:off x="-1" y="6406187"/>
              <a:ext cx="12188825" cy="45181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89" name="Google Shape;89;p22"/>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90" name="Google Shape;90;p22"/>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vens Clock">
  <p:cSld name="Stevens Clock">
    <p:spTree>
      <p:nvGrpSpPr>
        <p:cNvPr id="91" name="Shape 91"/>
        <p:cNvGrpSpPr/>
        <p:nvPr/>
      </p:nvGrpSpPr>
      <p:grpSpPr>
        <a:xfrm>
          <a:off x="0" y="0"/>
          <a:ext cx="0" cy="0"/>
          <a:chOff x="0" y="0"/>
          <a:chExt cx="0" cy="0"/>
        </a:xfrm>
      </p:grpSpPr>
      <p:pic>
        <p:nvPicPr>
          <p:cNvPr id="92" name="Google Shape;92;p23"/>
          <p:cNvPicPr preferRelativeResize="0"/>
          <p:nvPr/>
        </p:nvPicPr>
        <p:blipFill rotWithShape="1">
          <a:blip r:embed="rId2">
            <a:alphaModFix/>
          </a:blip>
          <a:srcRect b="0" l="0" r="0" t="0"/>
          <a:stretch/>
        </p:blipFill>
        <p:spPr>
          <a:xfrm>
            <a:off x="6831012" y="0"/>
            <a:ext cx="5357812" cy="6858000"/>
          </a:xfrm>
          <a:prstGeom prst="rect">
            <a:avLst/>
          </a:prstGeom>
          <a:noFill/>
          <a:ln>
            <a:noFill/>
          </a:ln>
        </p:spPr>
      </p:pic>
      <p:sp>
        <p:nvSpPr>
          <p:cNvPr id="93" name="Google Shape;93;p23"/>
          <p:cNvSpPr txBox="1"/>
          <p:nvPr>
            <p:ph idx="1" type="body"/>
          </p:nvPr>
        </p:nvSpPr>
        <p:spPr>
          <a:xfrm>
            <a:off x="216054" y="4829299"/>
            <a:ext cx="7396070" cy="125616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4" name="Google Shape;94;p23"/>
          <p:cNvSpPr txBox="1"/>
          <p:nvPr>
            <p:ph idx="2" type="body"/>
          </p:nvPr>
        </p:nvSpPr>
        <p:spPr>
          <a:xfrm>
            <a:off x="226633" y="3496385"/>
            <a:ext cx="7399469" cy="120468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2000"/>
              <a:buFont typeface="Arial"/>
              <a:buNone/>
              <a:defRPr b="0" i="1" sz="2000" u="none" cap="none" strike="noStrike">
                <a:solidFill>
                  <a:schemeClr val="dk1"/>
                </a:solidFill>
                <a:latin typeface="Arial"/>
                <a:ea typeface="Arial"/>
                <a:cs typeface="Arial"/>
                <a:sym typeface="Arial"/>
              </a:defRPr>
            </a:lvl1pPr>
            <a:lvl2pPr indent="-228600" lvl="1" marL="914400"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5" name="Google Shape;95;p23"/>
          <p:cNvSpPr txBox="1"/>
          <p:nvPr>
            <p:ph idx="3" type="body"/>
          </p:nvPr>
        </p:nvSpPr>
        <p:spPr>
          <a:xfrm>
            <a:off x="226633" y="2155151"/>
            <a:ext cx="7408580" cy="121941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96" name="Google Shape;96;p23"/>
          <p:cNvGrpSpPr/>
          <p:nvPr/>
        </p:nvGrpSpPr>
        <p:grpSpPr>
          <a:xfrm>
            <a:off x="-1" y="17762"/>
            <a:ext cx="12188825" cy="742"/>
            <a:chOff x="-1" y="1761975"/>
            <a:chExt cx="12188825" cy="742"/>
          </a:xfrm>
        </p:grpSpPr>
        <p:cxnSp>
          <p:nvCxnSpPr>
            <p:cNvPr id="97" name="Google Shape;97;p23"/>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98" name="Google Shape;98;p23"/>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99" name="Google Shape;99;p23"/>
          <p:cNvPicPr preferRelativeResize="0"/>
          <p:nvPr/>
        </p:nvPicPr>
        <p:blipFill rotWithShape="1">
          <a:blip r:embed="rId3">
            <a:alphaModFix/>
          </a:blip>
          <a:srcRect b="0" l="0" r="0" t="0"/>
          <a:stretch/>
        </p:blipFill>
        <p:spPr>
          <a:xfrm>
            <a:off x="314666" y="-14942"/>
            <a:ext cx="2672715" cy="1518920"/>
          </a:xfrm>
          <a:prstGeom prst="rect">
            <a:avLst/>
          </a:prstGeom>
          <a:noFill/>
          <a:ln>
            <a:noFill/>
          </a:ln>
        </p:spPr>
      </p:pic>
      <p:grpSp>
        <p:nvGrpSpPr>
          <p:cNvPr id="100" name="Google Shape;100;p23"/>
          <p:cNvGrpSpPr/>
          <p:nvPr/>
        </p:nvGrpSpPr>
        <p:grpSpPr>
          <a:xfrm>
            <a:off x="-1" y="6406187"/>
            <a:ext cx="12188825" cy="451813"/>
            <a:chOff x="-1" y="6406187"/>
            <a:chExt cx="12188825" cy="451813"/>
          </a:xfrm>
        </p:grpSpPr>
        <p:sp>
          <p:nvSpPr>
            <p:cNvPr id="101" name="Google Shape;101;p23"/>
            <p:cNvSpPr/>
            <p:nvPr/>
          </p:nvSpPr>
          <p:spPr>
            <a:xfrm>
              <a:off x="-1" y="6406187"/>
              <a:ext cx="12188825" cy="45181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02" name="Google Shape;102;p23"/>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103" name="Google Shape;103;p23"/>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vens Fountain">
  <p:cSld name="Stevens Fountain">
    <p:spTree>
      <p:nvGrpSpPr>
        <p:cNvPr id="104" name="Shape 104"/>
        <p:cNvGrpSpPr/>
        <p:nvPr/>
      </p:nvGrpSpPr>
      <p:grpSpPr>
        <a:xfrm>
          <a:off x="0" y="0"/>
          <a:ext cx="0" cy="0"/>
          <a:chOff x="0" y="0"/>
          <a:chExt cx="0" cy="0"/>
        </a:xfrm>
      </p:grpSpPr>
      <p:pic>
        <p:nvPicPr>
          <p:cNvPr id="105" name="Google Shape;105;p24"/>
          <p:cNvPicPr preferRelativeResize="0"/>
          <p:nvPr/>
        </p:nvPicPr>
        <p:blipFill rotWithShape="1">
          <a:blip r:embed="rId2">
            <a:alphaModFix/>
          </a:blip>
          <a:srcRect b="0" l="0" r="0" t="0"/>
          <a:stretch/>
        </p:blipFill>
        <p:spPr>
          <a:xfrm>
            <a:off x="6854825" y="0"/>
            <a:ext cx="5334000" cy="6827520"/>
          </a:xfrm>
          <a:prstGeom prst="rect">
            <a:avLst/>
          </a:prstGeom>
          <a:noFill/>
          <a:ln>
            <a:noFill/>
          </a:ln>
        </p:spPr>
      </p:pic>
      <p:sp>
        <p:nvSpPr>
          <p:cNvPr id="106" name="Google Shape;106;p24"/>
          <p:cNvSpPr txBox="1"/>
          <p:nvPr>
            <p:ph idx="1" type="body"/>
          </p:nvPr>
        </p:nvSpPr>
        <p:spPr>
          <a:xfrm>
            <a:off x="216054" y="4829299"/>
            <a:ext cx="7396070" cy="125616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7" name="Google Shape;107;p24"/>
          <p:cNvSpPr txBox="1"/>
          <p:nvPr>
            <p:ph idx="2" type="body"/>
          </p:nvPr>
        </p:nvSpPr>
        <p:spPr>
          <a:xfrm>
            <a:off x="226633" y="3496385"/>
            <a:ext cx="7399469" cy="120468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2000"/>
              <a:buFont typeface="Arial"/>
              <a:buNone/>
              <a:defRPr b="0" i="1" sz="2000" u="none" cap="none" strike="noStrike">
                <a:solidFill>
                  <a:schemeClr val="dk1"/>
                </a:solidFill>
                <a:latin typeface="Arial"/>
                <a:ea typeface="Arial"/>
                <a:cs typeface="Arial"/>
                <a:sym typeface="Arial"/>
              </a:defRPr>
            </a:lvl1pPr>
            <a:lvl2pPr indent="-228600" lvl="1" marL="914400"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8" name="Google Shape;108;p24"/>
          <p:cNvSpPr txBox="1"/>
          <p:nvPr>
            <p:ph idx="3" type="body"/>
          </p:nvPr>
        </p:nvSpPr>
        <p:spPr>
          <a:xfrm>
            <a:off x="226633" y="2155151"/>
            <a:ext cx="7408580" cy="121941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109" name="Google Shape;109;p24"/>
          <p:cNvGrpSpPr/>
          <p:nvPr/>
        </p:nvGrpSpPr>
        <p:grpSpPr>
          <a:xfrm>
            <a:off x="-1" y="17762"/>
            <a:ext cx="12188825" cy="742"/>
            <a:chOff x="-1" y="1761975"/>
            <a:chExt cx="12188825" cy="742"/>
          </a:xfrm>
        </p:grpSpPr>
        <p:cxnSp>
          <p:nvCxnSpPr>
            <p:cNvPr id="110" name="Google Shape;110;p24"/>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111" name="Google Shape;111;p24"/>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112" name="Google Shape;112;p24"/>
          <p:cNvPicPr preferRelativeResize="0"/>
          <p:nvPr/>
        </p:nvPicPr>
        <p:blipFill rotWithShape="1">
          <a:blip r:embed="rId3">
            <a:alphaModFix/>
          </a:blip>
          <a:srcRect b="0" l="0" r="0" t="0"/>
          <a:stretch/>
        </p:blipFill>
        <p:spPr>
          <a:xfrm>
            <a:off x="314666" y="-14942"/>
            <a:ext cx="2672715" cy="1518920"/>
          </a:xfrm>
          <a:prstGeom prst="rect">
            <a:avLst/>
          </a:prstGeom>
          <a:noFill/>
          <a:ln>
            <a:noFill/>
          </a:ln>
        </p:spPr>
      </p:pic>
      <p:grpSp>
        <p:nvGrpSpPr>
          <p:cNvPr id="113" name="Google Shape;113;p24"/>
          <p:cNvGrpSpPr/>
          <p:nvPr/>
        </p:nvGrpSpPr>
        <p:grpSpPr>
          <a:xfrm>
            <a:off x="-1" y="6406187"/>
            <a:ext cx="12188825" cy="451813"/>
            <a:chOff x="-1" y="6406187"/>
            <a:chExt cx="12188825" cy="451813"/>
          </a:xfrm>
        </p:grpSpPr>
        <p:sp>
          <p:nvSpPr>
            <p:cNvPr id="114" name="Google Shape;114;p24"/>
            <p:cNvSpPr/>
            <p:nvPr/>
          </p:nvSpPr>
          <p:spPr>
            <a:xfrm>
              <a:off x="-1" y="6406187"/>
              <a:ext cx="12188825" cy="45181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15" name="Google Shape;115;p24"/>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116" name="Google Shape;116;p24"/>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rchbearer">
  <p:cSld name="Torchbearer">
    <p:spTree>
      <p:nvGrpSpPr>
        <p:cNvPr id="117" name="Shape 117"/>
        <p:cNvGrpSpPr/>
        <p:nvPr/>
      </p:nvGrpSpPr>
      <p:grpSpPr>
        <a:xfrm>
          <a:off x="0" y="0"/>
          <a:ext cx="0" cy="0"/>
          <a:chOff x="0" y="0"/>
          <a:chExt cx="0" cy="0"/>
        </a:xfrm>
      </p:grpSpPr>
      <p:pic>
        <p:nvPicPr>
          <p:cNvPr id="118" name="Google Shape;118;p25"/>
          <p:cNvPicPr preferRelativeResize="0"/>
          <p:nvPr/>
        </p:nvPicPr>
        <p:blipFill rotWithShape="1">
          <a:blip r:embed="rId2">
            <a:alphaModFix/>
          </a:blip>
          <a:srcRect b="0" l="0" r="0" t="0"/>
          <a:stretch/>
        </p:blipFill>
        <p:spPr>
          <a:xfrm>
            <a:off x="6826194" y="0"/>
            <a:ext cx="5362631" cy="6864167"/>
          </a:xfrm>
          <a:prstGeom prst="rect">
            <a:avLst/>
          </a:prstGeom>
          <a:noFill/>
          <a:ln>
            <a:noFill/>
          </a:ln>
        </p:spPr>
      </p:pic>
      <p:sp>
        <p:nvSpPr>
          <p:cNvPr id="119" name="Google Shape;119;p25"/>
          <p:cNvSpPr txBox="1"/>
          <p:nvPr>
            <p:ph idx="1" type="body"/>
          </p:nvPr>
        </p:nvSpPr>
        <p:spPr>
          <a:xfrm>
            <a:off x="216054" y="4829299"/>
            <a:ext cx="7396070" cy="125616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0" name="Google Shape;120;p25"/>
          <p:cNvSpPr txBox="1"/>
          <p:nvPr>
            <p:ph idx="2" type="body"/>
          </p:nvPr>
        </p:nvSpPr>
        <p:spPr>
          <a:xfrm>
            <a:off x="226633" y="3496385"/>
            <a:ext cx="7399469" cy="120468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2000"/>
              <a:buFont typeface="Arial"/>
              <a:buNone/>
              <a:defRPr b="0" i="1" sz="2000" u="none" cap="none" strike="noStrike">
                <a:solidFill>
                  <a:schemeClr val="dk1"/>
                </a:solidFill>
                <a:latin typeface="Arial"/>
                <a:ea typeface="Arial"/>
                <a:cs typeface="Arial"/>
                <a:sym typeface="Arial"/>
              </a:defRPr>
            </a:lvl1pPr>
            <a:lvl2pPr indent="-228600" lvl="1" marL="914400"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1" name="Google Shape;121;p25"/>
          <p:cNvSpPr txBox="1"/>
          <p:nvPr>
            <p:ph idx="3" type="body"/>
          </p:nvPr>
        </p:nvSpPr>
        <p:spPr>
          <a:xfrm>
            <a:off x="226633" y="2155151"/>
            <a:ext cx="7408580" cy="121941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122" name="Google Shape;122;p25"/>
          <p:cNvGrpSpPr/>
          <p:nvPr/>
        </p:nvGrpSpPr>
        <p:grpSpPr>
          <a:xfrm>
            <a:off x="-1" y="17762"/>
            <a:ext cx="12188825" cy="742"/>
            <a:chOff x="-1" y="1761975"/>
            <a:chExt cx="12188825" cy="742"/>
          </a:xfrm>
        </p:grpSpPr>
        <p:cxnSp>
          <p:nvCxnSpPr>
            <p:cNvPr id="123" name="Google Shape;123;p25"/>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124" name="Google Shape;124;p25"/>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125" name="Google Shape;125;p25"/>
          <p:cNvPicPr preferRelativeResize="0"/>
          <p:nvPr/>
        </p:nvPicPr>
        <p:blipFill rotWithShape="1">
          <a:blip r:embed="rId3">
            <a:alphaModFix/>
          </a:blip>
          <a:srcRect b="0" l="0" r="0" t="0"/>
          <a:stretch/>
        </p:blipFill>
        <p:spPr>
          <a:xfrm>
            <a:off x="314666" y="-14942"/>
            <a:ext cx="2672715" cy="1518920"/>
          </a:xfrm>
          <a:prstGeom prst="rect">
            <a:avLst/>
          </a:prstGeom>
          <a:noFill/>
          <a:ln>
            <a:noFill/>
          </a:ln>
        </p:spPr>
      </p:pic>
      <p:grpSp>
        <p:nvGrpSpPr>
          <p:cNvPr id="126" name="Google Shape;126;p25"/>
          <p:cNvGrpSpPr/>
          <p:nvPr/>
        </p:nvGrpSpPr>
        <p:grpSpPr>
          <a:xfrm>
            <a:off x="-1" y="6406187"/>
            <a:ext cx="12188825" cy="451813"/>
            <a:chOff x="-1" y="6406187"/>
            <a:chExt cx="12188825" cy="451813"/>
          </a:xfrm>
        </p:grpSpPr>
        <p:sp>
          <p:nvSpPr>
            <p:cNvPr id="127" name="Google Shape;127;p25"/>
            <p:cNvSpPr/>
            <p:nvPr/>
          </p:nvSpPr>
          <p:spPr>
            <a:xfrm>
              <a:off x="-1" y="6406187"/>
              <a:ext cx="12188825" cy="45181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28" name="Google Shape;128;p25"/>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129" name="Google Shape;129;p25"/>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s with NYC skyline">
  <p:cSld name="Students with NYC skyline">
    <p:spTree>
      <p:nvGrpSpPr>
        <p:cNvPr id="130" name="Shape 130"/>
        <p:cNvGrpSpPr/>
        <p:nvPr/>
      </p:nvGrpSpPr>
      <p:grpSpPr>
        <a:xfrm>
          <a:off x="0" y="0"/>
          <a:ext cx="0" cy="0"/>
          <a:chOff x="0" y="0"/>
          <a:chExt cx="0" cy="0"/>
        </a:xfrm>
      </p:grpSpPr>
      <p:pic>
        <p:nvPicPr>
          <p:cNvPr id="131" name="Google Shape;131;p26"/>
          <p:cNvPicPr preferRelativeResize="0"/>
          <p:nvPr/>
        </p:nvPicPr>
        <p:blipFill rotWithShape="1">
          <a:blip r:embed="rId2">
            <a:alphaModFix/>
          </a:blip>
          <a:srcRect b="0" l="0" r="0" t="0"/>
          <a:stretch/>
        </p:blipFill>
        <p:spPr>
          <a:xfrm>
            <a:off x="6831012" y="0"/>
            <a:ext cx="5357812" cy="6858000"/>
          </a:xfrm>
          <a:prstGeom prst="rect">
            <a:avLst/>
          </a:prstGeom>
          <a:noFill/>
          <a:ln>
            <a:noFill/>
          </a:ln>
        </p:spPr>
      </p:pic>
      <p:sp>
        <p:nvSpPr>
          <p:cNvPr id="132" name="Google Shape;132;p26"/>
          <p:cNvSpPr txBox="1"/>
          <p:nvPr>
            <p:ph idx="1" type="body"/>
          </p:nvPr>
        </p:nvSpPr>
        <p:spPr>
          <a:xfrm>
            <a:off x="216054" y="4829299"/>
            <a:ext cx="7396070" cy="125616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3" name="Google Shape;133;p26"/>
          <p:cNvSpPr txBox="1"/>
          <p:nvPr>
            <p:ph idx="2" type="body"/>
          </p:nvPr>
        </p:nvSpPr>
        <p:spPr>
          <a:xfrm>
            <a:off x="226633" y="3496385"/>
            <a:ext cx="7399469" cy="120468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2000"/>
              <a:buFont typeface="Arial"/>
              <a:buNone/>
              <a:defRPr b="0" i="1" sz="2000" u="none" cap="none" strike="noStrike">
                <a:solidFill>
                  <a:schemeClr val="dk1"/>
                </a:solidFill>
                <a:latin typeface="Arial"/>
                <a:ea typeface="Arial"/>
                <a:cs typeface="Arial"/>
                <a:sym typeface="Arial"/>
              </a:defRPr>
            </a:lvl1pPr>
            <a:lvl2pPr indent="-228600" lvl="1" marL="914400"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4" name="Google Shape;134;p26"/>
          <p:cNvSpPr txBox="1"/>
          <p:nvPr>
            <p:ph idx="3" type="body"/>
          </p:nvPr>
        </p:nvSpPr>
        <p:spPr>
          <a:xfrm>
            <a:off x="226633" y="2155151"/>
            <a:ext cx="7408580" cy="121941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135" name="Google Shape;135;p26"/>
          <p:cNvGrpSpPr/>
          <p:nvPr/>
        </p:nvGrpSpPr>
        <p:grpSpPr>
          <a:xfrm>
            <a:off x="-1" y="17762"/>
            <a:ext cx="12188825" cy="742"/>
            <a:chOff x="-1" y="1761975"/>
            <a:chExt cx="12188825" cy="742"/>
          </a:xfrm>
        </p:grpSpPr>
        <p:cxnSp>
          <p:nvCxnSpPr>
            <p:cNvPr id="136" name="Google Shape;136;p26"/>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137" name="Google Shape;137;p26"/>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138" name="Google Shape;138;p26"/>
          <p:cNvPicPr preferRelativeResize="0"/>
          <p:nvPr/>
        </p:nvPicPr>
        <p:blipFill rotWithShape="1">
          <a:blip r:embed="rId3">
            <a:alphaModFix/>
          </a:blip>
          <a:srcRect b="0" l="0" r="0" t="0"/>
          <a:stretch/>
        </p:blipFill>
        <p:spPr>
          <a:xfrm>
            <a:off x="314666" y="-14942"/>
            <a:ext cx="2672715" cy="1518920"/>
          </a:xfrm>
          <a:prstGeom prst="rect">
            <a:avLst/>
          </a:prstGeom>
          <a:noFill/>
          <a:ln>
            <a:noFill/>
          </a:ln>
        </p:spPr>
      </p:pic>
      <p:grpSp>
        <p:nvGrpSpPr>
          <p:cNvPr id="139" name="Google Shape;139;p26"/>
          <p:cNvGrpSpPr/>
          <p:nvPr/>
        </p:nvGrpSpPr>
        <p:grpSpPr>
          <a:xfrm>
            <a:off x="-1" y="6406187"/>
            <a:ext cx="12188825" cy="451813"/>
            <a:chOff x="-1" y="6406187"/>
            <a:chExt cx="12188825" cy="451813"/>
          </a:xfrm>
        </p:grpSpPr>
        <p:sp>
          <p:nvSpPr>
            <p:cNvPr id="140" name="Google Shape;140;p26"/>
            <p:cNvSpPr/>
            <p:nvPr/>
          </p:nvSpPr>
          <p:spPr>
            <a:xfrm>
              <a:off x="-1" y="6406187"/>
              <a:ext cx="12188825" cy="45181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41" name="Google Shape;141;p26"/>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142" name="Google Shape;142;p26"/>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dwin A Stevens Hall">
  <p:cSld name="Edwin A Stevens Hall">
    <p:spTree>
      <p:nvGrpSpPr>
        <p:cNvPr id="143" name="Shape 143"/>
        <p:cNvGrpSpPr/>
        <p:nvPr/>
      </p:nvGrpSpPr>
      <p:grpSpPr>
        <a:xfrm>
          <a:off x="0" y="0"/>
          <a:ext cx="0" cy="0"/>
          <a:chOff x="0" y="0"/>
          <a:chExt cx="0" cy="0"/>
        </a:xfrm>
      </p:grpSpPr>
      <p:pic>
        <p:nvPicPr>
          <p:cNvPr id="144" name="Google Shape;144;p27"/>
          <p:cNvPicPr preferRelativeResize="0"/>
          <p:nvPr/>
        </p:nvPicPr>
        <p:blipFill rotWithShape="1">
          <a:blip r:embed="rId2">
            <a:alphaModFix/>
          </a:blip>
          <a:srcRect b="0" l="0" r="0" t="0"/>
          <a:stretch/>
        </p:blipFill>
        <p:spPr>
          <a:xfrm>
            <a:off x="6826194" y="0"/>
            <a:ext cx="5362631" cy="6864167"/>
          </a:xfrm>
          <a:prstGeom prst="rect">
            <a:avLst/>
          </a:prstGeom>
          <a:noFill/>
          <a:ln>
            <a:noFill/>
          </a:ln>
        </p:spPr>
      </p:pic>
      <p:sp>
        <p:nvSpPr>
          <p:cNvPr id="145" name="Google Shape;145;p27"/>
          <p:cNvSpPr txBox="1"/>
          <p:nvPr>
            <p:ph idx="1" type="body"/>
          </p:nvPr>
        </p:nvSpPr>
        <p:spPr>
          <a:xfrm>
            <a:off x="216054" y="4829299"/>
            <a:ext cx="7396070" cy="125616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6" name="Google Shape;146;p27"/>
          <p:cNvSpPr txBox="1"/>
          <p:nvPr>
            <p:ph idx="2" type="body"/>
          </p:nvPr>
        </p:nvSpPr>
        <p:spPr>
          <a:xfrm>
            <a:off x="226633" y="3496385"/>
            <a:ext cx="7399469" cy="120468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2000"/>
              <a:buFont typeface="Arial"/>
              <a:buNone/>
              <a:defRPr b="0" i="1" sz="2000" u="none" cap="none" strike="noStrike">
                <a:solidFill>
                  <a:schemeClr val="dk1"/>
                </a:solidFill>
                <a:latin typeface="Arial"/>
                <a:ea typeface="Arial"/>
                <a:cs typeface="Arial"/>
                <a:sym typeface="Arial"/>
              </a:defRPr>
            </a:lvl1pPr>
            <a:lvl2pPr indent="-228600" lvl="1" marL="914400"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7" name="Google Shape;147;p27"/>
          <p:cNvSpPr txBox="1"/>
          <p:nvPr>
            <p:ph idx="3" type="body"/>
          </p:nvPr>
        </p:nvSpPr>
        <p:spPr>
          <a:xfrm>
            <a:off x="226633" y="2155151"/>
            <a:ext cx="7408580" cy="121941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148" name="Google Shape;148;p27"/>
          <p:cNvGrpSpPr/>
          <p:nvPr/>
        </p:nvGrpSpPr>
        <p:grpSpPr>
          <a:xfrm>
            <a:off x="-1" y="17762"/>
            <a:ext cx="12188825" cy="742"/>
            <a:chOff x="-1" y="1761975"/>
            <a:chExt cx="12188825" cy="742"/>
          </a:xfrm>
        </p:grpSpPr>
        <p:cxnSp>
          <p:nvCxnSpPr>
            <p:cNvPr id="149" name="Google Shape;149;p27"/>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150" name="Google Shape;150;p27"/>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151" name="Google Shape;151;p27"/>
          <p:cNvPicPr preferRelativeResize="0"/>
          <p:nvPr/>
        </p:nvPicPr>
        <p:blipFill rotWithShape="1">
          <a:blip r:embed="rId3">
            <a:alphaModFix/>
          </a:blip>
          <a:srcRect b="0" l="0" r="0" t="0"/>
          <a:stretch/>
        </p:blipFill>
        <p:spPr>
          <a:xfrm>
            <a:off x="314666" y="-14942"/>
            <a:ext cx="2672715" cy="1518920"/>
          </a:xfrm>
          <a:prstGeom prst="rect">
            <a:avLst/>
          </a:prstGeom>
          <a:noFill/>
          <a:ln>
            <a:noFill/>
          </a:ln>
        </p:spPr>
      </p:pic>
      <p:grpSp>
        <p:nvGrpSpPr>
          <p:cNvPr id="152" name="Google Shape;152;p27"/>
          <p:cNvGrpSpPr/>
          <p:nvPr/>
        </p:nvGrpSpPr>
        <p:grpSpPr>
          <a:xfrm>
            <a:off x="-1" y="6406187"/>
            <a:ext cx="12188825" cy="451813"/>
            <a:chOff x="-1" y="6406187"/>
            <a:chExt cx="12188825" cy="451813"/>
          </a:xfrm>
        </p:grpSpPr>
        <p:sp>
          <p:nvSpPr>
            <p:cNvPr id="153" name="Google Shape;153;p27"/>
            <p:cNvSpPr/>
            <p:nvPr/>
          </p:nvSpPr>
          <p:spPr>
            <a:xfrm>
              <a:off x="-1" y="6406187"/>
              <a:ext cx="12188825" cy="45181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54" name="Google Shape;154;p27"/>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155" name="Google Shape;155;p27"/>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mpus Aerial">
  <p:cSld name="Campus Aerial">
    <p:spTree>
      <p:nvGrpSpPr>
        <p:cNvPr id="156" name="Shape 156"/>
        <p:cNvGrpSpPr/>
        <p:nvPr/>
      </p:nvGrpSpPr>
      <p:grpSpPr>
        <a:xfrm>
          <a:off x="0" y="0"/>
          <a:ext cx="0" cy="0"/>
          <a:chOff x="0" y="0"/>
          <a:chExt cx="0" cy="0"/>
        </a:xfrm>
      </p:grpSpPr>
      <p:pic>
        <p:nvPicPr>
          <p:cNvPr id="157" name="Google Shape;157;p28"/>
          <p:cNvPicPr preferRelativeResize="0"/>
          <p:nvPr/>
        </p:nvPicPr>
        <p:blipFill rotWithShape="1">
          <a:blip r:embed="rId2">
            <a:alphaModFix/>
          </a:blip>
          <a:srcRect b="0" l="0" r="0" t="0"/>
          <a:stretch/>
        </p:blipFill>
        <p:spPr>
          <a:xfrm>
            <a:off x="6831012" y="0"/>
            <a:ext cx="5357812" cy="6858000"/>
          </a:xfrm>
          <a:prstGeom prst="rect">
            <a:avLst/>
          </a:prstGeom>
          <a:noFill/>
          <a:ln>
            <a:noFill/>
          </a:ln>
        </p:spPr>
      </p:pic>
      <p:sp>
        <p:nvSpPr>
          <p:cNvPr id="158" name="Google Shape;158;p28"/>
          <p:cNvSpPr txBox="1"/>
          <p:nvPr>
            <p:ph idx="1" type="body"/>
          </p:nvPr>
        </p:nvSpPr>
        <p:spPr>
          <a:xfrm>
            <a:off x="216054" y="4829299"/>
            <a:ext cx="7396070" cy="125616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59" name="Google Shape;159;p28"/>
          <p:cNvSpPr txBox="1"/>
          <p:nvPr>
            <p:ph idx="2" type="body"/>
          </p:nvPr>
        </p:nvSpPr>
        <p:spPr>
          <a:xfrm>
            <a:off x="226633" y="3496385"/>
            <a:ext cx="7399469" cy="120468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2000"/>
              <a:buFont typeface="Arial"/>
              <a:buNone/>
              <a:defRPr b="0" i="1" sz="2000" u="none" cap="none" strike="noStrike">
                <a:solidFill>
                  <a:schemeClr val="dk1"/>
                </a:solidFill>
                <a:latin typeface="Arial"/>
                <a:ea typeface="Arial"/>
                <a:cs typeface="Arial"/>
                <a:sym typeface="Arial"/>
              </a:defRPr>
            </a:lvl1pPr>
            <a:lvl2pPr indent="-228600" lvl="1" marL="914400"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0" name="Google Shape;160;p28"/>
          <p:cNvSpPr txBox="1"/>
          <p:nvPr>
            <p:ph idx="3" type="body"/>
          </p:nvPr>
        </p:nvSpPr>
        <p:spPr>
          <a:xfrm>
            <a:off x="226633" y="2155151"/>
            <a:ext cx="7408580" cy="121941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161" name="Google Shape;161;p28"/>
          <p:cNvGrpSpPr/>
          <p:nvPr/>
        </p:nvGrpSpPr>
        <p:grpSpPr>
          <a:xfrm>
            <a:off x="-1" y="17762"/>
            <a:ext cx="12188825" cy="742"/>
            <a:chOff x="-1" y="1761975"/>
            <a:chExt cx="12188825" cy="742"/>
          </a:xfrm>
        </p:grpSpPr>
        <p:cxnSp>
          <p:nvCxnSpPr>
            <p:cNvPr id="162" name="Google Shape;162;p28"/>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163" name="Google Shape;163;p28"/>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164" name="Google Shape;164;p28"/>
          <p:cNvPicPr preferRelativeResize="0"/>
          <p:nvPr/>
        </p:nvPicPr>
        <p:blipFill rotWithShape="1">
          <a:blip r:embed="rId3">
            <a:alphaModFix/>
          </a:blip>
          <a:srcRect b="0" l="0" r="0" t="0"/>
          <a:stretch/>
        </p:blipFill>
        <p:spPr>
          <a:xfrm>
            <a:off x="314666" y="-14942"/>
            <a:ext cx="2672715" cy="1518920"/>
          </a:xfrm>
          <a:prstGeom prst="rect">
            <a:avLst/>
          </a:prstGeom>
          <a:noFill/>
          <a:ln>
            <a:noFill/>
          </a:ln>
        </p:spPr>
      </p:pic>
      <p:grpSp>
        <p:nvGrpSpPr>
          <p:cNvPr id="165" name="Google Shape;165;p28"/>
          <p:cNvGrpSpPr/>
          <p:nvPr/>
        </p:nvGrpSpPr>
        <p:grpSpPr>
          <a:xfrm>
            <a:off x="-1" y="6406187"/>
            <a:ext cx="12188825" cy="451813"/>
            <a:chOff x="-1" y="6406187"/>
            <a:chExt cx="12188825" cy="451813"/>
          </a:xfrm>
        </p:grpSpPr>
        <p:sp>
          <p:nvSpPr>
            <p:cNvPr id="166" name="Google Shape;166;p28"/>
            <p:cNvSpPr/>
            <p:nvPr/>
          </p:nvSpPr>
          <p:spPr>
            <a:xfrm>
              <a:off x="-1" y="6406187"/>
              <a:ext cx="12188825" cy="45181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67" name="Google Shape;167;p28"/>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168" name="Google Shape;168;p28"/>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ield">
  <p:cSld name="Shield">
    <p:spTree>
      <p:nvGrpSpPr>
        <p:cNvPr id="169" name="Shape 169"/>
        <p:cNvGrpSpPr/>
        <p:nvPr/>
      </p:nvGrpSpPr>
      <p:grpSpPr>
        <a:xfrm>
          <a:off x="0" y="0"/>
          <a:ext cx="0" cy="0"/>
          <a:chOff x="0" y="0"/>
          <a:chExt cx="0" cy="0"/>
        </a:xfrm>
      </p:grpSpPr>
      <p:pic>
        <p:nvPicPr>
          <p:cNvPr descr="shield.png" id="170" name="Google Shape;170;p29"/>
          <p:cNvPicPr preferRelativeResize="0"/>
          <p:nvPr/>
        </p:nvPicPr>
        <p:blipFill rotWithShape="1">
          <a:blip r:embed="rId2">
            <a:alphaModFix/>
          </a:blip>
          <a:srcRect b="0" l="0" r="0" t="0"/>
          <a:stretch/>
        </p:blipFill>
        <p:spPr>
          <a:xfrm>
            <a:off x="6987714" y="1196775"/>
            <a:ext cx="5199888" cy="5669280"/>
          </a:xfrm>
          <a:prstGeom prst="rect">
            <a:avLst/>
          </a:prstGeom>
          <a:noFill/>
          <a:ln>
            <a:noFill/>
          </a:ln>
        </p:spPr>
      </p:pic>
      <p:sp>
        <p:nvSpPr>
          <p:cNvPr id="171" name="Google Shape;171;p29"/>
          <p:cNvSpPr txBox="1"/>
          <p:nvPr>
            <p:ph idx="1" type="body"/>
          </p:nvPr>
        </p:nvSpPr>
        <p:spPr>
          <a:xfrm>
            <a:off x="216054" y="4829299"/>
            <a:ext cx="6773094" cy="125616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72" name="Google Shape;172;p29"/>
          <p:cNvSpPr txBox="1"/>
          <p:nvPr>
            <p:ph idx="2" type="body"/>
          </p:nvPr>
        </p:nvSpPr>
        <p:spPr>
          <a:xfrm>
            <a:off x="226634" y="3496385"/>
            <a:ext cx="6753633" cy="120468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2000"/>
              <a:buFont typeface="Arial"/>
              <a:buNone/>
              <a:defRPr b="0" i="1" sz="2000" u="none" cap="none" strike="noStrike">
                <a:solidFill>
                  <a:schemeClr val="dk1"/>
                </a:solidFill>
                <a:latin typeface="Arial"/>
                <a:ea typeface="Arial"/>
                <a:cs typeface="Arial"/>
                <a:sym typeface="Arial"/>
              </a:defRPr>
            </a:lvl1pPr>
            <a:lvl2pPr indent="-228600" lvl="1" marL="914400"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73" name="Google Shape;173;p29"/>
          <p:cNvSpPr txBox="1"/>
          <p:nvPr>
            <p:ph idx="3" type="body"/>
          </p:nvPr>
        </p:nvSpPr>
        <p:spPr>
          <a:xfrm>
            <a:off x="226632" y="2155151"/>
            <a:ext cx="8529783" cy="121941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174" name="Google Shape;174;p29"/>
          <p:cNvGrpSpPr/>
          <p:nvPr/>
        </p:nvGrpSpPr>
        <p:grpSpPr>
          <a:xfrm>
            <a:off x="-1" y="17762"/>
            <a:ext cx="12188825" cy="742"/>
            <a:chOff x="-1" y="1761975"/>
            <a:chExt cx="12188825" cy="742"/>
          </a:xfrm>
        </p:grpSpPr>
        <p:cxnSp>
          <p:nvCxnSpPr>
            <p:cNvPr id="175" name="Google Shape;175;p29"/>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176" name="Google Shape;176;p29"/>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177" name="Google Shape;177;p29"/>
          <p:cNvPicPr preferRelativeResize="0"/>
          <p:nvPr/>
        </p:nvPicPr>
        <p:blipFill rotWithShape="1">
          <a:blip r:embed="rId3">
            <a:alphaModFix/>
          </a:blip>
          <a:srcRect b="0" l="0" r="0" t="0"/>
          <a:stretch/>
        </p:blipFill>
        <p:spPr>
          <a:xfrm>
            <a:off x="314666" y="-14942"/>
            <a:ext cx="2672715" cy="1518920"/>
          </a:xfrm>
          <a:prstGeom prst="rect">
            <a:avLst/>
          </a:prstGeom>
          <a:noFill/>
          <a:ln>
            <a:noFill/>
          </a:ln>
        </p:spPr>
      </p:pic>
      <p:grpSp>
        <p:nvGrpSpPr>
          <p:cNvPr id="178" name="Google Shape;178;p29"/>
          <p:cNvGrpSpPr/>
          <p:nvPr/>
        </p:nvGrpSpPr>
        <p:grpSpPr>
          <a:xfrm>
            <a:off x="-1" y="6406187"/>
            <a:ext cx="12188825" cy="451813"/>
            <a:chOff x="-1" y="6406187"/>
            <a:chExt cx="12188825" cy="451813"/>
          </a:xfrm>
        </p:grpSpPr>
        <p:sp>
          <p:nvSpPr>
            <p:cNvPr id="179" name="Google Shape;179;p29"/>
            <p:cNvSpPr/>
            <p:nvPr/>
          </p:nvSpPr>
          <p:spPr>
            <a:xfrm>
              <a:off x="-1" y="6406187"/>
              <a:ext cx="12188825" cy="45181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80" name="Google Shape;180;p29"/>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181" name="Google Shape;181;p29"/>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head w/ Bullets">
  <p:cSld name="Subhead w/ Bullets">
    <p:spTree>
      <p:nvGrpSpPr>
        <p:cNvPr id="182" name="Shape 182"/>
        <p:cNvGrpSpPr/>
        <p:nvPr/>
      </p:nvGrpSpPr>
      <p:grpSpPr>
        <a:xfrm>
          <a:off x="0" y="0"/>
          <a:ext cx="0" cy="0"/>
          <a:chOff x="0" y="0"/>
          <a:chExt cx="0" cy="0"/>
        </a:xfrm>
      </p:grpSpPr>
      <p:sp>
        <p:nvSpPr>
          <p:cNvPr id="183" name="Google Shape;183;p30"/>
          <p:cNvSpPr txBox="1"/>
          <p:nvPr>
            <p:ph idx="1" type="body"/>
          </p:nvPr>
        </p:nvSpPr>
        <p:spPr>
          <a:xfrm>
            <a:off x="302605" y="1708726"/>
            <a:ext cx="11585731" cy="4385167"/>
          </a:xfrm>
          <a:prstGeom prst="rect">
            <a:avLst/>
          </a:prstGeom>
          <a:noFill/>
          <a:ln>
            <a:noFill/>
          </a:ln>
        </p:spPr>
        <p:txBody>
          <a:bodyPr anchorCtr="0" anchor="t" bIns="45700" lIns="91425" spcFirstLastPara="1" rIns="91425" wrap="square" tIns="4570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lnSpc>
                <a:spcPct val="10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lnSpc>
                <a:spcPct val="100000"/>
              </a:lnSpc>
              <a:spcBef>
                <a:spcPts val="1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2100" lvl="3" marL="1828800" marR="0" rtl="0" algn="l">
              <a:lnSpc>
                <a:spcPct val="100000"/>
              </a:lnSpc>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4pPr>
            <a:lvl5pPr indent="-292100" lvl="4" marL="2286000" marR="0" rtl="0" algn="l">
              <a:lnSpc>
                <a:spcPct val="100000"/>
              </a:lnSpc>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lnSpc>
                <a:spcPct val="10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4" name="Google Shape;184;p30"/>
          <p:cNvSpPr txBox="1"/>
          <p:nvPr>
            <p:ph idx="12" type="sldNum"/>
          </p:nvPr>
        </p:nvSpPr>
        <p:spPr>
          <a:xfrm>
            <a:off x="11353683" y="6449009"/>
            <a:ext cx="635332"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185" name="Google Shape;185;p30"/>
          <p:cNvSpPr txBox="1"/>
          <p:nvPr>
            <p:ph type="title"/>
          </p:nvPr>
        </p:nvSpPr>
        <p:spPr>
          <a:xfrm>
            <a:off x="302605" y="418354"/>
            <a:ext cx="9735251" cy="535863"/>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6" name="Google Shape;186;p30"/>
          <p:cNvSpPr txBox="1"/>
          <p:nvPr>
            <p:ph idx="2" type="body"/>
          </p:nvPr>
        </p:nvSpPr>
        <p:spPr>
          <a:xfrm>
            <a:off x="302606" y="1006103"/>
            <a:ext cx="9764792" cy="40806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540"/>
              </a:spcBef>
              <a:spcAft>
                <a:spcPts val="0"/>
              </a:spcAft>
              <a:buClr>
                <a:schemeClr val="dk1"/>
              </a:buClr>
              <a:buSzPts val="2700"/>
              <a:buFont typeface="Arial"/>
              <a:buNone/>
              <a:defRPr b="0" i="0" sz="27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540"/>
              </a:spcBef>
              <a:spcAft>
                <a:spcPts val="0"/>
              </a:spcAft>
              <a:buClr>
                <a:schemeClr val="dk1"/>
              </a:buClr>
              <a:buSzPts val="2700"/>
              <a:buFont typeface="Arial"/>
              <a:buNone/>
              <a:defRPr b="0" i="0" sz="27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540"/>
              </a:spcBef>
              <a:spcAft>
                <a:spcPts val="0"/>
              </a:spcAft>
              <a:buClr>
                <a:schemeClr val="dk1"/>
              </a:buClr>
              <a:buSzPts val="2700"/>
              <a:buFont typeface="Arial"/>
              <a:buNone/>
              <a:defRPr b="0" i="0" sz="27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head w/ Bullets">
  <p:cSld name="Subhead w/ Bullets">
    <p:spTree>
      <p:nvGrpSpPr>
        <p:cNvPr id="32" name="Shape 32"/>
        <p:cNvGrpSpPr/>
        <p:nvPr/>
      </p:nvGrpSpPr>
      <p:grpSpPr>
        <a:xfrm>
          <a:off x="0" y="0"/>
          <a:ext cx="0" cy="0"/>
          <a:chOff x="0" y="0"/>
          <a:chExt cx="0" cy="0"/>
        </a:xfrm>
      </p:grpSpPr>
      <p:sp>
        <p:nvSpPr>
          <p:cNvPr id="33" name="Google Shape;33;p18"/>
          <p:cNvSpPr txBox="1"/>
          <p:nvPr>
            <p:ph idx="1" type="body"/>
          </p:nvPr>
        </p:nvSpPr>
        <p:spPr>
          <a:xfrm>
            <a:off x="302605" y="1708726"/>
            <a:ext cx="11585731" cy="4385167"/>
          </a:xfrm>
          <a:prstGeom prst="rect">
            <a:avLst/>
          </a:prstGeom>
          <a:noFill/>
          <a:ln>
            <a:noFill/>
          </a:ln>
        </p:spPr>
        <p:txBody>
          <a:bodyPr anchorCtr="0" anchor="t" bIns="45700" lIns="91425" spcFirstLastPara="1" rIns="91425" wrap="square" tIns="4570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lnSpc>
                <a:spcPct val="10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lnSpc>
                <a:spcPct val="100000"/>
              </a:lnSpc>
              <a:spcBef>
                <a:spcPts val="1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2100" lvl="3" marL="1828800" marR="0" rtl="0" algn="l">
              <a:lnSpc>
                <a:spcPct val="100000"/>
              </a:lnSpc>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4pPr>
            <a:lvl5pPr indent="-292100" lvl="4" marL="2286000" marR="0" rtl="0" algn="l">
              <a:lnSpc>
                <a:spcPct val="100000"/>
              </a:lnSpc>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lnSpc>
                <a:spcPct val="10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4" name="Google Shape;34;p18"/>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35" name="Google Shape;35;p18"/>
          <p:cNvSpPr txBox="1"/>
          <p:nvPr>
            <p:ph type="title"/>
          </p:nvPr>
        </p:nvSpPr>
        <p:spPr>
          <a:xfrm>
            <a:off x="302605" y="418354"/>
            <a:ext cx="9735251" cy="535863"/>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6" name="Google Shape;36;p18"/>
          <p:cNvSpPr txBox="1"/>
          <p:nvPr>
            <p:ph idx="2" type="body"/>
          </p:nvPr>
        </p:nvSpPr>
        <p:spPr>
          <a:xfrm>
            <a:off x="302606" y="1006103"/>
            <a:ext cx="9764792" cy="40806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2pPr>
            <a:lvl3pPr indent="-228600" lvl="2" marL="1371600" marR="0" rtl="0" algn="l">
              <a:lnSpc>
                <a:spcPct val="100000"/>
              </a:lnSpc>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3pPr>
            <a:lvl4pPr indent="-228600" lvl="3" marL="1828800" marR="0" rtl="0" algn="l">
              <a:lnSpc>
                <a:spcPct val="100000"/>
              </a:lnSpc>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4pPr>
            <a:lvl5pPr indent="-228600" lvl="4" marL="2286000" marR="0" rtl="0" algn="l">
              <a:lnSpc>
                <a:spcPct val="100000"/>
              </a:lnSpc>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head and Data Comparison w/ Caption Bottom">
  <p:cSld name="Subhead and Data Comparison w/ Caption Bottom">
    <p:spTree>
      <p:nvGrpSpPr>
        <p:cNvPr id="37" name="Shape 37"/>
        <p:cNvGrpSpPr/>
        <p:nvPr/>
      </p:nvGrpSpPr>
      <p:grpSpPr>
        <a:xfrm>
          <a:off x="0" y="0"/>
          <a:ext cx="0" cy="0"/>
          <a:chOff x="0" y="0"/>
          <a:chExt cx="0" cy="0"/>
        </a:xfrm>
      </p:grpSpPr>
      <p:sp>
        <p:nvSpPr>
          <p:cNvPr id="38" name="Google Shape;38;p19"/>
          <p:cNvSpPr txBox="1"/>
          <p:nvPr>
            <p:ph idx="1" type="body"/>
          </p:nvPr>
        </p:nvSpPr>
        <p:spPr>
          <a:xfrm>
            <a:off x="328906" y="1578920"/>
            <a:ext cx="5621794" cy="3245019"/>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42900" lvl="1" marL="914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2pPr>
            <a:lvl3pPr indent="-330200" lvl="2" marL="1371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3pPr>
            <a:lvl4pPr indent="-317500" lvl="3" marL="18288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4pPr>
            <a:lvl5pPr indent="-317500" lvl="4" marL="22860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9" name="Google Shape;39;p19"/>
          <p:cNvSpPr txBox="1"/>
          <p:nvPr>
            <p:ph idx="2" type="body"/>
          </p:nvPr>
        </p:nvSpPr>
        <p:spPr>
          <a:xfrm>
            <a:off x="328904" y="5043715"/>
            <a:ext cx="5621796" cy="106913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22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220"/>
              </a:spcBef>
              <a:spcAft>
                <a:spcPts val="0"/>
              </a:spcAft>
              <a:buClr>
                <a:schemeClr val="dk1"/>
              </a:buClr>
              <a:buSzPts val="1100"/>
              <a:buFont typeface="Arial"/>
              <a:buNone/>
              <a:defRPr b="0" i="0" sz="1100" u="none" cap="none" strike="noStrike">
                <a:solidFill>
                  <a:schemeClr val="dk1"/>
                </a:solidFill>
                <a:latin typeface="Century Gothic"/>
                <a:ea typeface="Century Gothic"/>
                <a:cs typeface="Century Gothic"/>
                <a:sym typeface="Century Gothic"/>
              </a:defRPr>
            </a:lvl2pPr>
            <a:lvl3pPr indent="-228600" lvl="2" marL="1371600" marR="0" rtl="0" algn="l">
              <a:lnSpc>
                <a:spcPct val="100000"/>
              </a:lnSpc>
              <a:spcBef>
                <a:spcPts val="220"/>
              </a:spcBef>
              <a:spcAft>
                <a:spcPts val="0"/>
              </a:spcAft>
              <a:buClr>
                <a:schemeClr val="dk1"/>
              </a:buClr>
              <a:buSzPts val="1100"/>
              <a:buFont typeface="Arial"/>
              <a:buNone/>
              <a:defRPr b="0" i="0" sz="1100" u="none" cap="none" strike="noStrike">
                <a:solidFill>
                  <a:schemeClr val="dk1"/>
                </a:solidFill>
                <a:latin typeface="Century Gothic"/>
                <a:ea typeface="Century Gothic"/>
                <a:cs typeface="Century Gothic"/>
                <a:sym typeface="Century Gothic"/>
              </a:defRPr>
            </a:lvl3pPr>
            <a:lvl4pPr indent="-228600" lvl="3" marL="1828800" marR="0" rtl="0" algn="l">
              <a:lnSpc>
                <a:spcPct val="100000"/>
              </a:lnSpc>
              <a:spcBef>
                <a:spcPts val="220"/>
              </a:spcBef>
              <a:spcAft>
                <a:spcPts val="0"/>
              </a:spcAft>
              <a:buClr>
                <a:schemeClr val="dk1"/>
              </a:buClr>
              <a:buSzPts val="1100"/>
              <a:buFont typeface="Arial"/>
              <a:buNone/>
              <a:defRPr b="0" i="0" sz="1100" u="none" cap="none" strike="noStrike">
                <a:solidFill>
                  <a:schemeClr val="dk1"/>
                </a:solidFill>
                <a:latin typeface="Century Gothic"/>
                <a:ea typeface="Century Gothic"/>
                <a:cs typeface="Century Gothic"/>
                <a:sym typeface="Century Gothic"/>
              </a:defRPr>
            </a:lvl4pPr>
            <a:lvl5pPr indent="-228600" lvl="4" marL="2286000" marR="0" rtl="0" algn="l">
              <a:lnSpc>
                <a:spcPct val="100000"/>
              </a:lnSpc>
              <a:spcBef>
                <a:spcPts val="220"/>
              </a:spcBef>
              <a:spcAft>
                <a:spcPts val="0"/>
              </a:spcAft>
              <a:buClr>
                <a:schemeClr val="dk1"/>
              </a:buClr>
              <a:buSzPts val="1100"/>
              <a:buFont typeface="Arial"/>
              <a:buNone/>
              <a:defRPr b="0" i="0" sz="1100" u="none" cap="none" strike="noStrike">
                <a:solidFill>
                  <a:schemeClr val="dk1"/>
                </a:solidFill>
                <a:latin typeface="Century Gothic"/>
                <a:ea typeface="Century Gothic"/>
                <a:cs typeface="Century Gothic"/>
                <a:sym typeface="Century Gothic"/>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0" name="Google Shape;40;p19"/>
          <p:cNvSpPr txBox="1"/>
          <p:nvPr>
            <p:ph idx="3" type="body"/>
          </p:nvPr>
        </p:nvSpPr>
        <p:spPr>
          <a:xfrm>
            <a:off x="6228651" y="1572054"/>
            <a:ext cx="5622210" cy="325188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42900" lvl="1" marL="914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2pPr>
            <a:lvl3pPr indent="-330200" lvl="2" marL="1371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3pPr>
            <a:lvl4pPr indent="-317500" lvl="3" marL="18288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4pPr>
            <a:lvl5pPr indent="-317500" lvl="4" marL="22860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Google Shape;41;p19"/>
          <p:cNvSpPr txBox="1"/>
          <p:nvPr>
            <p:ph idx="4" type="body"/>
          </p:nvPr>
        </p:nvSpPr>
        <p:spPr>
          <a:xfrm>
            <a:off x="6229065" y="5043715"/>
            <a:ext cx="5621796" cy="106913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22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220"/>
              </a:spcBef>
              <a:spcAft>
                <a:spcPts val="0"/>
              </a:spcAft>
              <a:buClr>
                <a:schemeClr val="dk1"/>
              </a:buClr>
              <a:buSzPts val="1100"/>
              <a:buFont typeface="Arial"/>
              <a:buNone/>
              <a:defRPr b="0" i="0" sz="1100" u="none" cap="none" strike="noStrike">
                <a:solidFill>
                  <a:schemeClr val="dk1"/>
                </a:solidFill>
                <a:latin typeface="Century Gothic"/>
                <a:ea typeface="Century Gothic"/>
                <a:cs typeface="Century Gothic"/>
                <a:sym typeface="Century Gothic"/>
              </a:defRPr>
            </a:lvl2pPr>
            <a:lvl3pPr indent="-228600" lvl="2" marL="1371600" marR="0" rtl="0" algn="l">
              <a:lnSpc>
                <a:spcPct val="100000"/>
              </a:lnSpc>
              <a:spcBef>
                <a:spcPts val="220"/>
              </a:spcBef>
              <a:spcAft>
                <a:spcPts val="0"/>
              </a:spcAft>
              <a:buClr>
                <a:schemeClr val="dk1"/>
              </a:buClr>
              <a:buSzPts val="1100"/>
              <a:buFont typeface="Arial"/>
              <a:buNone/>
              <a:defRPr b="0" i="0" sz="1100" u="none" cap="none" strike="noStrike">
                <a:solidFill>
                  <a:schemeClr val="dk1"/>
                </a:solidFill>
                <a:latin typeface="Century Gothic"/>
                <a:ea typeface="Century Gothic"/>
                <a:cs typeface="Century Gothic"/>
                <a:sym typeface="Century Gothic"/>
              </a:defRPr>
            </a:lvl3pPr>
            <a:lvl4pPr indent="-228600" lvl="3" marL="1828800" marR="0" rtl="0" algn="l">
              <a:lnSpc>
                <a:spcPct val="100000"/>
              </a:lnSpc>
              <a:spcBef>
                <a:spcPts val="220"/>
              </a:spcBef>
              <a:spcAft>
                <a:spcPts val="0"/>
              </a:spcAft>
              <a:buClr>
                <a:schemeClr val="dk1"/>
              </a:buClr>
              <a:buSzPts val="1100"/>
              <a:buFont typeface="Arial"/>
              <a:buNone/>
              <a:defRPr b="0" i="0" sz="1100" u="none" cap="none" strike="noStrike">
                <a:solidFill>
                  <a:schemeClr val="dk1"/>
                </a:solidFill>
                <a:latin typeface="Century Gothic"/>
                <a:ea typeface="Century Gothic"/>
                <a:cs typeface="Century Gothic"/>
                <a:sym typeface="Century Gothic"/>
              </a:defRPr>
            </a:lvl4pPr>
            <a:lvl5pPr indent="-228600" lvl="4" marL="2286000" marR="0" rtl="0" algn="l">
              <a:lnSpc>
                <a:spcPct val="100000"/>
              </a:lnSpc>
              <a:spcBef>
                <a:spcPts val="220"/>
              </a:spcBef>
              <a:spcAft>
                <a:spcPts val="0"/>
              </a:spcAft>
              <a:buClr>
                <a:schemeClr val="dk1"/>
              </a:buClr>
              <a:buSzPts val="1100"/>
              <a:buFont typeface="Arial"/>
              <a:buNone/>
              <a:defRPr b="0" i="0" sz="1100" u="none" cap="none" strike="noStrike">
                <a:solidFill>
                  <a:schemeClr val="dk1"/>
                </a:solidFill>
                <a:latin typeface="Century Gothic"/>
                <a:ea typeface="Century Gothic"/>
                <a:cs typeface="Century Gothic"/>
                <a:sym typeface="Century Gothic"/>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2" name="Google Shape;42;p19"/>
          <p:cNvSpPr txBox="1"/>
          <p:nvPr>
            <p:ph type="title"/>
          </p:nvPr>
        </p:nvSpPr>
        <p:spPr>
          <a:xfrm>
            <a:off x="302605" y="418353"/>
            <a:ext cx="9735251" cy="65741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3" name="Google Shape;43;p19"/>
          <p:cNvSpPr txBox="1"/>
          <p:nvPr>
            <p:ph idx="12" type="sldNum"/>
          </p:nvPr>
        </p:nvSpPr>
        <p:spPr>
          <a:xfrm>
            <a:off x="11591176" y="6460940"/>
            <a:ext cx="476623"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head w/ Bullets 2 col">
  <p:cSld name="Subhead w/ Bullets 2 col">
    <p:spTree>
      <p:nvGrpSpPr>
        <p:cNvPr id="44" name="Shape 44"/>
        <p:cNvGrpSpPr/>
        <p:nvPr/>
      </p:nvGrpSpPr>
      <p:grpSpPr>
        <a:xfrm>
          <a:off x="0" y="0"/>
          <a:ext cx="0" cy="0"/>
          <a:chOff x="0" y="0"/>
          <a:chExt cx="0" cy="0"/>
        </a:xfrm>
      </p:grpSpPr>
      <p:sp>
        <p:nvSpPr>
          <p:cNvPr id="45" name="Google Shape;45;p31"/>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46" name="Google Shape;46;p31"/>
          <p:cNvSpPr txBox="1"/>
          <p:nvPr>
            <p:ph idx="1" type="body"/>
          </p:nvPr>
        </p:nvSpPr>
        <p:spPr>
          <a:xfrm>
            <a:off x="302605" y="1709351"/>
            <a:ext cx="5654546" cy="4384542"/>
          </a:xfrm>
          <a:prstGeom prst="rect">
            <a:avLst/>
          </a:prstGeom>
          <a:noFill/>
          <a:ln>
            <a:noFill/>
          </a:ln>
        </p:spPr>
        <p:txBody>
          <a:bodyPr anchorCtr="0" anchor="t" bIns="45700" lIns="91425" spcFirstLastPara="1" rIns="91425" wrap="square" tIns="4570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lnSpc>
                <a:spcPct val="10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lnSpc>
                <a:spcPct val="100000"/>
              </a:lnSpc>
              <a:spcBef>
                <a:spcPts val="1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2100" lvl="3" marL="1828800" marR="0" rtl="0" algn="l">
              <a:lnSpc>
                <a:spcPct val="100000"/>
              </a:lnSpc>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4pPr>
            <a:lvl5pPr indent="-292100" lvl="4" marL="2286000" marR="0" rtl="0" algn="l">
              <a:lnSpc>
                <a:spcPct val="100000"/>
              </a:lnSpc>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lnSpc>
                <a:spcPct val="10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7" name="Google Shape;47;p31"/>
          <p:cNvSpPr txBox="1"/>
          <p:nvPr>
            <p:ph type="title"/>
          </p:nvPr>
        </p:nvSpPr>
        <p:spPr>
          <a:xfrm>
            <a:off x="302605" y="418354"/>
            <a:ext cx="9735251" cy="535863"/>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8" name="Google Shape;48;p31"/>
          <p:cNvSpPr txBox="1"/>
          <p:nvPr>
            <p:ph idx="2" type="body"/>
          </p:nvPr>
        </p:nvSpPr>
        <p:spPr>
          <a:xfrm>
            <a:off x="302605" y="1006103"/>
            <a:ext cx="9726309" cy="40806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2pPr>
            <a:lvl3pPr indent="-228600" lvl="2" marL="1371600" marR="0" rtl="0" algn="l">
              <a:lnSpc>
                <a:spcPct val="100000"/>
              </a:lnSpc>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3pPr>
            <a:lvl4pPr indent="-228600" lvl="3" marL="1828800" marR="0" rtl="0" algn="l">
              <a:lnSpc>
                <a:spcPct val="100000"/>
              </a:lnSpc>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4pPr>
            <a:lvl5pPr indent="-228600" lvl="4" marL="2286000" marR="0" rtl="0" algn="l">
              <a:lnSpc>
                <a:spcPct val="100000"/>
              </a:lnSpc>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9" name="Google Shape;49;p31"/>
          <p:cNvSpPr txBox="1"/>
          <p:nvPr>
            <p:ph idx="3" type="body"/>
          </p:nvPr>
        </p:nvSpPr>
        <p:spPr>
          <a:xfrm>
            <a:off x="6168248" y="1709351"/>
            <a:ext cx="5654546" cy="4384542"/>
          </a:xfrm>
          <a:prstGeom prst="rect">
            <a:avLst/>
          </a:prstGeom>
          <a:noFill/>
          <a:ln>
            <a:noFill/>
          </a:ln>
        </p:spPr>
        <p:txBody>
          <a:bodyPr anchorCtr="0" anchor="t" bIns="45700" lIns="91425" spcFirstLastPara="1" rIns="91425" wrap="square" tIns="4570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lnSpc>
                <a:spcPct val="10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lnSpc>
                <a:spcPct val="100000"/>
              </a:lnSpc>
              <a:spcBef>
                <a:spcPts val="1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2100" lvl="3" marL="1828800" marR="0" rtl="0" algn="l">
              <a:lnSpc>
                <a:spcPct val="100000"/>
              </a:lnSpc>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4pPr>
            <a:lvl5pPr indent="-292100" lvl="4" marL="2286000" marR="0" rtl="0" algn="l">
              <a:lnSpc>
                <a:spcPct val="100000"/>
              </a:lnSpc>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lnSpc>
                <a:spcPct val="10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head w/ No Bullets">
  <p:cSld name="Subhead w/ No Bullets">
    <p:spTree>
      <p:nvGrpSpPr>
        <p:cNvPr id="50" name="Shape 50"/>
        <p:cNvGrpSpPr/>
        <p:nvPr/>
      </p:nvGrpSpPr>
      <p:grpSpPr>
        <a:xfrm>
          <a:off x="0" y="0"/>
          <a:ext cx="0" cy="0"/>
          <a:chOff x="0" y="0"/>
          <a:chExt cx="0" cy="0"/>
        </a:xfrm>
      </p:grpSpPr>
      <p:sp>
        <p:nvSpPr>
          <p:cNvPr id="51" name="Google Shape;51;p32"/>
          <p:cNvSpPr txBox="1"/>
          <p:nvPr>
            <p:ph idx="1" type="body"/>
          </p:nvPr>
        </p:nvSpPr>
        <p:spPr>
          <a:xfrm>
            <a:off x="302605" y="1709352"/>
            <a:ext cx="11585731" cy="438454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100000"/>
              </a:lnSpc>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lnSpc>
                <a:spcPct val="100000"/>
              </a:lnSpc>
              <a:spcBef>
                <a:spcPts val="12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lnSpc>
                <a:spcPct val="100000"/>
              </a:lnSpc>
              <a:spcBef>
                <a:spcPts val="1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1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355600" lvl="5" marL="2743200" marR="0" rtl="0" algn="l">
              <a:lnSpc>
                <a:spcPct val="10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2" name="Google Shape;52;p32"/>
          <p:cNvSpPr txBox="1"/>
          <p:nvPr>
            <p:ph type="title"/>
          </p:nvPr>
        </p:nvSpPr>
        <p:spPr>
          <a:xfrm>
            <a:off x="302605" y="418354"/>
            <a:ext cx="9735251" cy="535863"/>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3" name="Google Shape;53;p32"/>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54" name="Google Shape;54;p32"/>
          <p:cNvSpPr txBox="1"/>
          <p:nvPr>
            <p:ph idx="2" type="body"/>
          </p:nvPr>
        </p:nvSpPr>
        <p:spPr>
          <a:xfrm>
            <a:off x="302605" y="1006103"/>
            <a:ext cx="11585731" cy="40806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2pPr>
            <a:lvl3pPr indent="-228600" lvl="2" marL="1371600" marR="0" rtl="0" algn="l">
              <a:lnSpc>
                <a:spcPct val="100000"/>
              </a:lnSpc>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3pPr>
            <a:lvl4pPr indent="-228600" lvl="3" marL="1828800" marR="0" rtl="0" algn="l">
              <a:lnSpc>
                <a:spcPct val="100000"/>
              </a:lnSpc>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4pPr>
            <a:lvl5pPr indent="-228600" lvl="4" marL="2286000" marR="0" rtl="0" algn="l">
              <a:lnSpc>
                <a:spcPct val="100000"/>
              </a:lnSpc>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head w/ No Bullets 2 col">
  <p:cSld name="Subhead w/ No Bullets 2 col">
    <p:spTree>
      <p:nvGrpSpPr>
        <p:cNvPr id="55" name="Shape 55"/>
        <p:cNvGrpSpPr/>
        <p:nvPr/>
      </p:nvGrpSpPr>
      <p:grpSpPr>
        <a:xfrm>
          <a:off x="0" y="0"/>
          <a:ext cx="0" cy="0"/>
          <a:chOff x="0" y="0"/>
          <a:chExt cx="0" cy="0"/>
        </a:xfrm>
      </p:grpSpPr>
      <p:sp>
        <p:nvSpPr>
          <p:cNvPr id="56" name="Google Shape;56;p33"/>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57" name="Google Shape;57;p33"/>
          <p:cNvSpPr txBox="1"/>
          <p:nvPr>
            <p:ph idx="1" type="body"/>
          </p:nvPr>
        </p:nvSpPr>
        <p:spPr>
          <a:xfrm>
            <a:off x="302606" y="1709352"/>
            <a:ext cx="5617943" cy="438454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100000"/>
              </a:lnSpc>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lnSpc>
                <a:spcPct val="100000"/>
              </a:lnSpc>
              <a:spcBef>
                <a:spcPts val="12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lnSpc>
                <a:spcPct val="100000"/>
              </a:lnSpc>
              <a:spcBef>
                <a:spcPts val="1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1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355600" lvl="5" marL="2743200" marR="0" rtl="0" algn="l">
              <a:lnSpc>
                <a:spcPct val="10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8" name="Google Shape;58;p33"/>
          <p:cNvSpPr txBox="1"/>
          <p:nvPr>
            <p:ph type="title"/>
          </p:nvPr>
        </p:nvSpPr>
        <p:spPr>
          <a:xfrm>
            <a:off x="302605" y="418354"/>
            <a:ext cx="9735251" cy="535863"/>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9" name="Google Shape;59;p33"/>
          <p:cNvSpPr txBox="1"/>
          <p:nvPr>
            <p:ph idx="2" type="body"/>
          </p:nvPr>
        </p:nvSpPr>
        <p:spPr>
          <a:xfrm>
            <a:off x="302605" y="1006103"/>
            <a:ext cx="11585731" cy="40806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2pPr>
            <a:lvl3pPr indent="-228600" lvl="2" marL="1371600" marR="0" rtl="0" algn="l">
              <a:lnSpc>
                <a:spcPct val="100000"/>
              </a:lnSpc>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3pPr>
            <a:lvl4pPr indent="-228600" lvl="3" marL="1828800" marR="0" rtl="0" algn="l">
              <a:lnSpc>
                <a:spcPct val="100000"/>
              </a:lnSpc>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4pPr>
            <a:lvl5pPr indent="-228600" lvl="4" marL="2286000" marR="0" rtl="0" algn="l">
              <a:lnSpc>
                <a:spcPct val="100000"/>
              </a:lnSpc>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0" name="Google Shape;60;p33"/>
          <p:cNvSpPr txBox="1"/>
          <p:nvPr>
            <p:ph idx="3" type="body"/>
          </p:nvPr>
        </p:nvSpPr>
        <p:spPr>
          <a:xfrm>
            <a:off x="6159098" y="1709352"/>
            <a:ext cx="5691148" cy="438454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100000"/>
              </a:lnSpc>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lnSpc>
                <a:spcPct val="100000"/>
              </a:lnSpc>
              <a:spcBef>
                <a:spcPts val="12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lnSpc>
                <a:spcPct val="100000"/>
              </a:lnSpc>
              <a:spcBef>
                <a:spcPts val="1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1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355600" lvl="5" marL="2743200" marR="0" rtl="0" algn="l">
              <a:lnSpc>
                <a:spcPct val="10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no Subhead">
  <p:cSld name="Title with no Subhead">
    <p:spTree>
      <p:nvGrpSpPr>
        <p:cNvPr id="61" name="Shape 61"/>
        <p:cNvGrpSpPr/>
        <p:nvPr/>
      </p:nvGrpSpPr>
      <p:grpSpPr>
        <a:xfrm>
          <a:off x="0" y="0"/>
          <a:ext cx="0" cy="0"/>
          <a:chOff x="0" y="0"/>
          <a:chExt cx="0" cy="0"/>
        </a:xfrm>
      </p:grpSpPr>
      <p:sp>
        <p:nvSpPr>
          <p:cNvPr id="62" name="Google Shape;62;p34"/>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63" name="Google Shape;63;p34"/>
          <p:cNvSpPr txBox="1"/>
          <p:nvPr>
            <p:ph idx="1" type="body"/>
          </p:nvPr>
        </p:nvSpPr>
        <p:spPr>
          <a:xfrm>
            <a:off x="302605" y="1112109"/>
            <a:ext cx="11585731" cy="498178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100000"/>
              </a:lnSpc>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lnSpc>
                <a:spcPct val="100000"/>
              </a:lnSpc>
              <a:spcBef>
                <a:spcPts val="12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lnSpc>
                <a:spcPct val="100000"/>
              </a:lnSpc>
              <a:spcBef>
                <a:spcPts val="1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1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355600" lvl="5" marL="2743200" marR="0" rtl="0" algn="l">
              <a:lnSpc>
                <a:spcPct val="10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4" name="Google Shape;64;p34"/>
          <p:cNvSpPr txBox="1"/>
          <p:nvPr>
            <p:ph type="title"/>
          </p:nvPr>
        </p:nvSpPr>
        <p:spPr>
          <a:xfrm>
            <a:off x="302605" y="418354"/>
            <a:ext cx="9735251" cy="535863"/>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no Subhead 2 col">
  <p:cSld name="Title with no Subhead 2 col">
    <p:spTree>
      <p:nvGrpSpPr>
        <p:cNvPr id="65" name="Shape 65"/>
        <p:cNvGrpSpPr/>
        <p:nvPr/>
      </p:nvGrpSpPr>
      <p:grpSpPr>
        <a:xfrm>
          <a:off x="0" y="0"/>
          <a:ext cx="0" cy="0"/>
          <a:chOff x="0" y="0"/>
          <a:chExt cx="0" cy="0"/>
        </a:xfrm>
      </p:grpSpPr>
      <p:sp>
        <p:nvSpPr>
          <p:cNvPr id="66" name="Google Shape;66;p35"/>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67" name="Google Shape;67;p35"/>
          <p:cNvSpPr txBox="1"/>
          <p:nvPr>
            <p:ph idx="1" type="body"/>
          </p:nvPr>
        </p:nvSpPr>
        <p:spPr>
          <a:xfrm>
            <a:off x="302606" y="1112109"/>
            <a:ext cx="5663697" cy="498178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100000"/>
              </a:lnSpc>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lnSpc>
                <a:spcPct val="100000"/>
              </a:lnSpc>
              <a:spcBef>
                <a:spcPts val="12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lnSpc>
                <a:spcPct val="100000"/>
              </a:lnSpc>
              <a:spcBef>
                <a:spcPts val="1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1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355600" lvl="5" marL="2743200" marR="0" rtl="0" algn="l">
              <a:lnSpc>
                <a:spcPct val="10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8" name="Google Shape;68;p35"/>
          <p:cNvSpPr txBox="1"/>
          <p:nvPr>
            <p:ph type="title"/>
          </p:nvPr>
        </p:nvSpPr>
        <p:spPr>
          <a:xfrm>
            <a:off x="302605" y="418354"/>
            <a:ext cx="9735251" cy="535863"/>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9" name="Google Shape;69;p35"/>
          <p:cNvSpPr txBox="1"/>
          <p:nvPr>
            <p:ph idx="2" type="body"/>
          </p:nvPr>
        </p:nvSpPr>
        <p:spPr>
          <a:xfrm>
            <a:off x="6214002" y="1112109"/>
            <a:ext cx="5663697" cy="498178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100000"/>
              </a:lnSpc>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lnSpc>
                <a:spcPct val="100000"/>
              </a:lnSpc>
              <a:spcBef>
                <a:spcPts val="12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lnSpc>
                <a:spcPct val="100000"/>
              </a:lnSpc>
              <a:spcBef>
                <a:spcPts val="1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1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355600" lvl="5" marL="2743200" marR="0" rtl="0" algn="l">
              <a:lnSpc>
                <a:spcPct val="10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p:cSld name="Closing Slide">
    <p:spTree>
      <p:nvGrpSpPr>
        <p:cNvPr id="71" name="Shape 71"/>
        <p:cNvGrpSpPr/>
        <p:nvPr/>
      </p:nvGrpSpPr>
      <p:grpSpPr>
        <a:xfrm>
          <a:off x="0" y="0"/>
          <a:ext cx="0" cy="0"/>
          <a:chOff x="0" y="0"/>
          <a:chExt cx="0" cy="0"/>
        </a:xfrm>
      </p:grpSpPr>
      <p:cxnSp>
        <p:nvCxnSpPr>
          <p:cNvPr id="72" name="Google Shape;72;p21"/>
          <p:cNvCxnSpPr/>
          <p:nvPr/>
        </p:nvCxnSpPr>
        <p:spPr>
          <a:xfrm>
            <a:off x="8129946" y="5232347"/>
            <a:ext cx="4058879" cy="0"/>
          </a:xfrm>
          <a:prstGeom prst="straightConnector1">
            <a:avLst/>
          </a:prstGeom>
          <a:noFill/>
          <a:ln cap="flat" cmpd="sng" w="50800">
            <a:solidFill>
              <a:srgbClr val="DF7023"/>
            </a:solidFill>
            <a:prstDash val="solid"/>
            <a:round/>
            <a:headEnd len="sm" w="sm" type="none"/>
            <a:tailEnd len="sm" w="sm" type="none"/>
          </a:ln>
        </p:spPr>
      </p:cxnSp>
      <p:cxnSp>
        <p:nvCxnSpPr>
          <p:cNvPr id="73" name="Google Shape;73;p21"/>
          <p:cNvCxnSpPr/>
          <p:nvPr/>
        </p:nvCxnSpPr>
        <p:spPr>
          <a:xfrm>
            <a:off x="0" y="5232904"/>
            <a:ext cx="8129946" cy="0"/>
          </a:xfrm>
          <a:prstGeom prst="straightConnector1">
            <a:avLst/>
          </a:prstGeom>
          <a:noFill/>
          <a:ln cap="flat" cmpd="sng" w="50800">
            <a:solidFill>
              <a:srgbClr val="0F787D"/>
            </a:solidFill>
            <a:prstDash val="solid"/>
            <a:round/>
            <a:headEnd len="sm" w="sm" type="none"/>
            <a:tailEnd len="sm" w="sm" type="none"/>
          </a:ln>
        </p:spPr>
      </p:cxnSp>
      <p:sp>
        <p:nvSpPr>
          <p:cNvPr id="74" name="Google Shape;74;p21"/>
          <p:cNvSpPr/>
          <p:nvPr/>
        </p:nvSpPr>
        <p:spPr>
          <a:xfrm>
            <a:off x="0" y="5259512"/>
            <a:ext cx="12188825" cy="1598488"/>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5" name="Google Shape;75;p21"/>
          <p:cNvSpPr txBox="1"/>
          <p:nvPr>
            <p:ph idx="1" type="subTitle"/>
          </p:nvPr>
        </p:nvSpPr>
        <p:spPr>
          <a:xfrm>
            <a:off x="1828324" y="5240939"/>
            <a:ext cx="8532178" cy="1298388"/>
          </a:xfrm>
          <a:prstGeom prst="rect">
            <a:avLst/>
          </a:prstGeom>
          <a:noFill/>
          <a:ln>
            <a:noFill/>
          </a:ln>
        </p:spPr>
        <p:txBody>
          <a:bodyPr anchorCtr="0" anchor="ctr" bIns="45700" lIns="91425" spcFirstLastPara="1" rIns="91425" wrap="square" tIns="45700">
            <a:noAutofit/>
          </a:bodyPr>
          <a:lstStyle>
            <a:lvl1pPr lvl="0" marR="0" rtl="0" algn="ctr">
              <a:lnSpc>
                <a:spcPct val="120000"/>
              </a:lnSpc>
              <a:spcBef>
                <a:spcPts val="0"/>
              </a:spcBef>
              <a:spcAft>
                <a:spcPts val="0"/>
              </a:spcAft>
              <a:buClr>
                <a:srgbClr val="3F3F3F"/>
              </a:buClr>
              <a:buSzPts val="1800"/>
              <a:buFont typeface="Arial"/>
              <a:buNone/>
              <a:defRPr b="0" i="0" sz="1800" u="none" cap="none" strike="noStrike">
                <a:solidFill>
                  <a:srgbClr val="3F3F3F"/>
                </a:solidFill>
                <a:latin typeface="Arial"/>
                <a:ea typeface="Arial"/>
                <a:cs typeface="Arial"/>
                <a:sym typeface="Arial"/>
              </a:defRPr>
            </a:lvl1pPr>
            <a:lvl2pPr lvl="1" marR="0" rtl="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pic>
        <p:nvPicPr>
          <p:cNvPr descr="Stevens-Secondary-PMSColor-R.png" id="76" name="Google Shape;76;p21"/>
          <p:cNvPicPr preferRelativeResize="0"/>
          <p:nvPr/>
        </p:nvPicPr>
        <p:blipFill rotWithShape="1">
          <a:blip r:embed="rId2">
            <a:alphaModFix/>
          </a:blip>
          <a:srcRect b="0" l="0" r="0" t="0"/>
          <a:stretch/>
        </p:blipFill>
        <p:spPr>
          <a:xfrm>
            <a:off x="3739597" y="678405"/>
            <a:ext cx="4724500" cy="3028003"/>
          </a:xfrm>
          <a:prstGeom prst="rect">
            <a:avLst/>
          </a:prstGeom>
          <a:noFill/>
          <a:ln>
            <a:noFill/>
          </a:ln>
        </p:spPr>
      </p:pic>
      <p:pic>
        <p:nvPicPr>
          <p:cNvPr id="77" name="Google Shape;77;p21"/>
          <p:cNvPicPr preferRelativeResize="0"/>
          <p:nvPr/>
        </p:nvPicPr>
        <p:blipFill rotWithShape="1">
          <a:blip r:embed="rId3">
            <a:alphaModFix/>
          </a:blip>
          <a:srcRect b="0" l="0" r="0" t="0"/>
          <a:stretch/>
        </p:blipFill>
        <p:spPr>
          <a:xfrm>
            <a:off x="4469236" y="4263995"/>
            <a:ext cx="3250353" cy="3683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11" Type="http://schemas.openxmlformats.org/officeDocument/2006/relationships/theme" Target="../theme/theme3.xml"/><Relationship Id="rId10" Type="http://schemas.openxmlformats.org/officeDocument/2006/relationships/slideLayout" Target="../slideLayouts/slideLayout8.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11" Type="http://schemas.openxmlformats.org/officeDocument/2006/relationships/theme" Target="../theme/theme1.xml"/><Relationship Id="rId10" Type="http://schemas.openxmlformats.org/officeDocument/2006/relationships/slideLayout" Target="../slideLayouts/slideLayout18.xml"/><Relationship Id="rId9" Type="http://schemas.openxmlformats.org/officeDocument/2006/relationships/slideLayout" Target="../slideLayouts/slideLayout17.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p:nvPr/>
        </p:nvSpPr>
        <p:spPr>
          <a:xfrm>
            <a:off x="0" y="6446520"/>
            <a:ext cx="12188825" cy="41148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1" name="Google Shape;11;p16"/>
          <p:cNvCxnSpPr/>
          <p:nvPr/>
        </p:nvCxnSpPr>
        <p:spPr>
          <a:xfrm>
            <a:off x="8129945" y="6419317"/>
            <a:ext cx="4058879" cy="0"/>
          </a:xfrm>
          <a:prstGeom prst="straightConnector1">
            <a:avLst/>
          </a:prstGeom>
          <a:noFill/>
          <a:ln cap="flat" cmpd="sng" w="50800">
            <a:solidFill>
              <a:srgbClr val="DF7023"/>
            </a:solidFill>
            <a:prstDash val="solid"/>
            <a:round/>
            <a:headEnd len="sm" w="sm" type="none"/>
            <a:tailEnd len="sm" w="sm" type="none"/>
          </a:ln>
        </p:spPr>
      </p:cxnSp>
      <p:cxnSp>
        <p:nvCxnSpPr>
          <p:cNvPr id="12" name="Google Shape;12;p16"/>
          <p:cNvCxnSpPr/>
          <p:nvPr/>
        </p:nvCxnSpPr>
        <p:spPr>
          <a:xfrm>
            <a:off x="-1" y="6420059"/>
            <a:ext cx="8129946" cy="0"/>
          </a:xfrm>
          <a:prstGeom prst="straightConnector1">
            <a:avLst/>
          </a:prstGeom>
          <a:noFill/>
          <a:ln cap="flat" cmpd="sng" w="50800">
            <a:solidFill>
              <a:srgbClr val="0F787D"/>
            </a:solidFill>
            <a:prstDash val="solid"/>
            <a:round/>
            <a:headEnd len="sm" w="sm" type="none"/>
            <a:tailEnd len="sm" w="sm" type="none"/>
          </a:ln>
        </p:spPr>
      </p:cxnSp>
      <p:grpSp>
        <p:nvGrpSpPr>
          <p:cNvPr id="13" name="Google Shape;13;p16"/>
          <p:cNvGrpSpPr/>
          <p:nvPr/>
        </p:nvGrpSpPr>
        <p:grpSpPr>
          <a:xfrm>
            <a:off x="-1" y="-8881"/>
            <a:ext cx="12188825" cy="1238113"/>
            <a:chOff x="0" y="0"/>
            <a:chExt cx="9144000" cy="928827"/>
          </a:xfrm>
        </p:grpSpPr>
        <p:cxnSp>
          <p:nvCxnSpPr>
            <p:cNvPr id="14" name="Google Shape;14;p16"/>
            <p:cNvCxnSpPr/>
            <p:nvPr/>
          </p:nvCxnSpPr>
          <p:spPr>
            <a:xfrm>
              <a:off x="6099048" y="26122"/>
              <a:ext cx="3044952" cy="0"/>
            </a:xfrm>
            <a:prstGeom prst="straightConnector1">
              <a:avLst/>
            </a:prstGeom>
            <a:noFill/>
            <a:ln cap="flat" cmpd="sng" w="50800">
              <a:solidFill>
                <a:srgbClr val="A5A5A5"/>
              </a:solidFill>
              <a:prstDash val="solid"/>
              <a:round/>
              <a:headEnd len="sm" w="sm" type="none"/>
              <a:tailEnd len="sm" w="sm" type="none"/>
            </a:ln>
          </p:spPr>
        </p:cxnSp>
        <p:cxnSp>
          <p:nvCxnSpPr>
            <p:cNvPr id="15" name="Google Shape;15;p16"/>
            <p:cNvCxnSpPr/>
            <p:nvPr/>
          </p:nvCxnSpPr>
          <p:spPr>
            <a:xfrm>
              <a:off x="0" y="26679"/>
              <a:ext cx="6099048" cy="0"/>
            </a:xfrm>
            <a:prstGeom prst="straightConnector1">
              <a:avLst/>
            </a:prstGeom>
            <a:noFill/>
            <a:ln cap="flat" cmpd="sng" w="50800">
              <a:solidFill>
                <a:srgbClr val="90152A"/>
              </a:solidFill>
              <a:prstDash val="solid"/>
              <a:round/>
              <a:headEnd len="sm" w="sm" type="none"/>
              <a:tailEnd len="sm" w="sm" type="none"/>
            </a:ln>
          </p:spPr>
        </p:cxnSp>
        <p:pic>
          <p:nvPicPr>
            <p:cNvPr id="16" name="Google Shape;16;p16"/>
            <p:cNvPicPr preferRelativeResize="0"/>
            <p:nvPr/>
          </p:nvPicPr>
          <p:blipFill rotWithShape="1">
            <a:blip r:embed="rId1">
              <a:alphaModFix/>
            </a:blip>
            <a:srcRect b="0" l="0" r="68665" t="13018"/>
            <a:stretch/>
          </p:blipFill>
          <p:spPr>
            <a:xfrm>
              <a:off x="8323018" y="0"/>
              <a:ext cx="588774" cy="928827"/>
            </a:xfrm>
            <a:prstGeom prst="rect">
              <a:avLst/>
            </a:prstGeom>
            <a:noFill/>
            <a:ln>
              <a:noFill/>
            </a:ln>
          </p:spPr>
        </p:pic>
      </p:grpSp>
      <p:pic>
        <p:nvPicPr>
          <p:cNvPr id="17" name="Google Shape;17;p16"/>
          <p:cNvPicPr preferRelativeResize="0"/>
          <p:nvPr/>
        </p:nvPicPr>
        <p:blipFill rotWithShape="1">
          <a:blip r:embed="rId2">
            <a:alphaModFix/>
          </a:blip>
          <a:srcRect b="0" l="0" r="0" t="0"/>
          <a:stretch/>
        </p:blipFill>
        <p:spPr>
          <a:xfrm>
            <a:off x="8435975" y="6584950"/>
            <a:ext cx="2933700" cy="127000"/>
          </a:xfrm>
          <a:prstGeom prst="rect">
            <a:avLst/>
          </a:prstGeom>
          <a:noFill/>
          <a:ln>
            <a:noFill/>
          </a:ln>
        </p:spPr>
      </p:pic>
      <p:sp>
        <p:nvSpPr>
          <p:cNvPr id="18" name="Google Shape;18;p16"/>
          <p:cNvSpPr txBox="1"/>
          <p:nvPr>
            <p:ph idx="12" type="sldNum"/>
          </p:nvPr>
        </p:nvSpPr>
        <p:spPr>
          <a:xfrm>
            <a:off x="11591176" y="6460940"/>
            <a:ext cx="476623"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 name="Shape 7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8.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
          <p:cNvSpPr txBox="1"/>
          <p:nvPr>
            <p:ph idx="2" type="body"/>
          </p:nvPr>
        </p:nvSpPr>
        <p:spPr>
          <a:xfrm>
            <a:off x="1522412" y="2030506"/>
            <a:ext cx="9144000" cy="164886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3000"/>
              <a:buNone/>
            </a:pPr>
            <a:r>
              <a:rPr lang="en-US"/>
              <a:t>A Deep Learning Model for </a:t>
            </a:r>
            <a:endParaRPr/>
          </a:p>
          <a:p>
            <a:pPr indent="0" lvl="0" marL="0" rtl="0" algn="ctr">
              <a:lnSpc>
                <a:spcPct val="100000"/>
              </a:lnSpc>
              <a:spcBef>
                <a:spcPts val="500"/>
              </a:spcBef>
              <a:spcAft>
                <a:spcPts val="0"/>
              </a:spcAft>
              <a:buClr>
                <a:schemeClr val="dk1"/>
              </a:buClr>
              <a:buSzPts val="3000"/>
              <a:buNone/>
            </a:pPr>
            <a:r>
              <a:rPr lang="en-US"/>
              <a:t>Predicting Mortality with MIMIC-III Dataset</a:t>
            </a:r>
            <a:endParaRPr/>
          </a:p>
        </p:txBody>
      </p:sp>
      <p:sp>
        <p:nvSpPr>
          <p:cNvPr id="192" name="Google Shape;192;p1"/>
          <p:cNvSpPr txBox="1"/>
          <p:nvPr>
            <p:ph idx="3" type="body"/>
          </p:nvPr>
        </p:nvSpPr>
        <p:spPr>
          <a:xfrm>
            <a:off x="1522412" y="4610101"/>
            <a:ext cx="9144000" cy="1382713"/>
          </a:xfrm>
          <a:prstGeom prst="rect">
            <a:avLst/>
          </a:prstGeom>
          <a:noFill/>
          <a:ln>
            <a:noFill/>
          </a:ln>
        </p:spPr>
        <p:txBody>
          <a:bodyPr anchorCtr="0" anchor="t" bIns="45700" lIns="91425" spcFirstLastPara="1" rIns="91425" wrap="square" tIns="45700">
            <a:noAutofit/>
          </a:bodyPr>
          <a:lstStyle/>
          <a:p>
            <a:pPr indent="0" lvl="0" marL="0" rtl="0" algn="ctr">
              <a:lnSpc>
                <a:spcPct val="120000"/>
              </a:lnSpc>
              <a:spcBef>
                <a:spcPts val="0"/>
              </a:spcBef>
              <a:spcAft>
                <a:spcPts val="0"/>
              </a:spcAft>
              <a:buClr>
                <a:schemeClr val="dk1"/>
              </a:buClr>
              <a:buSzPts val="1800"/>
              <a:buNone/>
            </a:pPr>
            <a:r>
              <a:rPr lang="en-US" sz="1800"/>
              <a:t>Authors: Haohang Li, Baihao Huang, Yuhui Ren</a:t>
            </a:r>
            <a:endParaRPr/>
          </a:p>
          <a:p>
            <a:pPr indent="0" lvl="0" marL="0" rtl="0" algn="ctr">
              <a:lnSpc>
                <a:spcPct val="120000"/>
              </a:lnSpc>
              <a:spcBef>
                <a:spcPts val="0"/>
              </a:spcBef>
              <a:spcAft>
                <a:spcPts val="0"/>
              </a:spcAft>
              <a:buClr>
                <a:schemeClr val="dk1"/>
              </a:buClr>
              <a:buSzPts val="1800"/>
              <a:buNone/>
            </a:pPr>
            <a:r>
              <a:rPr lang="en-US" sz="1800"/>
              <a:t>Instructor: Emily Liu</a:t>
            </a:r>
            <a:endParaRPr/>
          </a:p>
          <a:p>
            <a:pPr indent="0" lvl="0" marL="0" rtl="0" algn="ctr">
              <a:lnSpc>
                <a:spcPct val="120000"/>
              </a:lnSpc>
              <a:spcBef>
                <a:spcPts val="0"/>
              </a:spcBef>
              <a:spcAft>
                <a:spcPts val="0"/>
              </a:spcAft>
              <a:buClr>
                <a:schemeClr val="dk1"/>
              </a:buClr>
              <a:buSzPts val="1800"/>
              <a:buNone/>
            </a:pPr>
            <a:r>
              <a:rPr lang="en-US" sz="1800"/>
              <a:t>Date: 4/16/2021</a:t>
            </a:r>
            <a:endParaRPr/>
          </a:p>
          <a:p>
            <a:pPr indent="0" lvl="0" marL="0" rtl="0" algn="ctr">
              <a:lnSpc>
                <a:spcPct val="120000"/>
              </a:lnSpc>
              <a:spcBef>
                <a:spcPts val="0"/>
              </a:spcBef>
              <a:spcAft>
                <a:spcPts val="0"/>
              </a:spcAft>
              <a:buClr>
                <a:schemeClr val="dk1"/>
              </a:buClr>
              <a:buSzPts val="1800"/>
              <a:buNone/>
            </a:pPr>
            <a:r>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1"/>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266" name="Google Shape;266;p11"/>
          <p:cNvSpPr txBox="1"/>
          <p:nvPr>
            <p:ph idx="2" type="body"/>
          </p:nvPr>
        </p:nvSpPr>
        <p:spPr>
          <a:xfrm>
            <a:off x="0" y="133596"/>
            <a:ext cx="9764700" cy="594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A32638"/>
              </a:buClr>
              <a:buSzPts val="3600"/>
              <a:buNone/>
            </a:pPr>
            <a:r>
              <a:rPr lang="en-US" sz="3600">
                <a:solidFill>
                  <a:srgbClr val="A32638"/>
                </a:solidFill>
              </a:rPr>
              <a:t>Modules</a:t>
            </a:r>
            <a:endParaRPr/>
          </a:p>
        </p:txBody>
      </p:sp>
      <p:pic>
        <p:nvPicPr>
          <p:cNvPr id="267" name="Google Shape;267;p11"/>
          <p:cNvPicPr preferRelativeResize="0"/>
          <p:nvPr/>
        </p:nvPicPr>
        <p:blipFill rotWithShape="1">
          <a:blip r:embed="rId3">
            <a:alphaModFix/>
          </a:blip>
          <a:srcRect b="0" l="0" r="0" t="0"/>
          <a:stretch/>
        </p:blipFill>
        <p:spPr>
          <a:xfrm>
            <a:off x="403175" y="1281424"/>
            <a:ext cx="5592699" cy="4774177"/>
          </a:xfrm>
          <a:prstGeom prst="rect">
            <a:avLst/>
          </a:prstGeom>
          <a:noFill/>
          <a:ln>
            <a:noFill/>
          </a:ln>
        </p:spPr>
      </p:pic>
      <p:pic>
        <p:nvPicPr>
          <p:cNvPr id="268" name="Google Shape;268;p11"/>
          <p:cNvPicPr preferRelativeResize="0"/>
          <p:nvPr/>
        </p:nvPicPr>
        <p:blipFill rotWithShape="1">
          <a:blip r:embed="rId4">
            <a:alphaModFix/>
          </a:blip>
          <a:srcRect b="0" l="0" r="0" t="0"/>
          <a:stretch/>
        </p:blipFill>
        <p:spPr>
          <a:xfrm>
            <a:off x="5995874" y="1997258"/>
            <a:ext cx="5888153" cy="2863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da00bb6caa_0_2"/>
          <p:cNvSpPr txBox="1"/>
          <p:nvPr>
            <p:ph idx="12" type="sldNum"/>
          </p:nvPr>
        </p:nvSpPr>
        <p:spPr>
          <a:xfrm>
            <a:off x="11353683" y="6449009"/>
            <a:ext cx="635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274" name="Google Shape;274;gda00bb6caa_0_2"/>
          <p:cNvSpPr txBox="1"/>
          <p:nvPr>
            <p:ph idx="2" type="body"/>
          </p:nvPr>
        </p:nvSpPr>
        <p:spPr>
          <a:xfrm>
            <a:off x="0" y="133596"/>
            <a:ext cx="9764700" cy="594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A32638"/>
              </a:buClr>
              <a:buSzPts val="3600"/>
              <a:buNone/>
            </a:pPr>
            <a:r>
              <a:rPr lang="en-US" sz="3600">
                <a:solidFill>
                  <a:srgbClr val="A32638"/>
                </a:solidFill>
              </a:rPr>
              <a:t>Modules</a:t>
            </a:r>
            <a:endParaRPr/>
          </a:p>
        </p:txBody>
      </p:sp>
      <p:pic>
        <p:nvPicPr>
          <p:cNvPr id="275" name="Google Shape;275;gda00bb6caa_0_2"/>
          <p:cNvPicPr preferRelativeResize="0"/>
          <p:nvPr/>
        </p:nvPicPr>
        <p:blipFill rotWithShape="1">
          <a:blip r:embed="rId3">
            <a:alphaModFix/>
          </a:blip>
          <a:srcRect b="0" l="0" r="0" t="0"/>
          <a:stretch/>
        </p:blipFill>
        <p:spPr>
          <a:xfrm>
            <a:off x="139900" y="1217575"/>
            <a:ext cx="5891850" cy="4523665"/>
          </a:xfrm>
          <a:prstGeom prst="rect">
            <a:avLst/>
          </a:prstGeom>
          <a:noFill/>
          <a:ln>
            <a:noFill/>
          </a:ln>
        </p:spPr>
      </p:pic>
      <p:pic>
        <p:nvPicPr>
          <p:cNvPr id="276" name="Google Shape;276;gda00bb6caa_0_2"/>
          <p:cNvPicPr preferRelativeResize="0"/>
          <p:nvPr/>
        </p:nvPicPr>
        <p:blipFill rotWithShape="1">
          <a:blip r:embed="rId4">
            <a:alphaModFix/>
          </a:blip>
          <a:srcRect b="0" l="0" r="0" t="0"/>
          <a:stretch/>
        </p:blipFill>
        <p:spPr>
          <a:xfrm>
            <a:off x="6031750" y="1570471"/>
            <a:ext cx="5852278" cy="354051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d63b48a128_0_0"/>
          <p:cNvSpPr txBox="1"/>
          <p:nvPr>
            <p:ph idx="12" type="sldNum"/>
          </p:nvPr>
        </p:nvSpPr>
        <p:spPr>
          <a:xfrm>
            <a:off x="11353683" y="6449009"/>
            <a:ext cx="635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282" name="Google Shape;282;gd63b48a128_0_0"/>
          <p:cNvSpPr txBox="1"/>
          <p:nvPr>
            <p:ph idx="2" type="body"/>
          </p:nvPr>
        </p:nvSpPr>
        <p:spPr>
          <a:xfrm>
            <a:off x="0" y="133596"/>
            <a:ext cx="9764700" cy="594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A32638"/>
              </a:buClr>
              <a:buSzPts val="3600"/>
              <a:buNone/>
            </a:pPr>
            <a:r>
              <a:rPr lang="en-US" sz="3600">
                <a:solidFill>
                  <a:srgbClr val="A32638"/>
                </a:solidFill>
              </a:rPr>
              <a:t>Fusion Models</a:t>
            </a:r>
            <a:br>
              <a:rPr lang="en-US" sz="3600">
                <a:solidFill>
                  <a:srgbClr val="A32638"/>
                </a:solidFill>
              </a:rPr>
            </a:br>
            <a:endParaRPr/>
          </a:p>
        </p:txBody>
      </p:sp>
      <p:pic>
        <p:nvPicPr>
          <p:cNvPr id="283" name="Google Shape;283;gd63b48a128_0_0"/>
          <p:cNvPicPr preferRelativeResize="0"/>
          <p:nvPr/>
        </p:nvPicPr>
        <p:blipFill rotWithShape="1">
          <a:blip r:embed="rId3">
            <a:alphaModFix/>
          </a:blip>
          <a:srcRect b="0" l="0" r="0" t="0"/>
          <a:stretch/>
        </p:blipFill>
        <p:spPr>
          <a:xfrm>
            <a:off x="791825" y="978874"/>
            <a:ext cx="4837524" cy="4900251"/>
          </a:xfrm>
          <a:prstGeom prst="rect">
            <a:avLst/>
          </a:prstGeom>
          <a:noFill/>
          <a:ln>
            <a:noFill/>
          </a:ln>
        </p:spPr>
      </p:pic>
      <p:pic>
        <p:nvPicPr>
          <p:cNvPr id="284" name="Google Shape;284;gd63b48a128_0_0"/>
          <p:cNvPicPr preferRelativeResize="0"/>
          <p:nvPr/>
        </p:nvPicPr>
        <p:blipFill rotWithShape="1">
          <a:blip r:embed="rId4">
            <a:alphaModFix/>
          </a:blip>
          <a:srcRect b="0" l="0" r="0" t="0"/>
          <a:stretch/>
        </p:blipFill>
        <p:spPr>
          <a:xfrm>
            <a:off x="7185950" y="907462"/>
            <a:ext cx="3282851" cy="504307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da00bb6caa_0_20"/>
          <p:cNvSpPr txBox="1"/>
          <p:nvPr>
            <p:ph idx="12" type="sldNum"/>
          </p:nvPr>
        </p:nvSpPr>
        <p:spPr>
          <a:xfrm>
            <a:off x="11353683" y="6449009"/>
            <a:ext cx="635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290" name="Google Shape;290;gda00bb6caa_0_20"/>
          <p:cNvSpPr txBox="1"/>
          <p:nvPr>
            <p:ph idx="2" type="body"/>
          </p:nvPr>
        </p:nvSpPr>
        <p:spPr>
          <a:xfrm>
            <a:off x="0" y="133596"/>
            <a:ext cx="9764700" cy="594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A32638"/>
              </a:buClr>
              <a:buSzPts val="3600"/>
              <a:buNone/>
            </a:pPr>
            <a:r>
              <a:rPr lang="en-US" sz="3600">
                <a:solidFill>
                  <a:srgbClr val="A32638"/>
                </a:solidFill>
              </a:rPr>
              <a:t>Fusion Models</a:t>
            </a:r>
            <a:br>
              <a:rPr lang="en-US" sz="3600">
                <a:solidFill>
                  <a:srgbClr val="A32638"/>
                </a:solidFill>
              </a:rPr>
            </a:br>
            <a:endParaRPr/>
          </a:p>
        </p:txBody>
      </p:sp>
      <p:pic>
        <p:nvPicPr>
          <p:cNvPr id="291" name="Google Shape;291;gda00bb6caa_0_20"/>
          <p:cNvPicPr preferRelativeResize="0"/>
          <p:nvPr/>
        </p:nvPicPr>
        <p:blipFill rotWithShape="1">
          <a:blip r:embed="rId3">
            <a:alphaModFix/>
          </a:blip>
          <a:srcRect b="0" l="0" r="0" t="0"/>
          <a:stretch/>
        </p:blipFill>
        <p:spPr>
          <a:xfrm>
            <a:off x="290300" y="985349"/>
            <a:ext cx="5602298" cy="4887299"/>
          </a:xfrm>
          <a:prstGeom prst="rect">
            <a:avLst/>
          </a:prstGeom>
          <a:noFill/>
          <a:ln>
            <a:noFill/>
          </a:ln>
        </p:spPr>
      </p:pic>
      <p:pic>
        <p:nvPicPr>
          <p:cNvPr id="292" name="Google Shape;292;gda00bb6caa_0_20"/>
          <p:cNvPicPr preferRelativeResize="0"/>
          <p:nvPr/>
        </p:nvPicPr>
        <p:blipFill rotWithShape="1">
          <a:blip r:embed="rId4">
            <a:alphaModFix/>
          </a:blip>
          <a:srcRect b="0" l="0" r="0" t="0"/>
          <a:stretch/>
        </p:blipFill>
        <p:spPr>
          <a:xfrm>
            <a:off x="6910100" y="702775"/>
            <a:ext cx="3872124" cy="54524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3"/>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298" name="Google Shape;298;p13"/>
          <p:cNvSpPr txBox="1"/>
          <p:nvPr>
            <p:ph idx="2" type="body"/>
          </p:nvPr>
        </p:nvSpPr>
        <p:spPr>
          <a:xfrm>
            <a:off x="0" y="194378"/>
            <a:ext cx="9764700" cy="594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A32638"/>
              </a:buClr>
              <a:buSzPts val="3600"/>
              <a:buNone/>
            </a:pPr>
            <a:r>
              <a:rPr lang="en-US" sz="3600">
                <a:solidFill>
                  <a:srgbClr val="A32638"/>
                </a:solidFill>
              </a:rPr>
              <a:t>Metrics: Classification Report</a:t>
            </a:r>
            <a:endParaRPr/>
          </a:p>
        </p:txBody>
      </p:sp>
      <p:graphicFrame>
        <p:nvGraphicFramePr>
          <p:cNvPr id="299" name="Google Shape;299;p13"/>
          <p:cNvGraphicFramePr/>
          <p:nvPr/>
        </p:nvGraphicFramePr>
        <p:xfrm>
          <a:off x="1613917" y="1941874"/>
          <a:ext cx="3000000" cy="3000000"/>
        </p:xfrm>
        <a:graphic>
          <a:graphicData uri="http://schemas.openxmlformats.org/drawingml/2006/table">
            <a:tbl>
              <a:tblPr bandRow="1" firstRow="1">
                <a:noFill/>
                <a:tableStyleId>{25E6A28B-13D3-4B6D-AFF4-3C1ADF11E15A}</a:tableStyleId>
              </a:tblPr>
              <a:tblGrid>
                <a:gridCol w="1428675"/>
                <a:gridCol w="1428675"/>
                <a:gridCol w="1428675"/>
                <a:gridCol w="1428675"/>
                <a:gridCol w="1428675"/>
                <a:gridCol w="1428675"/>
              </a:tblGrid>
              <a:tr h="675650">
                <a:tc>
                  <a:txBody>
                    <a:bodyPr/>
                    <a:lstStyle/>
                    <a:p>
                      <a:pPr indent="0" lvl="0" marL="0" marR="0" rtl="0" algn="ctr">
                        <a:lnSpc>
                          <a:spcPct val="100000"/>
                        </a:lnSpc>
                        <a:spcBef>
                          <a:spcPts val="0"/>
                        </a:spcBef>
                        <a:spcAft>
                          <a:spcPts val="0"/>
                        </a:spcAft>
                        <a:buClr>
                          <a:srgbClr val="000000"/>
                        </a:buClr>
                        <a:buSzPts val="2400"/>
                        <a:buFont typeface="Arial"/>
                        <a:buNone/>
                      </a:pPr>
                      <a:r>
                        <a:t/>
                      </a:r>
                      <a:endParaRPr sz="2400" u="none" cap="none" strike="noStrike"/>
                    </a:p>
                  </a:txBody>
                  <a:tcPr marT="45725" marB="45725" marR="91450" marL="91450" anchor="ctr"/>
                </a:tc>
                <a:tc>
                  <a:txBody>
                    <a:bodyPr/>
                    <a:lstStyle/>
                    <a:p>
                      <a:pPr indent="0" lvl="0" marL="0" marR="0" rtl="0" algn="ctr">
                        <a:lnSpc>
                          <a:spcPct val="12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Precision</a:t>
                      </a:r>
                      <a:endParaRPr/>
                    </a:p>
                    <a:p>
                      <a:pPr indent="0" lvl="0" marL="0" marR="0" rtl="0" algn="ctr">
                        <a:lnSpc>
                          <a:spcPct val="12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(Deceased)</a:t>
                      </a:r>
                      <a:endParaRPr sz="1400" u="none" cap="none" strike="noStrike">
                        <a:solidFill>
                          <a:schemeClr val="dk1"/>
                        </a:solidFill>
                        <a:latin typeface="Calibri"/>
                        <a:ea typeface="Calibri"/>
                        <a:cs typeface="Calibri"/>
                        <a:sym typeface="Calibri"/>
                      </a:endParaRPr>
                    </a:p>
                  </a:txBody>
                  <a:tcPr marT="0" marB="0" marR="68575" marL="68575" anchor="ctr"/>
                </a:tc>
                <a:tc>
                  <a:txBody>
                    <a:bodyPr/>
                    <a:lstStyle/>
                    <a:p>
                      <a:pPr indent="0" lvl="0" marL="0" marR="0" rtl="0" algn="ctr">
                        <a:lnSpc>
                          <a:spcPct val="120000"/>
                        </a:lnSpc>
                        <a:spcBef>
                          <a:spcPts val="0"/>
                        </a:spcBef>
                        <a:spcAft>
                          <a:spcPts val="0"/>
                        </a:spcAft>
                        <a:buClr>
                          <a:srgbClr val="000000"/>
                        </a:buClr>
                        <a:buSzPts val="1600"/>
                        <a:buFont typeface="Arial"/>
                        <a:buNone/>
                      </a:pPr>
                      <a:r>
                        <a:rPr lang="en-US" sz="1600" u="none" cap="none" strike="noStrike">
                          <a:solidFill>
                            <a:srgbClr val="000000"/>
                          </a:solidFill>
                          <a:latin typeface="Times New Roman"/>
                          <a:ea typeface="Times New Roman"/>
                          <a:cs typeface="Times New Roman"/>
                          <a:sym typeface="Times New Roman"/>
                        </a:rPr>
                        <a:t>Recall</a:t>
                      </a:r>
                      <a:endParaRPr/>
                    </a:p>
                    <a:p>
                      <a:pPr indent="0" lvl="0" marL="0" marR="0" rtl="0" algn="ctr">
                        <a:lnSpc>
                          <a:spcPct val="120000"/>
                        </a:lnSpc>
                        <a:spcBef>
                          <a:spcPts val="0"/>
                        </a:spcBef>
                        <a:spcAft>
                          <a:spcPts val="0"/>
                        </a:spcAft>
                        <a:buClr>
                          <a:srgbClr val="000000"/>
                        </a:buClr>
                        <a:buSzPts val="1600"/>
                        <a:buFont typeface="Arial"/>
                        <a:buNone/>
                      </a:pPr>
                      <a:r>
                        <a:rPr lang="en-US" sz="1600" u="none" cap="none" strike="noStrike">
                          <a:solidFill>
                            <a:srgbClr val="000000"/>
                          </a:solidFill>
                          <a:latin typeface="Times New Roman"/>
                          <a:ea typeface="Times New Roman"/>
                          <a:cs typeface="Times New Roman"/>
                          <a:sym typeface="Times New Roman"/>
                        </a:rPr>
                        <a:t>(Alive)</a:t>
                      </a:r>
                      <a:endParaRPr sz="14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20000"/>
                        </a:lnSpc>
                        <a:spcBef>
                          <a:spcPts val="0"/>
                        </a:spcBef>
                        <a:spcAft>
                          <a:spcPts val="0"/>
                        </a:spcAft>
                        <a:buClr>
                          <a:srgbClr val="000000"/>
                        </a:buClr>
                        <a:buSzPts val="1600"/>
                        <a:buFont typeface="Arial"/>
                        <a:buNone/>
                      </a:pPr>
                      <a:r>
                        <a:rPr lang="en-US" sz="1600" u="none" cap="none" strike="noStrike">
                          <a:solidFill>
                            <a:srgbClr val="000000"/>
                          </a:solidFill>
                          <a:latin typeface="Times New Roman"/>
                          <a:ea typeface="Times New Roman"/>
                          <a:cs typeface="Times New Roman"/>
                          <a:sym typeface="Times New Roman"/>
                        </a:rPr>
                        <a:t>Precision</a:t>
                      </a:r>
                      <a:endParaRPr/>
                    </a:p>
                    <a:p>
                      <a:pPr indent="0" lvl="0" marL="0" marR="0" rtl="0" algn="ctr">
                        <a:lnSpc>
                          <a:spcPct val="120000"/>
                        </a:lnSpc>
                        <a:spcBef>
                          <a:spcPts val="0"/>
                        </a:spcBef>
                        <a:spcAft>
                          <a:spcPts val="0"/>
                        </a:spcAft>
                        <a:buClr>
                          <a:srgbClr val="000000"/>
                        </a:buClr>
                        <a:buSzPts val="1600"/>
                        <a:buFont typeface="Arial"/>
                        <a:buNone/>
                      </a:pPr>
                      <a:r>
                        <a:rPr lang="en-US" sz="1600" u="none" cap="none" strike="noStrike">
                          <a:solidFill>
                            <a:srgbClr val="000000"/>
                          </a:solidFill>
                          <a:latin typeface="Times New Roman"/>
                          <a:ea typeface="Times New Roman"/>
                          <a:cs typeface="Times New Roman"/>
                          <a:sym typeface="Times New Roman"/>
                        </a:rPr>
                        <a:t>(Average)</a:t>
                      </a:r>
                      <a:endParaRPr sz="14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20000"/>
                        </a:lnSpc>
                        <a:spcBef>
                          <a:spcPts val="0"/>
                        </a:spcBef>
                        <a:spcAft>
                          <a:spcPts val="0"/>
                        </a:spcAft>
                        <a:buClr>
                          <a:srgbClr val="000000"/>
                        </a:buClr>
                        <a:buSzPts val="1600"/>
                        <a:buFont typeface="Arial"/>
                        <a:buNone/>
                      </a:pPr>
                      <a:r>
                        <a:rPr lang="en-US" sz="1600" u="none" cap="none" strike="noStrike">
                          <a:solidFill>
                            <a:srgbClr val="000000"/>
                          </a:solidFill>
                          <a:latin typeface="Times New Roman"/>
                          <a:ea typeface="Times New Roman"/>
                          <a:cs typeface="Times New Roman"/>
                          <a:sym typeface="Times New Roman"/>
                        </a:rPr>
                        <a:t>Recall</a:t>
                      </a:r>
                      <a:endParaRPr sz="1600" u="none" cap="none" strike="noStrike">
                        <a:solidFill>
                          <a:srgbClr val="000000"/>
                        </a:solidFill>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20000"/>
                        </a:lnSpc>
                        <a:spcBef>
                          <a:spcPts val="0"/>
                        </a:spcBef>
                        <a:spcAft>
                          <a:spcPts val="0"/>
                        </a:spcAft>
                        <a:buClr>
                          <a:srgbClr val="000000"/>
                        </a:buClr>
                        <a:buSzPts val="1600"/>
                        <a:buFont typeface="Arial"/>
                        <a:buNone/>
                      </a:pPr>
                      <a:r>
                        <a:rPr lang="en-US" sz="1600" u="none" cap="none" strike="noStrike">
                          <a:solidFill>
                            <a:srgbClr val="000000"/>
                          </a:solidFill>
                          <a:latin typeface="Times New Roman"/>
                          <a:ea typeface="Times New Roman"/>
                          <a:cs typeface="Times New Roman"/>
                          <a:sym typeface="Times New Roman"/>
                        </a:rPr>
                        <a:t>F1-Score</a:t>
                      </a:r>
                      <a:endParaRPr sz="1600" u="none" cap="none" strike="noStrike">
                        <a:solidFill>
                          <a:srgbClr val="000000"/>
                        </a:solidFill>
                        <a:latin typeface="Times New Roman"/>
                        <a:ea typeface="Times New Roman"/>
                        <a:cs typeface="Times New Roman"/>
                        <a:sym typeface="Times New Roman"/>
                      </a:endParaRPr>
                    </a:p>
                  </a:txBody>
                  <a:tcPr marT="0" marB="0" marR="68575" marL="68575" anchor="ctr"/>
                </a:tc>
              </a:tr>
              <a:tr h="574650">
                <a:tc>
                  <a:txBody>
                    <a:bodyPr/>
                    <a:lstStyle/>
                    <a:p>
                      <a:pPr indent="0" lvl="0" marL="0" marR="0" rtl="0" algn="ctr">
                        <a:lnSpc>
                          <a:spcPct val="120000"/>
                        </a:lnSpc>
                        <a:spcBef>
                          <a:spcPts val="0"/>
                        </a:spcBef>
                        <a:spcAft>
                          <a:spcPts val="0"/>
                        </a:spcAft>
                        <a:buClr>
                          <a:srgbClr val="000000"/>
                        </a:buClr>
                        <a:buSzPts val="1600"/>
                        <a:buFont typeface="Arial"/>
                        <a:buNone/>
                      </a:pPr>
                      <a:r>
                        <a:rPr b="1" i="0" lang="en-US" sz="1600" u="none" cap="none" strike="noStrike">
                          <a:solidFill>
                            <a:schemeClr val="dk1"/>
                          </a:solidFill>
                          <a:latin typeface="Times New Roman"/>
                          <a:ea typeface="Times New Roman"/>
                          <a:cs typeface="Times New Roman"/>
                          <a:sym typeface="Times New Roman"/>
                        </a:rPr>
                        <a:t>ANN</a:t>
                      </a:r>
                      <a:endParaRPr b="1" i="0" sz="1600" u="none" cap="none" strike="noStrike">
                        <a:solidFill>
                          <a:schemeClr val="dk1"/>
                        </a:solidFill>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20000"/>
                        </a:lnSpc>
                        <a:spcBef>
                          <a:spcPts val="0"/>
                        </a:spcBef>
                        <a:spcAft>
                          <a:spcPts val="0"/>
                        </a:spcAft>
                        <a:buClr>
                          <a:srgbClr val="000000"/>
                        </a:buClr>
                        <a:buSzPts val="1600"/>
                        <a:buFont typeface="Arial"/>
                        <a:buNone/>
                      </a:pPr>
                      <a:r>
                        <a:rPr lang="en-US" sz="1600" u="none" cap="none" strike="noStrike">
                          <a:solidFill>
                            <a:srgbClr val="000000"/>
                          </a:solidFill>
                          <a:latin typeface="Times New Roman"/>
                          <a:ea typeface="Times New Roman"/>
                          <a:cs typeface="Times New Roman"/>
                          <a:sym typeface="Times New Roman"/>
                        </a:rPr>
                        <a:t>0.54</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20000"/>
                        </a:lnSpc>
                        <a:spcBef>
                          <a:spcPts val="0"/>
                        </a:spcBef>
                        <a:spcAft>
                          <a:spcPts val="0"/>
                        </a:spcAft>
                        <a:buClr>
                          <a:srgbClr val="000000"/>
                        </a:buClr>
                        <a:buSzPts val="1600"/>
                        <a:buFont typeface="Arial"/>
                        <a:buNone/>
                      </a:pPr>
                      <a:r>
                        <a:rPr lang="en-US" sz="1600" u="none" cap="none" strike="noStrike">
                          <a:solidFill>
                            <a:srgbClr val="000000"/>
                          </a:solidFill>
                          <a:latin typeface="Times New Roman"/>
                          <a:ea typeface="Times New Roman"/>
                          <a:cs typeface="Times New Roman"/>
                          <a:sym typeface="Times New Roman"/>
                        </a:rPr>
                        <a:t>0.65</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20000"/>
                        </a:lnSpc>
                        <a:spcBef>
                          <a:spcPts val="0"/>
                        </a:spcBef>
                        <a:spcAft>
                          <a:spcPts val="0"/>
                        </a:spcAft>
                        <a:buClr>
                          <a:srgbClr val="000000"/>
                        </a:buClr>
                        <a:buSzPts val="1600"/>
                        <a:buFont typeface="Arial"/>
                        <a:buNone/>
                      </a:pPr>
                      <a:r>
                        <a:rPr lang="en-US" sz="1600" u="none" cap="none" strike="noStrike">
                          <a:solidFill>
                            <a:srgbClr val="000000"/>
                          </a:solidFill>
                          <a:latin typeface="Times New Roman"/>
                          <a:ea typeface="Times New Roman"/>
                          <a:cs typeface="Times New Roman"/>
                          <a:sym typeface="Times New Roman"/>
                        </a:rPr>
                        <a:t>0.58</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20000"/>
                        </a:lnSpc>
                        <a:spcBef>
                          <a:spcPts val="0"/>
                        </a:spcBef>
                        <a:spcAft>
                          <a:spcPts val="0"/>
                        </a:spcAft>
                        <a:buClr>
                          <a:srgbClr val="000000"/>
                        </a:buClr>
                        <a:buSzPts val="1600"/>
                        <a:buFont typeface="Arial"/>
                        <a:buNone/>
                      </a:pPr>
                      <a:r>
                        <a:rPr lang="en-US" sz="1600" u="none" cap="none" strike="noStrike">
                          <a:solidFill>
                            <a:srgbClr val="000000"/>
                          </a:solidFill>
                          <a:latin typeface="Times New Roman"/>
                          <a:ea typeface="Times New Roman"/>
                          <a:cs typeface="Times New Roman"/>
                          <a:sym typeface="Times New Roman"/>
                        </a:rPr>
                        <a:t>0.59</a:t>
                      </a:r>
                      <a:endParaRPr sz="1600" u="none" cap="none" strike="noStrike">
                        <a:solidFill>
                          <a:srgbClr val="000000"/>
                        </a:solidFill>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20000"/>
                        </a:lnSpc>
                        <a:spcBef>
                          <a:spcPts val="0"/>
                        </a:spcBef>
                        <a:spcAft>
                          <a:spcPts val="0"/>
                        </a:spcAft>
                        <a:buClr>
                          <a:srgbClr val="000000"/>
                        </a:buClr>
                        <a:buSzPts val="1600"/>
                        <a:buFont typeface="Arial"/>
                        <a:buNone/>
                      </a:pPr>
                      <a:r>
                        <a:rPr lang="en-US" sz="1600" u="none" cap="none" strike="noStrike">
                          <a:solidFill>
                            <a:srgbClr val="000000"/>
                          </a:solidFill>
                          <a:latin typeface="Times New Roman"/>
                          <a:ea typeface="Times New Roman"/>
                          <a:cs typeface="Times New Roman"/>
                          <a:sym typeface="Times New Roman"/>
                        </a:rPr>
                        <a:t>0.58</a:t>
                      </a:r>
                      <a:endParaRPr sz="1600" u="none" cap="none" strike="noStrike">
                        <a:solidFill>
                          <a:srgbClr val="000000"/>
                        </a:solidFill>
                        <a:latin typeface="Times New Roman"/>
                        <a:ea typeface="Times New Roman"/>
                        <a:cs typeface="Times New Roman"/>
                        <a:sym typeface="Times New Roman"/>
                      </a:endParaRPr>
                    </a:p>
                  </a:txBody>
                  <a:tcPr marT="0" marB="0" marR="68575" marL="68575" anchor="ctr"/>
                </a:tc>
              </a:tr>
              <a:tr h="574650">
                <a:tc>
                  <a:txBody>
                    <a:bodyPr/>
                    <a:lstStyle/>
                    <a:p>
                      <a:pPr indent="0" lvl="0" marL="0" marR="0" rtl="0" algn="ctr">
                        <a:lnSpc>
                          <a:spcPct val="120000"/>
                        </a:lnSpc>
                        <a:spcBef>
                          <a:spcPts val="0"/>
                        </a:spcBef>
                        <a:spcAft>
                          <a:spcPts val="0"/>
                        </a:spcAft>
                        <a:buClr>
                          <a:srgbClr val="000000"/>
                        </a:buClr>
                        <a:buSzPts val="1600"/>
                        <a:buFont typeface="Arial"/>
                        <a:buNone/>
                      </a:pPr>
                      <a:r>
                        <a:rPr b="1" i="0" lang="en-US" sz="1600" u="none" cap="none" strike="noStrike">
                          <a:solidFill>
                            <a:schemeClr val="dk1"/>
                          </a:solidFill>
                          <a:latin typeface="Times New Roman"/>
                          <a:ea typeface="Times New Roman"/>
                          <a:cs typeface="Times New Roman"/>
                          <a:sym typeface="Times New Roman"/>
                        </a:rPr>
                        <a:t>1D CNN</a:t>
                      </a:r>
                      <a:endParaRPr b="1" i="0" sz="1600" u="none" cap="none" strike="noStrike">
                        <a:solidFill>
                          <a:schemeClr val="dk1"/>
                        </a:solidFill>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20000"/>
                        </a:lnSpc>
                        <a:spcBef>
                          <a:spcPts val="0"/>
                        </a:spcBef>
                        <a:spcAft>
                          <a:spcPts val="0"/>
                        </a:spcAft>
                        <a:buClr>
                          <a:srgbClr val="000000"/>
                        </a:buClr>
                        <a:buSzPts val="1600"/>
                        <a:buFont typeface="Arial"/>
                        <a:buNone/>
                      </a:pPr>
                      <a:r>
                        <a:rPr lang="en-US" sz="1600" u="none" cap="none" strike="noStrike">
                          <a:solidFill>
                            <a:srgbClr val="000000"/>
                          </a:solidFill>
                          <a:latin typeface="Times New Roman"/>
                          <a:ea typeface="Times New Roman"/>
                          <a:cs typeface="Times New Roman"/>
                          <a:sym typeface="Times New Roman"/>
                        </a:rPr>
                        <a:t>0.75</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20000"/>
                        </a:lnSpc>
                        <a:spcBef>
                          <a:spcPts val="0"/>
                        </a:spcBef>
                        <a:spcAft>
                          <a:spcPts val="0"/>
                        </a:spcAft>
                        <a:buClr>
                          <a:srgbClr val="000000"/>
                        </a:buClr>
                        <a:buSzPts val="1600"/>
                        <a:buFont typeface="Arial"/>
                        <a:buNone/>
                      </a:pPr>
                      <a:r>
                        <a:rPr lang="en-US" sz="1600" u="none" cap="none" strike="noStrike">
                          <a:solidFill>
                            <a:srgbClr val="000000"/>
                          </a:solidFill>
                          <a:latin typeface="Times New Roman"/>
                          <a:ea typeface="Times New Roman"/>
                          <a:cs typeface="Times New Roman"/>
                          <a:sym typeface="Times New Roman"/>
                        </a:rPr>
                        <a:t>0.69</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20000"/>
                        </a:lnSpc>
                        <a:spcBef>
                          <a:spcPts val="0"/>
                        </a:spcBef>
                        <a:spcAft>
                          <a:spcPts val="0"/>
                        </a:spcAft>
                        <a:buClr>
                          <a:srgbClr val="000000"/>
                        </a:buClr>
                        <a:buSzPts val="1600"/>
                        <a:buFont typeface="Arial"/>
                        <a:buNone/>
                      </a:pPr>
                      <a:r>
                        <a:rPr lang="en-US" sz="1600" u="none" cap="none" strike="noStrike">
                          <a:solidFill>
                            <a:srgbClr val="000000"/>
                          </a:solidFill>
                          <a:latin typeface="Times New Roman"/>
                          <a:ea typeface="Times New Roman"/>
                          <a:cs typeface="Times New Roman"/>
                          <a:sym typeface="Times New Roman"/>
                        </a:rPr>
                        <a:t>0.72</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20000"/>
                        </a:lnSpc>
                        <a:spcBef>
                          <a:spcPts val="0"/>
                        </a:spcBef>
                        <a:spcAft>
                          <a:spcPts val="0"/>
                        </a:spcAft>
                        <a:buClr>
                          <a:srgbClr val="000000"/>
                        </a:buClr>
                        <a:buSzPts val="1600"/>
                        <a:buFont typeface="Arial"/>
                        <a:buNone/>
                      </a:pPr>
                      <a:r>
                        <a:rPr lang="en-US" sz="1600" u="none" cap="none" strike="noStrike">
                          <a:solidFill>
                            <a:srgbClr val="000000"/>
                          </a:solidFill>
                          <a:latin typeface="Times New Roman"/>
                          <a:ea typeface="Times New Roman"/>
                          <a:cs typeface="Times New Roman"/>
                          <a:sym typeface="Times New Roman"/>
                        </a:rPr>
                        <a:t>0.72</a:t>
                      </a:r>
                      <a:endParaRPr sz="1600" u="none" cap="none" strike="noStrike">
                        <a:solidFill>
                          <a:srgbClr val="000000"/>
                        </a:solidFill>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20000"/>
                        </a:lnSpc>
                        <a:spcBef>
                          <a:spcPts val="0"/>
                        </a:spcBef>
                        <a:spcAft>
                          <a:spcPts val="0"/>
                        </a:spcAft>
                        <a:buClr>
                          <a:srgbClr val="000000"/>
                        </a:buClr>
                        <a:buSzPts val="1600"/>
                        <a:buFont typeface="Arial"/>
                        <a:buNone/>
                      </a:pPr>
                      <a:r>
                        <a:rPr lang="en-US" sz="1600" u="none" cap="none" strike="noStrike">
                          <a:solidFill>
                            <a:srgbClr val="000000"/>
                          </a:solidFill>
                          <a:latin typeface="Times New Roman"/>
                          <a:ea typeface="Times New Roman"/>
                          <a:cs typeface="Times New Roman"/>
                          <a:sym typeface="Times New Roman"/>
                        </a:rPr>
                        <a:t>0.72</a:t>
                      </a:r>
                      <a:endParaRPr sz="1600" u="none" cap="none" strike="noStrike">
                        <a:solidFill>
                          <a:srgbClr val="000000"/>
                        </a:solidFill>
                        <a:latin typeface="Times New Roman"/>
                        <a:ea typeface="Times New Roman"/>
                        <a:cs typeface="Times New Roman"/>
                        <a:sym typeface="Times New Roman"/>
                      </a:endParaRPr>
                    </a:p>
                  </a:txBody>
                  <a:tcPr marT="0" marB="0" marR="68575" marL="68575" anchor="ctr"/>
                </a:tc>
              </a:tr>
              <a:tr h="574650">
                <a:tc>
                  <a:txBody>
                    <a:bodyPr/>
                    <a:lstStyle/>
                    <a:p>
                      <a:pPr indent="0" lvl="0" marL="0" marR="0" rtl="0" algn="ctr">
                        <a:lnSpc>
                          <a:spcPct val="120000"/>
                        </a:lnSpc>
                        <a:spcBef>
                          <a:spcPts val="0"/>
                        </a:spcBef>
                        <a:spcAft>
                          <a:spcPts val="0"/>
                        </a:spcAft>
                        <a:buClr>
                          <a:srgbClr val="000000"/>
                        </a:buClr>
                        <a:buSzPts val="1600"/>
                        <a:buFont typeface="Arial"/>
                        <a:buNone/>
                      </a:pPr>
                      <a:r>
                        <a:rPr b="1" i="0" lang="en-US" sz="1600" u="none" cap="none" strike="noStrike">
                          <a:solidFill>
                            <a:schemeClr val="dk1"/>
                          </a:solidFill>
                          <a:latin typeface="Times New Roman"/>
                          <a:ea typeface="Times New Roman"/>
                          <a:cs typeface="Times New Roman"/>
                          <a:sym typeface="Times New Roman"/>
                        </a:rPr>
                        <a:t>RNN</a:t>
                      </a:r>
                      <a:endParaRPr b="1" i="0" sz="1600" u="none" cap="none" strike="noStrike">
                        <a:solidFill>
                          <a:schemeClr val="dk1"/>
                        </a:solidFill>
                        <a:latin typeface="Times New Roman"/>
                        <a:ea typeface="Times New Roman"/>
                        <a:cs typeface="Times New Roman"/>
                        <a:sym typeface="Times New Roman"/>
                      </a:endParaRPr>
                    </a:p>
                  </a:txBody>
                  <a:tcPr marT="45725" marB="45725" marR="91450" marL="91450" anchor="ctr"/>
                </a:tc>
                <a:tc>
                  <a:txBody>
                    <a:bodyPr/>
                    <a:lstStyle/>
                    <a:p>
                      <a:pPr indent="0" lvl="0" marL="0" marR="0" rtl="0" algn="ctr">
                        <a:lnSpc>
                          <a:spcPct val="12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0.68</a:t>
                      </a:r>
                      <a:endParaRPr sz="1400" u="none" cap="none" strike="noStrike">
                        <a:latin typeface="Times New Roman"/>
                        <a:ea typeface="Times New Roman"/>
                        <a:cs typeface="Times New Roman"/>
                        <a:sym typeface="Times New Roman"/>
                      </a:endParaRPr>
                    </a:p>
                  </a:txBody>
                  <a:tcPr marT="45725" marB="45725" marR="91450" marL="91450" anchor="ctr" anchorCtr="1"/>
                </a:tc>
                <a:tc>
                  <a:txBody>
                    <a:bodyPr/>
                    <a:lstStyle/>
                    <a:p>
                      <a:pPr indent="0" lvl="0" marL="0" marR="0" rtl="0" algn="ctr">
                        <a:lnSpc>
                          <a:spcPct val="12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0.77</a:t>
                      </a:r>
                      <a:endParaRPr sz="1400" u="none" cap="none" strike="noStrike">
                        <a:latin typeface="Times New Roman"/>
                        <a:ea typeface="Times New Roman"/>
                        <a:cs typeface="Times New Roman"/>
                        <a:sym typeface="Times New Roman"/>
                      </a:endParaRPr>
                    </a:p>
                  </a:txBody>
                  <a:tcPr marT="45725" marB="45725" marR="91450" marL="91450" anchor="ctr" anchorCtr="1"/>
                </a:tc>
                <a:tc>
                  <a:txBody>
                    <a:bodyPr/>
                    <a:lstStyle/>
                    <a:p>
                      <a:pPr indent="0" lvl="0" marL="0" marR="0" rtl="0" algn="ctr">
                        <a:lnSpc>
                          <a:spcPct val="12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0.75</a:t>
                      </a:r>
                      <a:endParaRPr sz="1400" u="none" cap="none" strike="noStrike">
                        <a:latin typeface="Times New Roman"/>
                        <a:ea typeface="Times New Roman"/>
                        <a:cs typeface="Times New Roman"/>
                        <a:sym typeface="Times New Roman"/>
                      </a:endParaRPr>
                    </a:p>
                  </a:txBody>
                  <a:tcPr marT="45725" marB="45725" marR="91450" marL="91450" anchor="ctr" anchorCtr="1"/>
                </a:tc>
                <a:tc>
                  <a:txBody>
                    <a:bodyPr/>
                    <a:lstStyle/>
                    <a:p>
                      <a:pPr indent="0" lvl="0" marL="0" marR="0" rtl="0" algn="ctr">
                        <a:lnSpc>
                          <a:spcPct val="120000"/>
                        </a:lnSpc>
                        <a:spcBef>
                          <a:spcPts val="0"/>
                        </a:spcBef>
                        <a:spcAft>
                          <a:spcPts val="0"/>
                        </a:spcAft>
                        <a:buClr>
                          <a:srgbClr val="000000"/>
                        </a:buClr>
                        <a:buSzPts val="1600"/>
                        <a:buFont typeface="Arial"/>
                        <a:buNone/>
                      </a:pPr>
                      <a:r>
                        <a:rPr lang="en-US" sz="1600" u="none" cap="none" strike="noStrike">
                          <a:solidFill>
                            <a:srgbClr val="000000"/>
                          </a:solidFill>
                          <a:latin typeface="Times New Roman"/>
                          <a:ea typeface="Times New Roman"/>
                          <a:cs typeface="Times New Roman"/>
                          <a:sym typeface="Times New Roman"/>
                        </a:rPr>
                        <a:t>0.72</a:t>
                      </a:r>
                      <a:endParaRPr sz="1600" u="none" cap="none" strike="noStrike">
                        <a:solidFill>
                          <a:srgbClr val="000000"/>
                        </a:solidFill>
                        <a:latin typeface="Times New Roman"/>
                        <a:ea typeface="Times New Roman"/>
                        <a:cs typeface="Times New Roman"/>
                        <a:sym typeface="Times New Roman"/>
                      </a:endParaRPr>
                    </a:p>
                  </a:txBody>
                  <a:tcPr marT="45725" marB="45725" marR="91450" marL="91450" anchor="ctr" anchorCtr="1"/>
                </a:tc>
                <a:tc>
                  <a:txBody>
                    <a:bodyPr/>
                    <a:lstStyle/>
                    <a:p>
                      <a:pPr indent="0" lvl="0" marL="0" marR="0" rtl="0" algn="ctr">
                        <a:lnSpc>
                          <a:spcPct val="120000"/>
                        </a:lnSpc>
                        <a:spcBef>
                          <a:spcPts val="0"/>
                        </a:spcBef>
                        <a:spcAft>
                          <a:spcPts val="0"/>
                        </a:spcAft>
                        <a:buClr>
                          <a:srgbClr val="000000"/>
                        </a:buClr>
                        <a:buSzPts val="1600"/>
                        <a:buFont typeface="Arial"/>
                        <a:buNone/>
                      </a:pPr>
                      <a:r>
                        <a:rPr lang="en-US" sz="1600" u="none" cap="none" strike="noStrike">
                          <a:solidFill>
                            <a:srgbClr val="000000"/>
                          </a:solidFill>
                          <a:latin typeface="Times New Roman"/>
                          <a:ea typeface="Times New Roman"/>
                          <a:cs typeface="Times New Roman"/>
                          <a:sym typeface="Times New Roman"/>
                        </a:rPr>
                        <a:t>0.72</a:t>
                      </a:r>
                      <a:endParaRPr sz="1600" u="none" cap="none" strike="noStrike">
                        <a:solidFill>
                          <a:srgbClr val="000000"/>
                        </a:solidFill>
                        <a:latin typeface="Times New Roman"/>
                        <a:ea typeface="Times New Roman"/>
                        <a:cs typeface="Times New Roman"/>
                        <a:sym typeface="Times New Roman"/>
                      </a:endParaRPr>
                    </a:p>
                  </a:txBody>
                  <a:tcPr marT="45725" marB="45725" marR="91450" marL="91450" anchor="ctr" anchorCtr="1"/>
                </a:tc>
              </a:tr>
              <a:tr h="574650">
                <a:tc>
                  <a:txBody>
                    <a:bodyPr/>
                    <a:lstStyle/>
                    <a:p>
                      <a:pPr indent="0" lvl="0" marL="0" marR="0" rtl="0" algn="ctr">
                        <a:lnSpc>
                          <a:spcPct val="120000"/>
                        </a:lnSpc>
                        <a:spcBef>
                          <a:spcPts val="0"/>
                        </a:spcBef>
                        <a:spcAft>
                          <a:spcPts val="0"/>
                        </a:spcAft>
                        <a:buClr>
                          <a:srgbClr val="000000"/>
                        </a:buClr>
                        <a:buSzPts val="1600"/>
                        <a:buFont typeface="Arial"/>
                        <a:buNone/>
                      </a:pPr>
                      <a:r>
                        <a:rPr b="1" i="0" lang="en-US" sz="1600" u="none" cap="none" strike="noStrike">
                          <a:solidFill>
                            <a:schemeClr val="dk1"/>
                          </a:solidFill>
                          <a:latin typeface="Times New Roman"/>
                          <a:ea typeface="Times New Roman"/>
                          <a:cs typeface="Times New Roman"/>
                          <a:sym typeface="Times New Roman"/>
                        </a:rPr>
                        <a:t>CNN</a:t>
                      </a:r>
                      <a:endParaRPr b="1" i="0" sz="1600" u="none" cap="none" strike="noStrike">
                        <a:solidFill>
                          <a:schemeClr val="dk1"/>
                        </a:solidFill>
                        <a:latin typeface="Times New Roman"/>
                        <a:ea typeface="Times New Roman"/>
                        <a:cs typeface="Times New Roman"/>
                        <a:sym typeface="Times New Roman"/>
                      </a:endParaRPr>
                    </a:p>
                  </a:txBody>
                  <a:tcPr marT="45725" marB="45725" marR="91450" marL="91450" anchor="ctr"/>
                </a:tc>
                <a:tc>
                  <a:txBody>
                    <a:bodyPr/>
                    <a:lstStyle/>
                    <a:p>
                      <a:pPr indent="0" lvl="0" marL="0" marR="0" rtl="0" algn="ctr">
                        <a:lnSpc>
                          <a:spcPct val="12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0.75</a:t>
                      </a:r>
                      <a:endParaRPr sz="1400" u="none" cap="none" strike="noStrike">
                        <a:latin typeface="Times New Roman"/>
                        <a:ea typeface="Times New Roman"/>
                        <a:cs typeface="Times New Roman"/>
                        <a:sym typeface="Times New Roman"/>
                      </a:endParaRPr>
                    </a:p>
                  </a:txBody>
                  <a:tcPr marT="45725" marB="45725" marR="91450" marL="91450" anchor="ctr" anchorCtr="1"/>
                </a:tc>
                <a:tc>
                  <a:txBody>
                    <a:bodyPr/>
                    <a:lstStyle/>
                    <a:p>
                      <a:pPr indent="0" lvl="0" marL="0" marR="0" rtl="0" algn="ctr">
                        <a:lnSpc>
                          <a:spcPct val="12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0.88</a:t>
                      </a:r>
                      <a:endParaRPr sz="1400" u="none" cap="none" strike="noStrike">
                        <a:latin typeface="Times New Roman"/>
                        <a:ea typeface="Times New Roman"/>
                        <a:cs typeface="Times New Roman"/>
                        <a:sym typeface="Times New Roman"/>
                      </a:endParaRPr>
                    </a:p>
                  </a:txBody>
                  <a:tcPr marT="45725" marB="45725" marR="91450" marL="91450" anchor="ctr" anchorCtr="1"/>
                </a:tc>
                <a:tc>
                  <a:txBody>
                    <a:bodyPr/>
                    <a:lstStyle/>
                    <a:p>
                      <a:pPr indent="0" lvl="0" marL="0" marR="0" rtl="0" algn="ctr">
                        <a:lnSpc>
                          <a:spcPct val="12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0.81</a:t>
                      </a:r>
                      <a:endParaRPr sz="1400" u="none" cap="none" strike="noStrike">
                        <a:latin typeface="Times New Roman"/>
                        <a:ea typeface="Times New Roman"/>
                        <a:cs typeface="Times New Roman"/>
                        <a:sym typeface="Times New Roman"/>
                      </a:endParaRPr>
                    </a:p>
                  </a:txBody>
                  <a:tcPr marT="45725" marB="45725" marR="91450" marL="91450" anchor="ctr" anchorCtr="1"/>
                </a:tc>
                <a:tc>
                  <a:txBody>
                    <a:bodyPr/>
                    <a:lstStyle/>
                    <a:p>
                      <a:pPr indent="0" lvl="0" marL="0" marR="0" rtl="0" algn="ctr">
                        <a:lnSpc>
                          <a:spcPct val="120000"/>
                        </a:lnSpc>
                        <a:spcBef>
                          <a:spcPts val="0"/>
                        </a:spcBef>
                        <a:spcAft>
                          <a:spcPts val="0"/>
                        </a:spcAft>
                        <a:buClr>
                          <a:srgbClr val="000000"/>
                        </a:buClr>
                        <a:buSzPts val="1600"/>
                        <a:buFont typeface="Arial"/>
                        <a:buNone/>
                      </a:pPr>
                      <a:r>
                        <a:rPr lang="en-US" sz="1600" u="none" cap="none" strike="noStrike">
                          <a:solidFill>
                            <a:srgbClr val="000000"/>
                          </a:solidFill>
                          <a:latin typeface="Times New Roman"/>
                          <a:ea typeface="Times New Roman"/>
                          <a:cs typeface="Times New Roman"/>
                          <a:sym typeface="Times New Roman"/>
                        </a:rPr>
                        <a:t>0.82</a:t>
                      </a:r>
                      <a:endParaRPr sz="1600" u="none" cap="none" strike="noStrike">
                        <a:solidFill>
                          <a:srgbClr val="000000"/>
                        </a:solidFill>
                        <a:latin typeface="Times New Roman"/>
                        <a:ea typeface="Times New Roman"/>
                        <a:cs typeface="Times New Roman"/>
                        <a:sym typeface="Times New Roman"/>
                      </a:endParaRPr>
                    </a:p>
                  </a:txBody>
                  <a:tcPr marT="45725" marB="45725" marR="91450" marL="91450" anchor="ctr" anchorCtr="1"/>
                </a:tc>
                <a:tc>
                  <a:txBody>
                    <a:bodyPr/>
                    <a:lstStyle/>
                    <a:p>
                      <a:pPr indent="0" lvl="0" marL="0" marR="0" rtl="0" algn="ctr">
                        <a:lnSpc>
                          <a:spcPct val="120000"/>
                        </a:lnSpc>
                        <a:spcBef>
                          <a:spcPts val="0"/>
                        </a:spcBef>
                        <a:spcAft>
                          <a:spcPts val="0"/>
                        </a:spcAft>
                        <a:buClr>
                          <a:srgbClr val="000000"/>
                        </a:buClr>
                        <a:buSzPts val="1600"/>
                        <a:buFont typeface="Arial"/>
                        <a:buNone/>
                      </a:pPr>
                      <a:r>
                        <a:rPr lang="en-US" sz="1600" u="none" cap="none" strike="noStrike">
                          <a:solidFill>
                            <a:srgbClr val="000000"/>
                          </a:solidFill>
                          <a:latin typeface="Times New Roman"/>
                          <a:ea typeface="Times New Roman"/>
                          <a:cs typeface="Times New Roman"/>
                          <a:sym typeface="Times New Roman"/>
                        </a:rPr>
                        <a:t>0.81</a:t>
                      </a:r>
                      <a:endParaRPr sz="1600" u="none" cap="none" strike="noStrike">
                        <a:solidFill>
                          <a:srgbClr val="000000"/>
                        </a:solidFill>
                        <a:latin typeface="Times New Roman"/>
                        <a:ea typeface="Times New Roman"/>
                        <a:cs typeface="Times New Roman"/>
                        <a:sym typeface="Times New Roman"/>
                      </a:endParaRPr>
                    </a:p>
                  </a:txBody>
                  <a:tcPr marT="45725" marB="45725" marR="91450" marL="91450" anchor="ctr" anchorCtr="1"/>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305" name="Google Shape;305;p3"/>
          <p:cNvSpPr txBox="1"/>
          <p:nvPr>
            <p:ph idx="2" type="body"/>
          </p:nvPr>
        </p:nvSpPr>
        <p:spPr>
          <a:xfrm>
            <a:off x="0" y="194378"/>
            <a:ext cx="9764700" cy="594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A32638"/>
              </a:buClr>
              <a:buSzPts val="3600"/>
              <a:buNone/>
            </a:pPr>
            <a:r>
              <a:rPr lang="en-US" sz="3600">
                <a:solidFill>
                  <a:srgbClr val="A32638"/>
                </a:solidFill>
              </a:rPr>
              <a:t>Metrics: Cross Validation Result</a:t>
            </a:r>
            <a:endParaRPr/>
          </a:p>
        </p:txBody>
      </p:sp>
      <p:graphicFrame>
        <p:nvGraphicFramePr>
          <p:cNvPr id="306" name="Google Shape;306;p3"/>
          <p:cNvGraphicFramePr/>
          <p:nvPr/>
        </p:nvGraphicFramePr>
        <p:xfrm>
          <a:off x="2522714" y="1941874"/>
          <a:ext cx="3000000" cy="3000000"/>
        </p:xfrm>
        <a:graphic>
          <a:graphicData uri="http://schemas.openxmlformats.org/drawingml/2006/table">
            <a:tbl>
              <a:tblPr bandRow="1" firstRow="1">
                <a:noFill/>
                <a:tableStyleId>{25E6A28B-13D3-4B6D-AFF4-3C1ADF11E15A}</a:tableStyleId>
              </a:tblPr>
              <a:tblGrid>
                <a:gridCol w="1428675"/>
                <a:gridCol w="1428675"/>
                <a:gridCol w="1428675"/>
                <a:gridCol w="1428675"/>
                <a:gridCol w="1428675"/>
              </a:tblGrid>
              <a:tr h="675650">
                <a:tc>
                  <a:txBody>
                    <a:bodyPr/>
                    <a:lstStyle/>
                    <a:p>
                      <a:pPr indent="0" lvl="0" marL="0" marR="0" rtl="0" algn="ctr">
                        <a:lnSpc>
                          <a:spcPct val="100000"/>
                        </a:lnSpc>
                        <a:spcBef>
                          <a:spcPts val="0"/>
                        </a:spcBef>
                        <a:spcAft>
                          <a:spcPts val="0"/>
                        </a:spcAft>
                        <a:buClr>
                          <a:srgbClr val="000000"/>
                        </a:buClr>
                        <a:buSzPts val="2400"/>
                        <a:buFont typeface="Arial"/>
                        <a:buNone/>
                      </a:pPr>
                      <a:r>
                        <a:t/>
                      </a:r>
                      <a:endParaRPr sz="2400" u="none" cap="none" strike="noStrike"/>
                    </a:p>
                  </a:txBody>
                  <a:tcPr marT="45725" marB="45725" marR="91450" marL="91450" anchor="ctr"/>
                </a:tc>
                <a:tc>
                  <a:txBody>
                    <a:bodyPr/>
                    <a:lstStyle/>
                    <a:p>
                      <a:pPr indent="0" lvl="0" marL="0" marR="0" rtl="0" algn="ctr">
                        <a:lnSpc>
                          <a:spcPct val="120000"/>
                        </a:lnSpc>
                        <a:spcBef>
                          <a:spcPts val="0"/>
                        </a:spcBef>
                        <a:spcAft>
                          <a:spcPts val="0"/>
                        </a:spcAft>
                        <a:buClr>
                          <a:srgbClr val="000000"/>
                        </a:buClr>
                        <a:buSzPts val="1600"/>
                        <a:buFont typeface="Arial"/>
                        <a:buNone/>
                      </a:pPr>
                      <a:r>
                        <a:rPr b="1" i="0" lang="en-US" sz="1600" u="none" cap="none" strike="noStrike">
                          <a:solidFill>
                            <a:schemeClr val="dk1"/>
                          </a:solidFill>
                          <a:latin typeface="Times New Roman"/>
                          <a:ea typeface="Times New Roman"/>
                          <a:cs typeface="Times New Roman"/>
                          <a:sym typeface="Times New Roman"/>
                        </a:rPr>
                        <a:t>Mean acc</a:t>
                      </a:r>
                      <a:endParaRPr b="1" i="0" sz="1600" u="none" cap="none" strike="noStrike">
                        <a:solidFill>
                          <a:schemeClr val="dk1"/>
                        </a:solidFill>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20000"/>
                        </a:lnSpc>
                        <a:spcBef>
                          <a:spcPts val="0"/>
                        </a:spcBef>
                        <a:spcAft>
                          <a:spcPts val="0"/>
                        </a:spcAft>
                        <a:buClr>
                          <a:srgbClr val="000000"/>
                        </a:buClr>
                        <a:buSzPts val="1600"/>
                        <a:buFont typeface="Arial"/>
                        <a:buNone/>
                      </a:pPr>
                      <a:r>
                        <a:rPr b="1" i="0" lang="en-US" sz="1600" u="none" cap="none" strike="noStrike">
                          <a:solidFill>
                            <a:schemeClr val="dk1"/>
                          </a:solidFill>
                          <a:latin typeface="Times New Roman"/>
                          <a:ea typeface="Times New Roman"/>
                          <a:cs typeface="Times New Roman"/>
                          <a:sym typeface="Times New Roman"/>
                        </a:rPr>
                        <a:t>Var acc</a:t>
                      </a:r>
                      <a:endParaRPr b="1" i="0" sz="1600" u="none" cap="none" strike="noStrike">
                        <a:solidFill>
                          <a:schemeClr val="dk1"/>
                        </a:solidFill>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20000"/>
                        </a:lnSpc>
                        <a:spcBef>
                          <a:spcPts val="0"/>
                        </a:spcBef>
                        <a:spcAft>
                          <a:spcPts val="0"/>
                        </a:spcAft>
                        <a:buClr>
                          <a:srgbClr val="000000"/>
                        </a:buClr>
                        <a:buSzPts val="1600"/>
                        <a:buFont typeface="Arial"/>
                        <a:buNone/>
                      </a:pPr>
                      <a:r>
                        <a:rPr b="1" i="0" lang="en-US" sz="1600" u="none" cap="none" strike="noStrike">
                          <a:solidFill>
                            <a:schemeClr val="dk1"/>
                          </a:solidFill>
                          <a:latin typeface="Times New Roman"/>
                          <a:ea typeface="Times New Roman"/>
                          <a:cs typeface="Times New Roman"/>
                          <a:sym typeface="Times New Roman"/>
                        </a:rPr>
                        <a:t>Mean loss</a:t>
                      </a:r>
                      <a:endParaRPr b="1" i="0" sz="1600" u="none" cap="none" strike="noStrike">
                        <a:solidFill>
                          <a:schemeClr val="dk1"/>
                        </a:solidFill>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20000"/>
                        </a:lnSpc>
                        <a:spcBef>
                          <a:spcPts val="0"/>
                        </a:spcBef>
                        <a:spcAft>
                          <a:spcPts val="0"/>
                        </a:spcAft>
                        <a:buClr>
                          <a:srgbClr val="000000"/>
                        </a:buClr>
                        <a:buSzPts val="1600"/>
                        <a:buFont typeface="Arial"/>
                        <a:buNone/>
                      </a:pPr>
                      <a:r>
                        <a:rPr b="1" i="0" lang="en-US" sz="1600" u="none" cap="none" strike="noStrike">
                          <a:solidFill>
                            <a:schemeClr val="dk1"/>
                          </a:solidFill>
                          <a:latin typeface="Times New Roman"/>
                          <a:ea typeface="Times New Roman"/>
                          <a:cs typeface="Times New Roman"/>
                          <a:sym typeface="Times New Roman"/>
                        </a:rPr>
                        <a:t>Var loss</a:t>
                      </a:r>
                      <a:endParaRPr b="1" i="0" sz="1600" u="none" cap="none" strike="noStrike">
                        <a:solidFill>
                          <a:schemeClr val="dk1"/>
                        </a:solidFill>
                        <a:latin typeface="Times New Roman"/>
                        <a:ea typeface="Times New Roman"/>
                        <a:cs typeface="Times New Roman"/>
                        <a:sym typeface="Times New Roman"/>
                      </a:endParaRPr>
                    </a:p>
                  </a:txBody>
                  <a:tcPr marT="0" marB="0" marR="68575" marL="68575" anchor="ctr"/>
                </a:tc>
              </a:tr>
              <a:tr h="574650">
                <a:tc>
                  <a:txBody>
                    <a:bodyPr/>
                    <a:lstStyle/>
                    <a:p>
                      <a:pPr indent="0" lvl="0" marL="0" marR="0" rtl="0" algn="ctr">
                        <a:lnSpc>
                          <a:spcPct val="120000"/>
                        </a:lnSpc>
                        <a:spcBef>
                          <a:spcPts val="0"/>
                        </a:spcBef>
                        <a:spcAft>
                          <a:spcPts val="0"/>
                        </a:spcAft>
                        <a:buClr>
                          <a:srgbClr val="000000"/>
                        </a:buClr>
                        <a:buSzPts val="1600"/>
                        <a:buFont typeface="Arial"/>
                        <a:buNone/>
                      </a:pPr>
                      <a:r>
                        <a:rPr b="1" i="0" lang="en-US" sz="1600" u="none" cap="none" strike="noStrike">
                          <a:solidFill>
                            <a:schemeClr val="dk1"/>
                          </a:solidFill>
                          <a:latin typeface="Times New Roman"/>
                          <a:ea typeface="Times New Roman"/>
                          <a:cs typeface="Times New Roman"/>
                          <a:sym typeface="Times New Roman"/>
                        </a:rPr>
                        <a:t>ANN</a:t>
                      </a:r>
                      <a:endParaRPr b="1" i="0" sz="1600" u="none" cap="none" strike="noStrike">
                        <a:solidFill>
                          <a:schemeClr val="dk1"/>
                        </a:solidFill>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20000"/>
                        </a:lnSpc>
                        <a:spcBef>
                          <a:spcPts val="0"/>
                        </a:spcBef>
                        <a:spcAft>
                          <a:spcPts val="0"/>
                        </a:spcAft>
                        <a:buClr>
                          <a:srgbClr val="000000"/>
                        </a:buClr>
                        <a:buSzPts val="1600"/>
                        <a:buFont typeface="Arial"/>
                        <a:buNone/>
                      </a:pPr>
                      <a:r>
                        <a:rPr lang="en-US" sz="1600" u="none" cap="none" strike="noStrike">
                          <a:solidFill>
                            <a:srgbClr val="000000"/>
                          </a:solidFill>
                          <a:latin typeface="Times New Roman"/>
                          <a:ea typeface="Times New Roman"/>
                          <a:cs typeface="Times New Roman"/>
                          <a:sym typeface="Times New Roman"/>
                        </a:rPr>
                        <a:t>0.60</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20000"/>
                        </a:lnSpc>
                        <a:spcBef>
                          <a:spcPts val="0"/>
                        </a:spcBef>
                        <a:spcAft>
                          <a:spcPts val="0"/>
                        </a:spcAft>
                        <a:buClr>
                          <a:srgbClr val="000000"/>
                        </a:buClr>
                        <a:buSzPts val="1600"/>
                        <a:buFont typeface="Arial"/>
                        <a:buNone/>
                      </a:pPr>
                      <a:r>
                        <a:rPr lang="en-US" sz="1600" u="none" cap="none" strike="noStrike">
                          <a:solidFill>
                            <a:srgbClr val="000000"/>
                          </a:solidFill>
                          <a:latin typeface="Times New Roman"/>
                          <a:ea typeface="Times New Roman"/>
                          <a:cs typeface="Times New Roman"/>
                          <a:sym typeface="Times New Roman"/>
                        </a:rPr>
                        <a:t>0.0014</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20000"/>
                        </a:lnSpc>
                        <a:spcBef>
                          <a:spcPts val="0"/>
                        </a:spcBef>
                        <a:spcAft>
                          <a:spcPts val="0"/>
                        </a:spcAft>
                        <a:buClr>
                          <a:srgbClr val="000000"/>
                        </a:buClr>
                        <a:buSzPts val="1600"/>
                        <a:buFont typeface="Arial"/>
                        <a:buNone/>
                      </a:pPr>
                      <a:r>
                        <a:rPr lang="en-US" sz="1600" u="none" cap="none" strike="noStrike">
                          <a:solidFill>
                            <a:srgbClr val="000000"/>
                          </a:solidFill>
                          <a:latin typeface="Times New Roman"/>
                          <a:ea typeface="Times New Roman"/>
                          <a:cs typeface="Times New Roman"/>
                          <a:sym typeface="Times New Roman"/>
                        </a:rPr>
                        <a:t>15.80</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20000"/>
                        </a:lnSpc>
                        <a:spcBef>
                          <a:spcPts val="0"/>
                        </a:spcBef>
                        <a:spcAft>
                          <a:spcPts val="0"/>
                        </a:spcAft>
                        <a:buClr>
                          <a:srgbClr val="000000"/>
                        </a:buClr>
                        <a:buSzPts val="1600"/>
                        <a:buFont typeface="Arial"/>
                        <a:buNone/>
                      </a:pPr>
                      <a:r>
                        <a:rPr lang="en-US" sz="1600" u="none" cap="none" strike="noStrike">
                          <a:solidFill>
                            <a:srgbClr val="000000"/>
                          </a:solidFill>
                          <a:latin typeface="Times New Roman"/>
                          <a:ea typeface="Times New Roman"/>
                          <a:cs typeface="Times New Roman"/>
                          <a:sym typeface="Times New Roman"/>
                        </a:rPr>
                        <a:t>369.664</a:t>
                      </a:r>
                      <a:endParaRPr sz="1600" u="none" cap="none" strike="noStrike">
                        <a:solidFill>
                          <a:srgbClr val="000000"/>
                        </a:solidFill>
                        <a:latin typeface="Times New Roman"/>
                        <a:ea typeface="Times New Roman"/>
                        <a:cs typeface="Times New Roman"/>
                        <a:sym typeface="Times New Roman"/>
                      </a:endParaRPr>
                    </a:p>
                  </a:txBody>
                  <a:tcPr marT="0" marB="0" marR="68575" marL="68575" anchor="ctr"/>
                </a:tc>
              </a:tr>
              <a:tr h="574650">
                <a:tc>
                  <a:txBody>
                    <a:bodyPr/>
                    <a:lstStyle/>
                    <a:p>
                      <a:pPr indent="0" lvl="0" marL="0" marR="0" rtl="0" algn="ctr">
                        <a:lnSpc>
                          <a:spcPct val="120000"/>
                        </a:lnSpc>
                        <a:spcBef>
                          <a:spcPts val="0"/>
                        </a:spcBef>
                        <a:spcAft>
                          <a:spcPts val="0"/>
                        </a:spcAft>
                        <a:buClr>
                          <a:srgbClr val="000000"/>
                        </a:buClr>
                        <a:buSzPts val="1600"/>
                        <a:buFont typeface="Arial"/>
                        <a:buNone/>
                      </a:pPr>
                      <a:r>
                        <a:rPr b="1" i="0" lang="en-US" sz="1600" u="none" cap="none" strike="noStrike">
                          <a:solidFill>
                            <a:schemeClr val="dk1"/>
                          </a:solidFill>
                          <a:latin typeface="Times New Roman"/>
                          <a:ea typeface="Times New Roman"/>
                          <a:cs typeface="Times New Roman"/>
                          <a:sym typeface="Times New Roman"/>
                        </a:rPr>
                        <a:t>1D CNN</a:t>
                      </a:r>
                      <a:endParaRPr b="1" i="0" sz="1600" u="none" cap="none" strike="noStrike">
                        <a:solidFill>
                          <a:schemeClr val="dk1"/>
                        </a:solidFill>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20000"/>
                        </a:lnSpc>
                        <a:spcBef>
                          <a:spcPts val="0"/>
                        </a:spcBef>
                        <a:spcAft>
                          <a:spcPts val="0"/>
                        </a:spcAft>
                        <a:buClr>
                          <a:srgbClr val="000000"/>
                        </a:buClr>
                        <a:buSzPts val="1600"/>
                        <a:buFont typeface="Arial"/>
                        <a:buNone/>
                      </a:pPr>
                      <a:r>
                        <a:rPr lang="en-US" sz="1600" u="none" cap="none" strike="noStrike">
                          <a:solidFill>
                            <a:srgbClr val="000000"/>
                          </a:solidFill>
                          <a:latin typeface="Times New Roman"/>
                          <a:ea typeface="Times New Roman"/>
                          <a:cs typeface="Times New Roman"/>
                          <a:sym typeface="Times New Roman"/>
                        </a:rPr>
                        <a:t>0.75</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20000"/>
                        </a:lnSpc>
                        <a:spcBef>
                          <a:spcPts val="0"/>
                        </a:spcBef>
                        <a:spcAft>
                          <a:spcPts val="0"/>
                        </a:spcAft>
                        <a:buClr>
                          <a:srgbClr val="000000"/>
                        </a:buClr>
                        <a:buSzPts val="1600"/>
                        <a:buFont typeface="Arial"/>
                        <a:buNone/>
                      </a:pPr>
                      <a:r>
                        <a:rPr lang="en-US" sz="1600" u="none" cap="none" strike="noStrike">
                          <a:solidFill>
                            <a:srgbClr val="000000"/>
                          </a:solidFill>
                          <a:latin typeface="Times New Roman"/>
                          <a:ea typeface="Times New Roman"/>
                          <a:cs typeface="Times New Roman"/>
                          <a:sym typeface="Times New Roman"/>
                        </a:rPr>
                        <a:t>0.0094</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20000"/>
                        </a:lnSpc>
                        <a:spcBef>
                          <a:spcPts val="0"/>
                        </a:spcBef>
                        <a:spcAft>
                          <a:spcPts val="0"/>
                        </a:spcAft>
                        <a:buClr>
                          <a:srgbClr val="000000"/>
                        </a:buClr>
                        <a:buSzPts val="1600"/>
                        <a:buFont typeface="Arial"/>
                        <a:buNone/>
                      </a:pPr>
                      <a:r>
                        <a:rPr lang="en-US" sz="1600" u="none" cap="none" strike="noStrike">
                          <a:solidFill>
                            <a:srgbClr val="000000"/>
                          </a:solidFill>
                          <a:latin typeface="Times New Roman"/>
                          <a:ea typeface="Times New Roman"/>
                          <a:cs typeface="Times New Roman"/>
                          <a:sym typeface="Times New Roman"/>
                        </a:rPr>
                        <a:t>0.54</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20000"/>
                        </a:lnSpc>
                        <a:spcBef>
                          <a:spcPts val="0"/>
                        </a:spcBef>
                        <a:spcAft>
                          <a:spcPts val="0"/>
                        </a:spcAft>
                        <a:buClr>
                          <a:srgbClr val="000000"/>
                        </a:buClr>
                        <a:buSzPts val="1600"/>
                        <a:buFont typeface="Arial"/>
                        <a:buNone/>
                      </a:pPr>
                      <a:r>
                        <a:rPr lang="en-US" sz="1600" u="none" cap="none" strike="noStrike">
                          <a:solidFill>
                            <a:srgbClr val="000000"/>
                          </a:solidFill>
                          <a:latin typeface="Times New Roman"/>
                          <a:ea typeface="Times New Roman"/>
                          <a:cs typeface="Times New Roman"/>
                          <a:sym typeface="Times New Roman"/>
                        </a:rPr>
                        <a:t>0.00056</a:t>
                      </a:r>
                      <a:endParaRPr sz="1600" u="none" cap="none" strike="noStrike">
                        <a:solidFill>
                          <a:srgbClr val="000000"/>
                        </a:solidFill>
                        <a:latin typeface="Times New Roman"/>
                        <a:ea typeface="Times New Roman"/>
                        <a:cs typeface="Times New Roman"/>
                        <a:sym typeface="Times New Roman"/>
                      </a:endParaRPr>
                    </a:p>
                  </a:txBody>
                  <a:tcPr marT="0" marB="0" marR="68575" marL="68575" anchor="ctr"/>
                </a:tc>
              </a:tr>
              <a:tr h="574650">
                <a:tc>
                  <a:txBody>
                    <a:bodyPr/>
                    <a:lstStyle/>
                    <a:p>
                      <a:pPr indent="0" lvl="0" marL="0" marR="0" rtl="0" algn="ctr">
                        <a:lnSpc>
                          <a:spcPct val="120000"/>
                        </a:lnSpc>
                        <a:spcBef>
                          <a:spcPts val="0"/>
                        </a:spcBef>
                        <a:spcAft>
                          <a:spcPts val="0"/>
                        </a:spcAft>
                        <a:buClr>
                          <a:srgbClr val="000000"/>
                        </a:buClr>
                        <a:buSzPts val="1600"/>
                        <a:buFont typeface="Arial"/>
                        <a:buNone/>
                      </a:pPr>
                      <a:r>
                        <a:rPr b="1" i="0" lang="en-US" sz="1600" u="none" cap="none" strike="noStrike">
                          <a:solidFill>
                            <a:schemeClr val="dk1"/>
                          </a:solidFill>
                          <a:latin typeface="Times New Roman"/>
                          <a:ea typeface="Times New Roman"/>
                          <a:cs typeface="Times New Roman"/>
                          <a:sym typeface="Times New Roman"/>
                        </a:rPr>
                        <a:t>RNN</a:t>
                      </a:r>
                      <a:endParaRPr b="1" i="0" sz="1600" u="none" cap="none" strike="noStrike">
                        <a:solidFill>
                          <a:schemeClr val="dk1"/>
                        </a:solidFill>
                        <a:latin typeface="Times New Roman"/>
                        <a:ea typeface="Times New Roman"/>
                        <a:cs typeface="Times New Roman"/>
                        <a:sym typeface="Times New Roman"/>
                      </a:endParaRPr>
                    </a:p>
                  </a:txBody>
                  <a:tcPr marT="45725" marB="45725" marR="91450" marL="91450" anchor="ctr"/>
                </a:tc>
                <a:tc>
                  <a:txBody>
                    <a:bodyPr/>
                    <a:lstStyle/>
                    <a:p>
                      <a:pPr indent="0" lvl="0" marL="0" marR="0" rtl="0" algn="ctr">
                        <a:lnSpc>
                          <a:spcPct val="12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0.73</a:t>
                      </a:r>
                      <a:endParaRPr sz="1400" u="none" cap="none" strike="noStrike">
                        <a:latin typeface="Times New Roman"/>
                        <a:ea typeface="Times New Roman"/>
                        <a:cs typeface="Times New Roman"/>
                        <a:sym typeface="Times New Roman"/>
                      </a:endParaRPr>
                    </a:p>
                  </a:txBody>
                  <a:tcPr marT="45725" marB="45725" marR="91450" marL="91450" anchor="ctr" anchorCtr="1"/>
                </a:tc>
                <a:tc>
                  <a:txBody>
                    <a:bodyPr/>
                    <a:lstStyle/>
                    <a:p>
                      <a:pPr indent="0" lvl="0" marL="0" marR="0" rtl="0" algn="ctr">
                        <a:lnSpc>
                          <a:spcPct val="12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0.0044</a:t>
                      </a:r>
                      <a:endParaRPr sz="1400" u="none" cap="none" strike="noStrike">
                        <a:latin typeface="Times New Roman"/>
                        <a:ea typeface="Times New Roman"/>
                        <a:cs typeface="Times New Roman"/>
                        <a:sym typeface="Times New Roman"/>
                      </a:endParaRPr>
                    </a:p>
                  </a:txBody>
                  <a:tcPr marT="45725" marB="45725" marR="91450" marL="91450" anchor="ctr" anchorCtr="1"/>
                </a:tc>
                <a:tc>
                  <a:txBody>
                    <a:bodyPr/>
                    <a:lstStyle/>
                    <a:p>
                      <a:pPr indent="0" lvl="0" marL="0" marR="0" rtl="0" algn="ctr">
                        <a:lnSpc>
                          <a:spcPct val="12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0.54</a:t>
                      </a:r>
                      <a:endParaRPr sz="1400" u="none" cap="none" strike="noStrike">
                        <a:latin typeface="Times New Roman"/>
                        <a:ea typeface="Times New Roman"/>
                        <a:cs typeface="Times New Roman"/>
                        <a:sym typeface="Times New Roman"/>
                      </a:endParaRPr>
                    </a:p>
                  </a:txBody>
                  <a:tcPr marT="45725" marB="45725" marR="91450" marL="91450" anchor="ctr" anchorCtr="1"/>
                </a:tc>
                <a:tc>
                  <a:txBody>
                    <a:bodyPr/>
                    <a:lstStyle/>
                    <a:p>
                      <a:pPr indent="0" lvl="0" marL="0" marR="0" rtl="0" algn="ctr">
                        <a:lnSpc>
                          <a:spcPct val="120000"/>
                        </a:lnSpc>
                        <a:spcBef>
                          <a:spcPts val="0"/>
                        </a:spcBef>
                        <a:spcAft>
                          <a:spcPts val="0"/>
                        </a:spcAft>
                        <a:buClr>
                          <a:srgbClr val="000000"/>
                        </a:buClr>
                        <a:buSzPts val="1600"/>
                        <a:buFont typeface="Arial"/>
                        <a:buNone/>
                      </a:pPr>
                      <a:r>
                        <a:rPr lang="en-US" sz="1600" u="none" cap="none" strike="noStrike">
                          <a:solidFill>
                            <a:srgbClr val="000000"/>
                          </a:solidFill>
                          <a:latin typeface="Times New Roman"/>
                          <a:ea typeface="Times New Roman"/>
                          <a:cs typeface="Times New Roman"/>
                          <a:sym typeface="Times New Roman"/>
                        </a:rPr>
                        <a:t>0.0043</a:t>
                      </a:r>
                      <a:endParaRPr sz="1600" u="none" cap="none" strike="noStrike">
                        <a:solidFill>
                          <a:srgbClr val="000000"/>
                        </a:solidFill>
                        <a:latin typeface="Times New Roman"/>
                        <a:ea typeface="Times New Roman"/>
                        <a:cs typeface="Times New Roman"/>
                        <a:sym typeface="Times New Roman"/>
                      </a:endParaRPr>
                    </a:p>
                  </a:txBody>
                  <a:tcPr marT="45725" marB="45725" marR="91450" marL="91450" anchor="ctr" anchorCtr="1"/>
                </a:tc>
              </a:tr>
              <a:tr h="574650">
                <a:tc>
                  <a:txBody>
                    <a:bodyPr/>
                    <a:lstStyle/>
                    <a:p>
                      <a:pPr indent="0" lvl="0" marL="0" marR="0" rtl="0" algn="ctr">
                        <a:lnSpc>
                          <a:spcPct val="120000"/>
                        </a:lnSpc>
                        <a:spcBef>
                          <a:spcPts val="0"/>
                        </a:spcBef>
                        <a:spcAft>
                          <a:spcPts val="0"/>
                        </a:spcAft>
                        <a:buClr>
                          <a:srgbClr val="000000"/>
                        </a:buClr>
                        <a:buSzPts val="1600"/>
                        <a:buFont typeface="Arial"/>
                        <a:buNone/>
                      </a:pPr>
                      <a:r>
                        <a:rPr b="1" i="0" lang="en-US" sz="1600" u="none" cap="none" strike="noStrike">
                          <a:solidFill>
                            <a:schemeClr val="dk1"/>
                          </a:solidFill>
                          <a:latin typeface="Times New Roman"/>
                          <a:ea typeface="Times New Roman"/>
                          <a:cs typeface="Times New Roman"/>
                          <a:sym typeface="Times New Roman"/>
                        </a:rPr>
                        <a:t>CNN</a:t>
                      </a:r>
                      <a:endParaRPr b="1" i="0" sz="1600" u="none" cap="none" strike="noStrike">
                        <a:solidFill>
                          <a:schemeClr val="dk1"/>
                        </a:solidFill>
                        <a:latin typeface="Times New Roman"/>
                        <a:ea typeface="Times New Roman"/>
                        <a:cs typeface="Times New Roman"/>
                        <a:sym typeface="Times New Roman"/>
                      </a:endParaRPr>
                    </a:p>
                  </a:txBody>
                  <a:tcPr marT="45725" marB="45725" marR="91450" marL="91450" anchor="ctr"/>
                </a:tc>
                <a:tc>
                  <a:txBody>
                    <a:bodyPr/>
                    <a:lstStyle/>
                    <a:p>
                      <a:pPr indent="0" lvl="0" marL="0" marR="0" rtl="0" algn="ctr">
                        <a:lnSpc>
                          <a:spcPct val="12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0.83</a:t>
                      </a:r>
                      <a:endParaRPr sz="1400" u="none" cap="none" strike="noStrike">
                        <a:latin typeface="Times New Roman"/>
                        <a:ea typeface="Times New Roman"/>
                        <a:cs typeface="Times New Roman"/>
                        <a:sym typeface="Times New Roman"/>
                      </a:endParaRPr>
                    </a:p>
                  </a:txBody>
                  <a:tcPr marT="45725" marB="45725" marR="91450" marL="91450" anchor="ctr" anchorCtr="1"/>
                </a:tc>
                <a:tc>
                  <a:txBody>
                    <a:bodyPr/>
                    <a:lstStyle/>
                    <a:p>
                      <a:pPr indent="0" lvl="0" marL="0" marR="0" rtl="0" algn="ctr">
                        <a:lnSpc>
                          <a:spcPct val="12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0.0125</a:t>
                      </a:r>
                      <a:endParaRPr sz="1400" u="none" cap="none" strike="noStrike">
                        <a:latin typeface="Times New Roman"/>
                        <a:ea typeface="Times New Roman"/>
                        <a:cs typeface="Times New Roman"/>
                        <a:sym typeface="Times New Roman"/>
                      </a:endParaRPr>
                    </a:p>
                  </a:txBody>
                  <a:tcPr marT="45725" marB="45725" marR="91450" marL="91450" anchor="ctr" anchorCtr="1"/>
                </a:tc>
                <a:tc>
                  <a:txBody>
                    <a:bodyPr/>
                    <a:lstStyle/>
                    <a:p>
                      <a:pPr indent="0" lvl="0" marL="0" marR="0" rtl="0" algn="ctr">
                        <a:lnSpc>
                          <a:spcPct val="12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0.80</a:t>
                      </a:r>
                      <a:endParaRPr sz="1400" u="none" cap="none" strike="noStrike">
                        <a:latin typeface="Times New Roman"/>
                        <a:ea typeface="Times New Roman"/>
                        <a:cs typeface="Times New Roman"/>
                        <a:sym typeface="Times New Roman"/>
                      </a:endParaRPr>
                    </a:p>
                  </a:txBody>
                  <a:tcPr marT="45725" marB="45725" marR="91450" marL="91450" anchor="ctr" anchorCtr="1"/>
                </a:tc>
                <a:tc>
                  <a:txBody>
                    <a:bodyPr/>
                    <a:lstStyle/>
                    <a:p>
                      <a:pPr indent="0" lvl="0" marL="0" marR="0" rtl="0" algn="ctr">
                        <a:lnSpc>
                          <a:spcPct val="120000"/>
                        </a:lnSpc>
                        <a:spcBef>
                          <a:spcPts val="0"/>
                        </a:spcBef>
                        <a:spcAft>
                          <a:spcPts val="0"/>
                        </a:spcAft>
                        <a:buClr>
                          <a:srgbClr val="000000"/>
                        </a:buClr>
                        <a:buSzPts val="1600"/>
                        <a:buFont typeface="Arial"/>
                        <a:buNone/>
                      </a:pPr>
                      <a:r>
                        <a:rPr lang="en-US" sz="1600" u="none" cap="none" strike="noStrike">
                          <a:solidFill>
                            <a:srgbClr val="000000"/>
                          </a:solidFill>
                          <a:latin typeface="Times New Roman"/>
                          <a:ea typeface="Times New Roman"/>
                          <a:cs typeface="Times New Roman"/>
                          <a:sym typeface="Times New Roman"/>
                        </a:rPr>
                        <a:t>0.00041</a:t>
                      </a:r>
                      <a:endParaRPr sz="1600" u="none" cap="none" strike="noStrike">
                        <a:solidFill>
                          <a:srgbClr val="000000"/>
                        </a:solidFill>
                        <a:latin typeface="Times New Roman"/>
                        <a:ea typeface="Times New Roman"/>
                        <a:cs typeface="Times New Roman"/>
                        <a:sym typeface="Times New Roman"/>
                      </a:endParaRPr>
                    </a:p>
                  </a:txBody>
                  <a:tcPr marT="45725" marB="45725" marR="91450" marL="91450" anchor="ctr" anchorCtr="1"/>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7b176ca7c6_2_1"/>
          <p:cNvSpPr txBox="1"/>
          <p:nvPr>
            <p:ph idx="12" type="sldNum"/>
          </p:nvPr>
        </p:nvSpPr>
        <p:spPr>
          <a:xfrm>
            <a:off x="11353683" y="6449009"/>
            <a:ext cx="635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312" name="Google Shape;312;g7b176ca7c6_2_1"/>
          <p:cNvSpPr txBox="1"/>
          <p:nvPr>
            <p:ph idx="2" type="body"/>
          </p:nvPr>
        </p:nvSpPr>
        <p:spPr>
          <a:xfrm>
            <a:off x="0" y="183746"/>
            <a:ext cx="9764700" cy="594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A32638"/>
              </a:buClr>
              <a:buSzPts val="3600"/>
              <a:buNone/>
            </a:pPr>
            <a:r>
              <a:rPr lang="en-US" sz="3600">
                <a:solidFill>
                  <a:srgbClr val="A32638"/>
                </a:solidFill>
              </a:rPr>
              <a:t>Metrics: ROC Curves</a:t>
            </a:r>
            <a:endParaRPr/>
          </a:p>
        </p:txBody>
      </p:sp>
      <p:pic>
        <p:nvPicPr>
          <p:cNvPr id="313" name="Google Shape;313;g7b176ca7c6_2_1"/>
          <p:cNvPicPr preferRelativeResize="0"/>
          <p:nvPr/>
        </p:nvPicPr>
        <p:blipFill>
          <a:blip r:embed="rId3">
            <a:alphaModFix/>
          </a:blip>
          <a:stretch>
            <a:fillRect/>
          </a:stretch>
        </p:blipFill>
        <p:spPr>
          <a:xfrm>
            <a:off x="2058075" y="889338"/>
            <a:ext cx="7620849" cy="5079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4"/>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319" name="Google Shape;319;p14"/>
          <p:cNvSpPr txBox="1"/>
          <p:nvPr>
            <p:ph idx="2" type="body"/>
          </p:nvPr>
        </p:nvSpPr>
        <p:spPr>
          <a:xfrm>
            <a:off x="0" y="133621"/>
            <a:ext cx="9764700" cy="624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A32638"/>
              </a:buClr>
              <a:buSzPts val="3600"/>
              <a:buNone/>
            </a:pPr>
            <a:r>
              <a:rPr lang="en-US" sz="3600">
                <a:solidFill>
                  <a:srgbClr val="A32638"/>
                </a:solidFill>
              </a:rPr>
              <a:t>Future Direction</a:t>
            </a:r>
            <a:endParaRPr/>
          </a:p>
        </p:txBody>
      </p:sp>
      <p:sp>
        <p:nvSpPr>
          <p:cNvPr id="320" name="Google Shape;320;p14"/>
          <p:cNvSpPr txBox="1"/>
          <p:nvPr/>
        </p:nvSpPr>
        <p:spPr>
          <a:xfrm>
            <a:off x="582813" y="1679427"/>
            <a:ext cx="11023200" cy="31401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2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Prediction mortality on early stage</a:t>
            </a:r>
            <a:endParaRPr b="0" i="0" sz="1800" u="none" cap="none" strike="noStrike">
              <a:solidFill>
                <a:schemeClr val="dk1"/>
              </a:solidFill>
              <a:latin typeface="Arial"/>
              <a:ea typeface="Arial"/>
              <a:cs typeface="Arial"/>
              <a:sym typeface="Arial"/>
            </a:endParaRPr>
          </a:p>
          <a:p>
            <a:pPr indent="-342900" lvl="1" marL="914400" marR="0" rtl="0" algn="l">
              <a:lnSpc>
                <a:spcPct val="2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Current model rely on whole history: not practical</a:t>
            </a:r>
            <a:endParaRPr b="0" i="0" sz="1800" u="none" cap="none" strike="noStrike">
              <a:solidFill>
                <a:schemeClr val="dk1"/>
              </a:solidFill>
              <a:latin typeface="Arial"/>
              <a:ea typeface="Arial"/>
              <a:cs typeface="Arial"/>
              <a:sym typeface="Arial"/>
            </a:endParaRPr>
          </a:p>
          <a:p>
            <a:pPr indent="-342900" lvl="1" marL="914400" marR="0" rtl="0" algn="l">
              <a:lnSpc>
                <a:spcPct val="2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Early stage prediction: more beneficial to healthcare company</a:t>
            </a:r>
            <a:endParaRPr b="0" i="0" sz="1800" u="none" cap="none" strike="noStrike">
              <a:solidFill>
                <a:schemeClr val="dk1"/>
              </a:solidFill>
              <a:latin typeface="Arial"/>
              <a:ea typeface="Arial"/>
              <a:cs typeface="Arial"/>
              <a:sym typeface="Arial"/>
            </a:endParaRPr>
          </a:p>
          <a:p>
            <a:pPr indent="-285750" lvl="0" marL="285750" marR="0" rtl="0" algn="l">
              <a:lnSpc>
                <a:spcPct val="2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Entity Recognition in medical note</a:t>
            </a:r>
            <a:endParaRPr b="0" i="0" sz="1800" u="none" cap="none" strike="noStrike">
              <a:solidFill>
                <a:schemeClr val="dk1"/>
              </a:solidFill>
              <a:latin typeface="Arial"/>
              <a:ea typeface="Arial"/>
              <a:cs typeface="Arial"/>
              <a:sym typeface="Arial"/>
            </a:endParaRPr>
          </a:p>
          <a:p>
            <a:pPr indent="-342900" lvl="1" marL="914400" marR="0" rtl="0" algn="l">
              <a:lnSpc>
                <a:spcPct val="2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Diseases are correlated</a:t>
            </a:r>
            <a:endParaRPr b="0" i="0" sz="1800" u="none" cap="none" strike="noStrike">
              <a:solidFill>
                <a:schemeClr val="dk1"/>
              </a:solidFill>
              <a:latin typeface="Arial"/>
              <a:ea typeface="Arial"/>
              <a:cs typeface="Arial"/>
              <a:sym typeface="Arial"/>
            </a:endParaRPr>
          </a:p>
          <a:p>
            <a:pPr indent="-342900" lvl="1" marL="914400" marR="0" rtl="0" algn="l">
              <a:lnSpc>
                <a:spcPct val="2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Document vector will cause information loss</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5"/>
          <p:cNvSpPr txBox="1"/>
          <p:nvPr>
            <p:ph idx="1" type="subTitle"/>
          </p:nvPr>
        </p:nvSpPr>
        <p:spPr>
          <a:xfrm>
            <a:off x="1828324" y="5240939"/>
            <a:ext cx="8532178" cy="1298388"/>
          </a:xfrm>
          <a:prstGeom prst="rect">
            <a:avLst/>
          </a:prstGeom>
          <a:noFill/>
          <a:ln>
            <a:noFill/>
          </a:ln>
        </p:spPr>
        <p:txBody>
          <a:bodyPr anchorCtr="0" anchor="ctr" bIns="45700" lIns="91425" spcFirstLastPara="1" rIns="91425" wrap="square" tIns="45700">
            <a:noAutofit/>
          </a:bodyPr>
          <a:lstStyle/>
          <a:p>
            <a:pPr indent="0" lvl="0" marL="0" rtl="0" algn="ctr">
              <a:lnSpc>
                <a:spcPct val="120000"/>
              </a:lnSpc>
              <a:spcBef>
                <a:spcPts val="0"/>
              </a:spcBef>
              <a:spcAft>
                <a:spcPts val="0"/>
              </a:spcAft>
              <a:buClr>
                <a:srgbClr val="3F3F3F"/>
              </a:buClr>
              <a:buSzPts val="1800"/>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d64fee3f6e_0_0"/>
          <p:cNvSpPr txBox="1"/>
          <p:nvPr>
            <p:ph idx="1" type="body"/>
          </p:nvPr>
        </p:nvSpPr>
        <p:spPr>
          <a:xfrm>
            <a:off x="449025" y="1356625"/>
            <a:ext cx="11062800" cy="4385100"/>
          </a:xfrm>
          <a:prstGeom prst="rect">
            <a:avLst/>
          </a:prstGeom>
          <a:noFill/>
          <a:ln>
            <a:noFill/>
          </a:ln>
        </p:spPr>
        <p:txBody>
          <a:bodyPr anchorCtr="0" anchor="t" bIns="45700" lIns="91425" spcFirstLastPara="1" rIns="91425" wrap="square" tIns="45700">
            <a:noAutofit/>
          </a:bodyPr>
          <a:lstStyle/>
          <a:p>
            <a:pPr indent="-285750" lvl="0" marL="285750" rtl="0" algn="just">
              <a:lnSpc>
                <a:spcPct val="150000"/>
              </a:lnSpc>
              <a:spcBef>
                <a:spcPts val="0"/>
              </a:spcBef>
              <a:spcAft>
                <a:spcPts val="0"/>
              </a:spcAft>
              <a:buSzPts val="2000"/>
              <a:buChar char="•"/>
            </a:pPr>
            <a:r>
              <a:rPr lang="en-US" sz="2000"/>
              <a:t>Reasonable allocation of medical resources, and targeted saving of patients' lives are always big tasks for medical workers. In this project, we applied deep learning methods to create models for patients’ mortality prediction. </a:t>
            </a:r>
            <a:endParaRPr sz="2000"/>
          </a:p>
          <a:p>
            <a:pPr indent="-285750" lvl="0" marL="285750" rtl="0" algn="just">
              <a:lnSpc>
                <a:spcPct val="150000"/>
              </a:lnSpc>
              <a:spcBef>
                <a:spcPts val="800"/>
              </a:spcBef>
              <a:spcAft>
                <a:spcPts val="0"/>
              </a:spcAft>
              <a:buSzPts val="2000"/>
              <a:buChar char="•"/>
            </a:pPr>
            <a:r>
              <a:rPr lang="en-US" sz="2000"/>
              <a:t>The dataset we used is MIMIC III, which contains plenty of electronic health records collected from patients’ hospital visits. </a:t>
            </a:r>
            <a:endParaRPr sz="2000"/>
          </a:p>
          <a:p>
            <a:pPr indent="-285750" lvl="0" marL="285750" rtl="0" algn="just">
              <a:lnSpc>
                <a:spcPct val="150000"/>
              </a:lnSpc>
              <a:spcBef>
                <a:spcPts val="800"/>
              </a:spcBef>
              <a:spcAft>
                <a:spcPts val="0"/>
              </a:spcAft>
              <a:buSzPts val="2000"/>
              <a:buChar char="•"/>
            </a:pPr>
            <a:r>
              <a:rPr lang="en-US" sz="2000"/>
              <a:t>We combined both structured and unstructured data from MIMIC III as features, and applied embedding (both doc2vec and word2vec) to process unstructured data.</a:t>
            </a:r>
            <a:endParaRPr sz="2000"/>
          </a:p>
          <a:p>
            <a:pPr indent="-285750" lvl="0" marL="285750" rtl="0" algn="just">
              <a:lnSpc>
                <a:spcPct val="150000"/>
              </a:lnSpc>
              <a:spcBef>
                <a:spcPts val="800"/>
              </a:spcBef>
              <a:spcAft>
                <a:spcPts val="0"/>
              </a:spcAft>
              <a:buSzPts val="2000"/>
              <a:buChar char="•"/>
            </a:pPr>
            <a:r>
              <a:rPr lang="en-US" sz="2000"/>
              <a:t>We created four deep learning models, namely ANN, fusion CNN+ANN, fusion CNN+ANN+CNN, fusion RNN+ANN.  </a:t>
            </a:r>
            <a:endParaRPr sz="2000"/>
          </a:p>
          <a:p>
            <a:pPr indent="0" lvl="0" marL="457200" rtl="0" algn="just">
              <a:lnSpc>
                <a:spcPct val="150000"/>
              </a:lnSpc>
              <a:spcBef>
                <a:spcPts val="800"/>
              </a:spcBef>
              <a:spcAft>
                <a:spcPts val="800"/>
              </a:spcAft>
              <a:buNone/>
            </a:pPr>
            <a:r>
              <a:t/>
            </a:r>
            <a:endParaRPr sz="2000"/>
          </a:p>
        </p:txBody>
      </p:sp>
      <p:sp>
        <p:nvSpPr>
          <p:cNvPr id="199" name="Google Shape;199;gd64fee3f6e_0_0"/>
          <p:cNvSpPr txBox="1"/>
          <p:nvPr>
            <p:ph idx="12" type="sldNum"/>
          </p:nvPr>
        </p:nvSpPr>
        <p:spPr>
          <a:xfrm>
            <a:off x="11353683" y="6449009"/>
            <a:ext cx="635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100"/>
              <a:buFont typeface="Arial"/>
              <a:buNone/>
            </a:pPr>
            <a:fld id="{00000000-1234-1234-1234-123412341234}" type="slidenum">
              <a:rPr lang="en-US"/>
              <a:t>‹#›</a:t>
            </a:fld>
            <a:endParaRPr/>
          </a:p>
        </p:txBody>
      </p:sp>
      <p:sp>
        <p:nvSpPr>
          <p:cNvPr id="200" name="Google Shape;200;gd64fee3f6e_0_0"/>
          <p:cNvSpPr txBox="1"/>
          <p:nvPr>
            <p:ph type="title"/>
          </p:nvPr>
        </p:nvSpPr>
        <p:spPr>
          <a:xfrm>
            <a:off x="302605" y="418354"/>
            <a:ext cx="9735300" cy="535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lang="en-US" sz="3200"/>
              <a:t>Introduction</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
          <p:cNvSpPr txBox="1"/>
          <p:nvPr>
            <p:ph idx="1" type="body"/>
          </p:nvPr>
        </p:nvSpPr>
        <p:spPr>
          <a:xfrm>
            <a:off x="836850" y="1709350"/>
            <a:ext cx="10674900" cy="4384500"/>
          </a:xfrm>
          <a:prstGeom prst="rect">
            <a:avLst/>
          </a:prstGeom>
          <a:noFill/>
          <a:ln>
            <a:noFill/>
          </a:ln>
        </p:spPr>
        <p:txBody>
          <a:bodyPr anchorCtr="0" anchor="t" bIns="45700" lIns="91425" spcFirstLastPara="1" rIns="91425" wrap="square" tIns="45700">
            <a:noAutofit/>
          </a:bodyPr>
          <a:lstStyle/>
          <a:p>
            <a:pPr indent="-285750" lvl="0" marL="285750" rtl="0" algn="just">
              <a:lnSpc>
                <a:spcPct val="125000"/>
              </a:lnSpc>
              <a:spcBef>
                <a:spcPts val="0"/>
              </a:spcBef>
              <a:spcAft>
                <a:spcPts val="0"/>
              </a:spcAft>
              <a:buClr>
                <a:schemeClr val="dk1"/>
              </a:buClr>
              <a:buSzPts val="2000"/>
              <a:buChar char="•"/>
            </a:pPr>
            <a:r>
              <a:rPr lang="en-US" sz="2000">
                <a:latin typeface="Arial"/>
                <a:ea typeface="Arial"/>
                <a:cs typeface="Arial"/>
                <a:sym typeface="Arial"/>
              </a:rPr>
              <a:t>MIMIC-III is a large, freely-available </a:t>
            </a:r>
            <a:r>
              <a:rPr lang="en-US" sz="2000">
                <a:solidFill>
                  <a:schemeClr val="accent1"/>
                </a:solidFill>
                <a:latin typeface="Arial"/>
                <a:ea typeface="Arial"/>
                <a:cs typeface="Arial"/>
                <a:sym typeface="Arial"/>
              </a:rPr>
              <a:t>health-related </a:t>
            </a:r>
            <a:r>
              <a:rPr lang="en-US" sz="2000">
                <a:latin typeface="Arial"/>
                <a:ea typeface="Arial"/>
                <a:cs typeface="Arial"/>
                <a:sym typeface="Arial"/>
              </a:rPr>
              <a:t>database, associated with over 40,000 </a:t>
            </a:r>
            <a:r>
              <a:rPr lang="en-US" sz="2000">
                <a:solidFill>
                  <a:schemeClr val="accent1"/>
                </a:solidFill>
                <a:latin typeface="Arial"/>
                <a:ea typeface="Arial"/>
                <a:cs typeface="Arial"/>
                <a:sym typeface="Arial"/>
              </a:rPr>
              <a:t>ICU patients </a:t>
            </a:r>
            <a:r>
              <a:rPr lang="en-US" sz="2000">
                <a:latin typeface="Arial"/>
                <a:ea typeface="Arial"/>
                <a:cs typeface="Arial"/>
                <a:sym typeface="Arial"/>
              </a:rPr>
              <a:t>who stayed in BID Medical Center between 2001 and 2012. </a:t>
            </a:r>
            <a:endParaRPr sz="2000"/>
          </a:p>
          <a:p>
            <a:pPr indent="-285750" lvl="0" marL="285750" rtl="0" algn="just">
              <a:lnSpc>
                <a:spcPct val="125000"/>
              </a:lnSpc>
              <a:spcBef>
                <a:spcPts val="2000"/>
              </a:spcBef>
              <a:spcAft>
                <a:spcPts val="0"/>
              </a:spcAft>
              <a:buClr>
                <a:schemeClr val="dk1"/>
              </a:buClr>
              <a:buSzPts val="2000"/>
              <a:buChar char="•"/>
            </a:pPr>
            <a:r>
              <a:rPr lang="en-US" sz="2000">
                <a:latin typeface="Arial"/>
                <a:ea typeface="Arial"/>
                <a:cs typeface="Arial"/>
                <a:sym typeface="Arial"/>
              </a:rPr>
              <a:t>MIMIC-III is widely used by many research papers,  due to its rich medical information and tolerance for various researches, such as clinical decision-rule improvement, etc.</a:t>
            </a:r>
            <a:endParaRPr sz="2000"/>
          </a:p>
          <a:p>
            <a:pPr indent="-285750" lvl="0" marL="285750" rtl="0" algn="just">
              <a:lnSpc>
                <a:spcPct val="125000"/>
              </a:lnSpc>
              <a:spcBef>
                <a:spcPts val="2000"/>
              </a:spcBef>
              <a:spcAft>
                <a:spcPts val="0"/>
              </a:spcAft>
              <a:buClr>
                <a:schemeClr val="dk1"/>
              </a:buClr>
              <a:buSzPts val="2000"/>
              <a:buChar char="•"/>
            </a:pPr>
            <a:r>
              <a:rPr lang="en-US" sz="2000">
                <a:latin typeface="Arial"/>
                <a:ea typeface="Arial"/>
                <a:cs typeface="Arial"/>
                <a:sym typeface="Arial"/>
              </a:rPr>
              <a:t>MIMIC-III contains </a:t>
            </a:r>
            <a:r>
              <a:rPr lang="en-US" sz="2000">
                <a:solidFill>
                  <a:schemeClr val="accent1"/>
                </a:solidFill>
                <a:latin typeface="Arial"/>
                <a:ea typeface="Arial"/>
                <a:cs typeface="Arial"/>
                <a:sym typeface="Arial"/>
              </a:rPr>
              <a:t>26 relational tables</a:t>
            </a:r>
            <a:r>
              <a:rPr lang="en-US" sz="2000">
                <a:latin typeface="Arial"/>
                <a:ea typeface="Arial"/>
                <a:cs typeface="Arial"/>
                <a:sym typeface="Arial"/>
              </a:rPr>
              <a:t>, which includes </a:t>
            </a:r>
            <a:r>
              <a:rPr lang="en-US" sz="2000">
                <a:solidFill>
                  <a:schemeClr val="accent1"/>
                </a:solidFill>
                <a:latin typeface="Arial"/>
                <a:ea typeface="Arial"/>
                <a:cs typeface="Arial"/>
                <a:sym typeface="Arial"/>
              </a:rPr>
              <a:t>information</a:t>
            </a:r>
            <a:r>
              <a:rPr lang="en-US" sz="2000">
                <a:latin typeface="Arial"/>
                <a:ea typeface="Arial"/>
                <a:cs typeface="Arial"/>
                <a:sym typeface="Arial"/>
              </a:rPr>
              <a:t> such as demographics, </a:t>
            </a:r>
            <a:r>
              <a:rPr lang="en-US" sz="2000">
                <a:solidFill>
                  <a:schemeClr val="accent1"/>
                </a:solidFill>
                <a:latin typeface="Arial"/>
                <a:ea typeface="Arial"/>
                <a:cs typeface="Arial"/>
                <a:sym typeface="Arial"/>
              </a:rPr>
              <a:t>vital sign measurements</a:t>
            </a:r>
            <a:r>
              <a:rPr lang="en-US" sz="2000">
                <a:latin typeface="Arial"/>
                <a:ea typeface="Arial"/>
                <a:cs typeface="Arial"/>
                <a:sym typeface="Arial"/>
              </a:rPr>
              <a:t>, </a:t>
            </a:r>
            <a:r>
              <a:rPr lang="en-US" sz="2000">
                <a:solidFill>
                  <a:schemeClr val="accent1"/>
                </a:solidFill>
                <a:latin typeface="Arial"/>
                <a:ea typeface="Arial"/>
                <a:cs typeface="Arial"/>
                <a:sym typeface="Arial"/>
              </a:rPr>
              <a:t>laboratory test results</a:t>
            </a:r>
            <a:r>
              <a:rPr lang="en-US" sz="2000">
                <a:latin typeface="Arial"/>
                <a:ea typeface="Arial"/>
                <a:cs typeface="Arial"/>
                <a:sym typeface="Arial"/>
              </a:rPr>
              <a:t>, procedures, medications, caregiver notes and </a:t>
            </a:r>
            <a:r>
              <a:rPr lang="en-US" sz="2000">
                <a:solidFill>
                  <a:schemeClr val="accent1"/>
                </a:solidFill>
                <a:latin typeface="Arial"/>
                <a:ea typeface="Arial"/>
                <a:cs typeface="Arial"/>
                <a:sym typeface="Arial"/>
              </a:rPr>
              <a:t>mortality</a:t>
            </a:r>
            <a:r>
              <a:rPr lang="en-US" sz="2000">
                <a:latin typeface="Arial"/>
                <a:ea typeface="Arial"/>
                <a:cs typeface="Arial"/>
                <a:sym typeface="Arial"/>
              </a:rPr>
              <a:t>.</a:t>
            </a:r>
            <a:endParaRPr sz="2000"/>
          </a:p>
        </p:txBody>
      </p:sp>
      <p:sp>
        <p:nvSpPr>
          <p:cNvPr id="206" name="Google Shape;206;p2"/>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207" name="Google Shape;207;p2"/>
          <p:cNvSpPr txBox="1"/>
          <p:nvPr>
            <p:ph type="title"/>
          </p:nvPr>
        </p:nvSpPr>
        <p:spPr>
          <a:xfrm>
            <a:off x="302605" y="418354"/>
            <a:ext cx="9735251" cy="5358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Arial"/>
              <a:buNone/>
            </a:pPr>
            <a:r>
              <a:rPr lang="en-US" sz="3200"/>
              <a:t>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d64fee3f6e_0_56"/>
          <p:cNvSpPr txBox="1"/>
          <p:nvPr>
            <p:ph idx="12" type="sldNum"/>
          </p:nvPr>
        </p:nvSpPr>
        <p:spPr>
          <a:xfrm>
            <a:off x="11353683" y="6449009"/>
            <a:ext cx="635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213" name="Google Shape;213;gd64fee3f6e_0_56"/>
          <p:cNvSpPr txBox="1"/>
          <p:nvPr>
            <p:ph type="title"/>
          </p:nvPr>
        </p:nvSpPr>
        <p:spPr>
          <a:xfrm>
            <a:off x="302605" y="418354"/>
            <a:ext cx="9735300" cy="535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Arial"/>
              <a:buNone/>
            </a:pPr>
            <a:r>
              <a:rPr lang="en-US" sz="3200"/>
              <a:t>Features</a:t>
            </a:r>
            <a:endParaRPr/>
          </a:p>
        </p:txBody>
      </p:sp>
      <p:pic>
        <p:nvPicPr>
          <p:cNvPr id="214" name="Google Shape;214;gd64fee3f6e_0_56"/>
          <p:cNvPicPr preferRelativeResize="0"/>
          <p:nvPr/>
        </p:nvPicPr>
        <p:blipFill rotWithShape="1">
          <a:blip r:embed="rId3">
            <a:alphaModFix/>
          </a:blip>
          <a:srcRect b="0" l="0" r="0" t="0"/>
          <a:stretch/>
        </p:blipFill>
        <p:spPr>
          <a:xfrm>
            <a:off x="1201925" y="1049750"/>
            <a:ext cx="10151751" cy="5330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6"/>
          <p:cNvSpPr txBox="1"/>
          <p:nvPr>
            <p:ph type="title"/>
          </p:nvPr>
        </p:nvSpPr>
        <p:spPr>
          <a:xfrm>
            <a:off x="1749425" y="418353"/>
            <a:ext cx="7303340" cy="6574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000"/>
              <a:buFont typeface="Arial"/>
              <a:buNone/>
            </a:pPr>
            <a:r>
              <a:rPr lang="en-US"/>
              <a:t>Preprocessing data  </a:t>
            </a:r>
            <a:endParaRPr/>
          </a:p>
        </p:txBody>
      </p:sp>
      <p:sp>
        <p:nvSpPr>
          <p:cNvPr id="220" name="Google Shape;220;p6"/>
          <p:cNvSpPr txBox="1"/>
          <p:nvPr>
            <p:ph idx="12" type="sldNum"/>
          </p:nvPr>
        </p:nvSpPr>
        <p:spPr>
          <a:xfrm>
            <a:off x="10068764" y="6460941"/>
            <a:ext cx="476623" cy="3651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221" name="Google Shape;221;p6"/>
          <p:cNvSpPr/>
          <p:nvPr/>
        </p:nvSpPr>
        <p:spPr>
          <a:xfrm>
            <a:off x="1881750" y="1236093"/>
            <a:ext cx="7686498" cy="1200329"/>
          </a:xfrm>
          <a:prstGeom prst="rect">
            <a:avLst/>
          </a:prstGeom>
          <a:noFill/>
          <a:ln>
            <a:noFill/>
          </a:ln>
        </p:spPr>
        <p:txBody>
          <a:bodyPr anchorCtr="0" anchor="t" bIns="45700" lIns="91425" spcFirstLastPara="1" rIns="91425" wrap="square" tIns="45700">
            <a:spAutoFit/>
          </a:bodyPr>
          <a:lstStyle/>
          <a:p>
            <a:pPr indent="-171450" lvl="0" marL="28575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Calibri"/>
              <a:ea typeface="Calibri"/>
              <a:cs typeface="Calibri"/>
              <a:sym typeface="Calibri"/>
            </a:endParaRPr>
          </a:p>
          <a:p>
            <a:pPr indent="-171450" lvl="0" marL="28575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
        <p:nvSpPr>
          <p:cNvPr id="222" name="Google Shape;222;p6"/>
          <p:cNvSpPr/>
          <p:nvPr/>
        </p:nvSpPr>
        <p:spPr>
          <a:xfrm>
            <a:off x="1760855" y="1180220"/>
            <a:ext cx="743987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Under-sampling data</a:t>
            </a:r>
            <a:r>
              <a:rPr b="0" i="0" lang="en-US"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pic>
        <p:nvPicPr>
          <p:cNvPr id="223" name="Google Shape;223;p6"/>
          <p:cNvPicPr preferRelativeResize="0"/>
          <p:nvPr/>
        </p:nvPicPr>
        <p:blipFill>
          <a:blip r:embed="rId3">
            <a:alphaModFix/>
          </a:blip>
          <a:stretch>
            <a:fillRect/>
          </a:stretch>
        </p:blipFill>
        <p:spPr>
          <a:xfrm>
            <a:off x="862800" y="1990425"/>
            <a:ext cx="4871750" cy="2877150"/>
          </a:xfrm>
          <a:prstGeom prst="rect">
            <a:avLst/>
          </a:prstGeom>
          <a:noFill/>
          <a:ln>
            <a:noFill/>
          </a:ln>
        </p:spPr>
      </p:pic>
      <p:pic>
        <p:nvPicPr>
          <p:cNvPr id="224" name="Google Shape;224;p6"/>
          <p:cNvPicPr preferRelativeResize="0"/>
          <p:nvPr/>
        </p:nvPicPr>
        <p:blipFill>
          <a:blip r:embed="rId4">
            <a:alphaModFix/>
          </a:blip>
          <a:stretch>
            <a:fillRect/>
          </a:stretch>
        </p:blipFill>
        <p:spPr>
          <a:xfrm>
            <a:off x="6094425" y="2061490"/>
            <a:ext cx="4631100" cy="273503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7"/>
          <p:cNvSpPr txBox="1"/>
          <p:nvPr>
            <p:ph type="title"/>
          </p:nvPr>
        </p:nvSpPr>
        <p:spPr>
          <a:xfrm>
            <a:off x="1749425" y="418353"/>
            <a:ext cx="7303340" cy="6574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000"/>
              <a:buFont typeface="Arial"/>
              <a:buNone/>
            </a:pPr>
            <a:r>
              <a:rPr lang="en-US"/>
              <a:t>Preprocessing data </a:t>
            </a:r>
            <a:endParaRPr/>
          </a:p>
        </p:txBody>
      </p:sp>
      <p:sp>
        <p:nvSpPr>
          <p:cNvPr id="230" name="Google Shape;230;p7"/>
          <p:cNvSpPr txBox="1"/>
          <p:nvPr>
            <p:ph idx="12" type="sldNum"/>
          </p:nvPr>
        </p:nvSpPr>
        <p:spPr>
          <a:xfrm>
            <a:off x="10068764" y="6460941"/>
            <a:ext cx="476623" cy="3651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graphicFrame>
        <p:nvGraphicFramePr>
          <p:cNvPr id="231" name="Google Shape;231;p7"/>
          <p:cNvGraphicFramePr/>
          <p:nvPr/>
        </p:nvGraphicFramePr>
        <p:xfrm>
          <a:off x="1994633" y="4271376"/>
          <a:ext cx="3000000" cy="3000000"/>
        </p:xfrm>
        <a:graphic>
          <a:graphicData uri="http://schemas.openxmlformats.org/drawingml/2006/table">
            <a:tbl>
              <a:tblPr bandRow="1" firstRow="1">
                <a:noFill/>
                <a:tableStyleId>{42C23CFC-F1B6-4E27-9B8B-8EC3050F9107}</a:tableStyleId>
              </a:tblPr>
              <a:tblGrid>
                <a:gridCol w="1190525"/>
                <a:gridCol w="1190525"/>
                <a:gridCol w="1190525"/>
                <a:gridCol w="1190525"/>
                <a:gridCol w="1190525"/>
                <a:gridCol w="1190525"/>
                <a:gridCol w="1190525"/>
              </a:tblGrid>
              <a:tr h="4589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Gender</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Gender</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Emergency</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Admission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Elective</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Admission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Urgent</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Admission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Length of Stay</a:t>
                      </a:r>
                      <a:endParaRPr sz="1400" u="none" cap="none" strike="noStrike"/>
                    </a:p>
                  </a:txBody>
                  <a:tcPr marT="45725" marB="45725" marR="91450" marL="91450"/>
                </a:tc>
              </a:tr>
              <a:tr h="4294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Patient1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2</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3.8</a:t>
                      </a:r>
                      <a:endParaRPr sz="1400" u="none" cap="none" strike="noStrike"/>
                    </a:p>
                  </a:txBody>
                  <a:tcPr marT="45725" marB="45725" marR="91450" marL="91450"/>
                </a:tc>
              </a:tr>
              <a:tr h="429400">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Patient2</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2</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6.0</a:t>
                      </a:r>
                      <a:endParaRPr sz="1400" u="none" cap="none" strike="noStrike"/>
                    </a:p>
                  </a:txBody>
                  <a:tcPr marT="45725" marB="45725" marR="91450" marL="91450"/>
                </a:tc>
              </a:tr>
              <a:tr h="4294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t>
                      </a:r>
                      <a:endParaRPr sz="1400" u="none" cap="none" strike="noStrike"/>
                    </a:p>
                  </a:txBody>
                  <a:tcPr marT="45725" marB="45725" marR="91450" marL="91450"/>
                </a:tc>
              </a:tr>
            </a:tbl>
          </a:graphicData>
        </a:graphic>
      </p:graphicFrame>
      <p:sp>
        <p:nvSpPr>
          <p:cNvPr id="232" name="Google Shape;232;p7"/>
          <p:cNvSpPr txBox="1"/>
          <p:nvPr/>
        </p:nvSpPr>
        <p:spPr>
          <a:xfrm>
            <a:off x="4403397" y="3823825"/>
            <a:ext cx="3382028"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Processed Feature table </a:t>
            </a:r>
            <a:endParaRPr b="0" i="0" sz="1400" u="none" cap="none" strike="noStrike">
              <a:solidFill>
                <a:srgbClr val="000000"/>
              </a:solidFill>
              <a:latin typeface="Arial"/>
              <a:ea typeface="Arial"/>
              <a:cs typeface="Arial"/>
              <a:sym typeface="Arial"/>
            </a:endParaRPr>
          </a:p>
        </p:txBody>
      </p:sp>
      <p:sp>
        <p:nvSpPr>
          <p:cNvPr id="233" name="Google Shape;233;p7"/>
          <p:cNvSpPr/>
          <p:nvPr/>
        </p:nvSpPr>
        <p:spPr>
          <a:xfrm>
            <a:off x="1994625" y="1235900"/>
            <a:ext cx="2530500" cy="581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3000"/>
              <a:buFont typeface="Arial"/>
              <a:buNone/>
            </a:pPr>
            <a:r>
              <a:rPr b="1" lang="en-US" sz="1800">
                <a:solidFill>
                  <a:schemeClr val="dk1"/>
                </a:solidFill>
                <a:latin typeface="Times New Roman"/>
                <a:ea typeface="Times New Roman"/>
                <a:cs typeface="Times New Roman"/>
                <a:sym typeface="Times New Roman"/>
              </a:rPr>
              <a:t>Meta feature</a:t>
            </a:r>
            <a:endParaRPr i="0" sz="600" u="none" cap="none" strike="noStrike">
              <a:solidFill>
                <a:schemeClr val="dk1"/>
              </a:solidFill>
              <a:latin typeface="Times New Roman"/>
              <a:ea typeface="Times New Roman"/>
              <a:cs typeface="Times New Roman"/>
              <a:sym typeface="Times New Roman"/>
            </a:endParaRPr>
          </a:p>
        </p:txBody>
      </p:sp>
      <p:pic>
        <p:nvPicPr>
          <p:cNvPr id="234" name="Google Shape;234;p7"/>
          <p:cNvPicPr preferRelativeResize="0"/>
          <p:nvPr/>
        </p:nvPicPr>
        <p:blipFill rotWithShape="1">
          <a:blip r:embed="rId3">
            <a:alphaModFix/>
          </a:blip>
          <a:srcRect b="0" l="0" r="0" t="0"/>
          <a:stretch/>
        </p:blipFill>
        <p:spPr>
          <a:xfrm>
            <a:off x="4276155" y="1015107"/>
            <a:ext cx="3937000" cy="2730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8"/>
          <p:cNvSpPr txBox="1"/>
          <p:nvPr>
            <p:ph type="title"/>
          </p:nvPr>
        </p:nvSpPr>
        <p:spPr>
          <a:xfrm>
            <a:off x="1749425" y="418353"/>
            <a:ext cx="7303340" cy="6574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000"/>
              <a:buFont typeface="Arial"/>
              <a:buNone/>
            </a:pPr>
            <a:r>
              <a:rPr lang="en-US"/>
              <a:t>Preprocessing data</a:t>
            </a:r>
            <a:endParaRPr/>
          </a:p>
        </p:txBody>
      </p:sp>
      <p:sp>
        <p:nvSpPr>
          <p:cNvPr id="240" name="Google Shape;240;p8"/>
          <p:cNvSpPr txBox="1"/>
          <p:nvPr>
            <p:ph idx="12" type="sldNum"/>
          </p:nvPr>
        </p:nvSpPr>
        <p:spPr>
          <a:xfrm>
            <a:off x="10068764" y="6460941"/>
            <a:ext cx="476623" cy="3651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241" name="Google Shape;241;p8"/>
          <p:cNvSpPr/>
          <p:nvPr/>
        </p:nvSpPr>
        <p:spPr>
          <a:xfrm>
            <a:off x="1881750" y="1236093"/>
            <a:ext cx="7686498" cy="1200329"/>
          </a:xfrm>
          <a:prstGeom prst="rect">
            <a:avLst/>
          </a:prstGeom>
          <a:noFill/>
          <a:ln>
            <a:noFill/>
          </a:ln>
        </p:spPr>
        <p:txBody>
          <a:bodyPr anchorCtr="0" anchor="t" bIns="45700" lIns="91425" spcFirstLastPara="1" rIns="91425" wrap="square" tIns="45700">
            <a:spAutoFit/>
          </a:bodyPr>
          <a:lstStyle/>
          <a:p>
            <a:pPr indent="-171450" lvl="0" marL="28575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Calibri"/>
              <a:ea typeface="Calibri"/>
              <a:cs typeface="Calibri"/>
              <a:sym typeface="Calibri"/>
            </a:endParaRPr>
          </a:p>
          <a:p>
            <a:pPr indent="-171450" lvl="0" marL="28575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pic>
        <p:nvPicPr>
          <p:cNvPr id="242" name="Google Shape;242;p8"/>
          <p:cNvPicPr preferRelativeResize="0"/>
          <p:nvPr/>
        </p:nvPicPr>
        <p:blipFill rotWithShape="1">
          <a:blip r:embed="rId3">
            <a:alphaModFix/>
          </a:blip>
          <a:srcRect b="0" l="0" r="0" t="0"/>
          <a:stretch/>
        </p:blipFill>
        <p:spPr>
          <a:xfrm>
            <a:off x="3988126" y="1762432"/>
            <a:ext cx="3937000" cy="4102100"/>
          </a:xfrm>
          <a:prstGeom prst="rect">
            <a:avLst/>
          </a:prstGeom>
          <a:noFill/>
          <a:ln>
            <a:noFill/>
          </a:ln>
        </p:spPr>
      </p:pic>
      <p:sp>
        <p:nvSpPr>
          <p:cNvPr id="243" name="Google Shape;243;p8"/>
          <p:cNvSpPr/>
          <p:nvPr/>
        </p:nvSpPr>
        <p:spPr>
          <a:xfrm>
            <a:off x="1881750" y="1232107"/>
            <a:ext cx="1815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Time-series data</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7b176ca7c6_0_0"/>
          <p:cNvSpPr txBox="1"/>
          <p:nvPr>
            <p:ph idx="12" type="sldNum"/>
          </p:nvPr>
        </p:nvSpPr>
        <p:spPr>
          <a:xfrm>
            <a:off x="11353683" y="6449009"/>
            <a:ext cx="6354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50" name="Google Shape;250;g7b176ca7c6_0_0"/>
          <p:cNvSpPr txBox="1"/>
          <p:nvPr>
            <p:ph idx="1" type="body"/>
          </p:nvPr>
        </p:nvSpPr>
        <p:spPr>
          <a:xfrm>
            <a:off x="302605" y="1112109"/>
            <a:ext cx="11585700" cy="4981800"/>
          </a:xfrm>
          <a:prstGeom prst="rect">
            <a:avLst/>
          </a:prstGeom>
        </p:spPr>
        <p:txBody>
          <a:bodyPr anchorCtr="0" anchor="t" bIns="45700" lIns="91425" spcFirstLastPara="1" rIns="91425" wrap="square" tIns="45700">
            <a:noAutofit/>
          </a:bodyPr>
          <a:lstStyle/>
          <a:p>
            <a:pPr indent="457200" lvl="0" marL="1371600" rtl="0" algn="l">
              <a:spcBef>
                <a:spcPts val="0"/>
              </a:spcBef>
              <a:spcAft>
                <a:spcPts val="0"/>
              </a:spcAft>
              <a:buNone/>
            </a:pPr>
            <a:r>
              <a:t/>
            </a:r>
            <a:endParaRPr b="1" sz="1800">
              <a:latin typeface="Times New Roman"/>
              <a:ea typeface="Times New Roman"/>
              <a:cs typeface="Times New Roman"/>
              <a:sym typeface="Times New Roman"/>
            </a:endParaRPr>
          </a:p>
          <a:p>
            <a:pPr indent="457200" lvl="0" marL="1371600" rtl="0" algn="l">
              <a:spcBef>
                <a:spcPts val="0"/>
              </a:spcBef>
              <a:spcAft>
                <a:spcPts val="0"/>
              </a:spcAft>
              <a:buClr>
                <a:schemeClr val="dk1"/>
              </a:buClr>
              <a:buSzPts val="1800"/>
              <a:buFont typeface="Arial"/>
              <a:buNone/>
            </a:pPr>
            <a:r>
              <a:rPr b="1" lang="en-US" sz="1800">
                <a:latin typeface="Times New Roman"/>
                <a:ea typeface="Times New Roman"/>
                <a:cs typeface="Times New Roman"/>
                <a:sym typeface="Times New Roman"/>
              </a:rPr>
              <a:t>Unstructured data</a:t>
            </a:r>
            <a:endParaRPr/>
          </a:p>
        </p:txBody>
      </p:sp>
      <p:sp>
        <p:nvSpPr>
          <p:cNvPr id="251" name="Google Shape;251;g7b176ca7c6_0_0"/>
          <p:cNvSpPr txBox="1"/>
          <p:nvPr>
            <p:ph type="title"/>
          </p:nvPr>
        </p:nvSpPr>
        <p:spPr>
          <a:xfrm>
            <a:off x="2117501" y="418350"/>
            <a:ext cx="7920300" cy="53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rPr lang="en-US"/>
              <a:t>Preprocessing data </a:t>
            </a:r>
            <a:endParaRPr/>
          </a:p>
        </p:txBody>
      </p:sp>
      <p:pic>
        <p:nvPicPr>
          <p:cNvPr id="252" name="Google Shape;252;g7b176ca7c6_0_0"/>
          <p:cNvPicPr preferRelativeResize="0"/>
          <p:nvPr/>
        </p:nvPicPr>
        <p:blipFill>
          <a:blip r:embed="rId3">
            <a:alphaModFix/>
          </a:blip>
          <a:stretch>
            <a:fillRect/>
          </a:stretch>
        </p:blipFill>
        <p:spPr>
          <a:xfrm>
            <a:off x="2117500" y="1914525"/>
            <a:ext cx="9373123" cy="3743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0"/>
          <p:cNvSpPr txBox="1"/>
          <p:nvPr>
            <p:ph idx="12" type="sldNum"/>
          </p:nvPr>
        </p:nvSpPr>
        <p:spPr>
          <a:xfrm>
            <a:off x="11353683" y="6449009"/>
            <a:ext cx="6354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100"/>
              <a:buFont typeface="Arial"/>
              <a:buNone/>
            </a:pPr>
            <a:fld id="{00000000-1234-1234-1234-123412341234}" type="slidenum">
              <a:rPr b="0" i="0" lang="en-US" sz="1100" u="none" cap="none" strike="noStrike">
                <a:solidFill>
                  <a:srgbClr val="888888"/>
                </a:solidFill>
                <a:latin typeface="Arial"/>
                <a:ea typeface="Arial"/>
                <a:cs typeface="Arial"/>
                <a:sym typeface="Arial"/>
              </a:rPr>
              <a:t>‹#›</a:t>
            </a:fld>
            <a:endParaRPr b="0" i="0" sz="1100" u="none" cap="none" strike="noStrike">
              <a:solidFill>
                <a:srgbClr val="888888"/>
              </a:solidFill>
              <a:latin typeface="Arial"/>
              <a:ea typeface="Arial"/>
              <a:cs typeface="Arial"/>
              <a:sym typeface="Arial"/>
            </a:endParaRPr>
          </a:p>
        </p:txBody>
      </p:sp>
      <p:sp>
        <p:nvSpPr>
          <p:cNvPr id="258" name="Google Shape;258;p10"/>
          <p:cNvSpPr txBox="1"/>
          <p:nvPr>
            <p:ph idx="2" type="body"/>
          </p:nvPr>
        </p:nvSpPr>
        <p:spPr>
          <a:xfrm>
            <a:off x="0" y="722871"/>
            <a:ext cx="9764700" cy="594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A32638"/>
              </a:buClr>
              <a:buSzPts val="3600"/>
              <a:buNone/>
            </a:pPr>
            <a:r>
              <a:rPr lang="en-US" sz="3600">
                <a:solidFill>
                  <a:srgbClr val="A32638"/>
                </a:solidFill>
              </a:rPr>
              <a:t>Model</a:t>
            </a:r>
            <a:endParaRPr/>
          </a:p>
        </p:txBody>
      </p:sp>
      <p:sp>
        <p:nvSpPr>
          <p:cNvPr id="259" name="Google Shape;259;p10"/>
          <p:cNvSpPr txBox="1"/>
          <p:nvPr/>
        </p:nvSpPr>
        <p:spPr>
          <a:xfrm>
            <a:off x="1725449" y="3240973"/>
            <a:ext cx="3156900" cy="646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A32638"/>
                </a:solidFill>
                <a:latin typeface="Calibri"/>
                <a:ea typeface="Calibri"/>
                <a:cs typeface="Calibri"/>
                <a:sym typeface="Calibri"/>
              </a:rPr>
              <a:t>Model</a:t>
            </a:r>
            <a:endParaRPr b="0" i="0" sz="1400" u="none" cap="none" strike="noStrike">
              <a:solidFill>
                <a:srgbClr val="000000"/>
              </a:solidFill>
              <a:latin typeface="Arial"/>
              <a:ea typeface="Arial"/>
              <a:cs typeface="Arial"/>
              <a:sym typeface="Arial"/>
            </a:endParaRPr>
          </a:p>
        </p:txBody>
      </p:sp>
      <p:sp>
        <p:nvSpPr>
          <p:cNvPr id="260" name="Google Shape;260;p10"/>
          <p:cNvSpPr txBox="1"/>
          <p:nvPr/>
        </p:nvSpPr>
        <p:spPr>
          <a:xfrm>
            <a:off x="6584800" y="2626577"/>
            <a:ext cx="3280200" cy="18750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Modules</a:t>
            </a:r>
            <a:endParaRPr b="0" i="0" sz="2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Fusion Models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over Slide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tent - No Photo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2013-11-01T14:42:31Z</dcterms:created>
  <dc:creator>Laura Bubeck</dc:creator>
</cp:coreProperties>
</file>