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Peratoner" userId="1de7a5b62bfc6277" providerId="LiveId" clId="{630822AF-27F7-4EFC-8B43-5E8A5A6A41CB}"/>
    <pc:docChg chg="custSel addSld delSld modSld">
      <pc:chgData name="Carlo Peratoner" userId="1de7a5b62bfc6277" providerId="LiveId" clId="{630822AF-27F7-4EFC-8B43-5E8A5A6A41CB}" dt="2023-02-22T17:50:33.493" v="331" actId="47"/>
      <pc:docMkLst>
        <pc:docMk/>
      </pc:docMkLst>
      <pc:sldChg chg="addSp delSp modSp new del mod">
        <pc:chgData name="Carlo Peratoner" userId="1de7a5b62bfc6277" providerId="LiveId" clId="{630822AF-27F7-4EFC-8B43-5E8A5A6A41CB}" dt="2023-02-22T17:50:32.267" v="330" actId="47"/>
        <pc:sldMkLst>
          <pc:docMk/>
          <pc:sldMk cId="2043208380" sldId="257"/>
        </pc:sldMkLst>
        <pc:spChg chg="del">
          <ac:chgData name="Carlo Peratoner" userId="1de7a5b62bfc6277" providerId="LiveId" clId="{630822AF-27F7-4EFC-8B43-5E8A5A6A41CB}" dt="2023-02-22T16:53:10.169" v="1" actId="478"/>
          <ac:spMkLst>
            <pc:docMk/>
            <pc:sldMk cId="2043208380" sldId="257"/>
            <ac:spMk id="2" creationId="{6208424C-A931-3D63-E6A0-3D8F79419BD2}"/>
          </ac:spMkLst>
        </pc:spChg>
        <pc:spChg chg="del">
          <ac:chgData name="Carlo Peratoner" userId="1de7a5b62bfc6277" providerId="LiveId" clId="{630822AF-27F7-4EFC-8B43-5E8A5A6A41CB}" dt="2023-02-22T16:53:12.102" v="2" actId="478"/>
          <ac:spMkLst>
            <pc:docMk/>
            <pc:sldMk cId="2043208380" sldId="257"/>
            <ac:spMk id="3" creationId="{ABCDE97D-731A-6B6E-4102-C2887B1083E1}"/>
          </ac:spMkLst>
        </pc:spChg>
        <pc:spChg chg="add mod">
          <ac:chgData name="Carlo Peratoner" userId="1de7a5b62bfc6277" providerId="LiveId" clId="{630822AF-27F7-4EFC-8B43-5E8A5A6A41CB}" dt="2023-02-22T16:55:10.301" v="94" actId="20577"/>
          <ac:spMkLst>
            <pc:docMk/>
            <pc:sldMk cId="2043208380" sldId="257"/>
            <ac:spMk id="6" creationId="{4E393126-3AD3-E16C-C23F-4CE475F05A4F}"/>
          </ac:spMkLst>
        </pc:spChg>
        <pc:spChg chg="add mod">
          <ac:chgData name="Carlo Peratoner" userId="1de7a5b62bfc6277" providerId="LiveId" clId="{630822AF-27F7-4EFC-8B43-5E8A5A6A41CB}" dt="2023-02-22T16:55:40.649" v="111" actId="20577"/>
          <ac:spMkLst>
            <pc:docMk/>
            <pc:sldMk cId="2043208380" sldId="257"/>
            <ac:spMk id="7" creationId="{CC68F5D8-C23E-4787-FAEC-BC77368D829F}"/>
          </ac:spMkLst>
        </pc:spChg>
        <pc:picChg chg="add mod">
          <ac:chgData name="Carlo Peratoner" userId="1de7a5b62bfc6277" providerId="LiveId" clId="{630822AF-27F7-4EFC-8B43-5E8A5A6A41CB}" dt="2023-02-22T16:54:28.124" v="6" actId="1076"/>
          <ac:picMkLst>
            <pc:docMk/>
            <pc:sldMk cId="2043208380" sldId="257"/>
            <ac:picMk id="5" creationId="{BD478353-CD0D-FAD7-62D8-5CA3D78661F8}"/>
          </ac:picMkLst>
        </pc:picChg>
      </pc:sldChg>
      <pc:sldChg chg="addSp delSp modSp add del mod">
        <pc:chgData name="Carlo Peratoner" userId="1de7a5b62bfc6277" providerId="LiveId" clId="{630822AF-27F7-4EFC-8B43-5E8A5A6A41CB}" dt="2023-02-22T17:50:33.493" v="331" actId="47"/>
        <pc:sldMkLst>
          <pc:docMk/>
          <pc:sldMk cId="938631625" sldId="258"/>
        </pc:sldMkLst>
        <pc:spChg chg="add mod">
          <ac:chgData name="Carlo Peratoner" userId="1de7a5b62bfc6277" providerId="LiveId" clId="{630822AF-27F7-4EFC-8B43-5E8A5A6A41CB}" dt="2023-02-22T16:56:56.512" v="153" actId="207"/>
          <ac:spMkLst>
            <pc:docMk/>
            <pc:sldMk cId="938631625" sldId="258"/>
            <ac:spMk id="4" creationId="{5795A9E2-1FF0-B4F1-BCEC-2C9D2E27445E}"/>
          </ac:spMkLst>
        </pc:spChg>
        <pc:spChg chg="del">
          <ac:chgData name="Carlo Peratoner" userId="1de7a5b62bfc6277" providerId="LiveId" clId="{630822AF-27F7-4EFC-8B43-5E8A5A6A41CB}" dt="2023-02-22T16:56:24.829" v="114" actId="478"/>
          <ac:spMkLst>
            <pc:docMk/>
            <pc:sldMk cId="938631625" sldId="258"/>
            <ac:spMk id="6" creationId="{4E393126-3AD3-E16C-C23F-4CE475F05A4F}"/>
          </ac:spMkLst>
        </pc:spChg>
        <pc:spChg chg="del">
          <ac:chgData name="Carlo Peratoner" userId="1de7a5b62bfc6277" providerId="LiveId" clId="{630822AF-27F7-4EFC-8B43-5E8A5A6A41CB}" dt="2023-02-22T16:56:27.130" v="115" actId="478"/>
          <ac:spMkLst>
            <pc:docMk/>
            <pc:sldMk cId="938631625" sldId="258"/>
            <ac:spMk id="7" creationId="{CC68F5D8-C23E-4787-FAEC-BC77368D829F}"/>
          </ac:spMkLst>
        </pc:spChg>
        <pc:spChg chg="add mod">
          <ac:chgData name="Carlo Peratoner" userId="1de7a5b62bfc6277" providerId="LiveId" clId="{630822AF-27F7-4EFC-8B43-5E8A5A6A41CB}" dt="2023-02-22T16:57:14.049" v="184" actId="20577"/>
          <ac:spMkLst>
            <pc:docMk/>
            <pc:sldMk cId="938631625" sldId="258"/>
            <ac:spMk id="8" creationId="{A35B1738-EA25-D83E-9574-730DBDFE91C2}"/>
          </ac:spMkLst>
        </pc:spChg>
        <pc:spChg chg="add mod">
          <ac:chgData name="Carlo Peratoner" userId="1de7a5b62bfc6277" providerId="LiveId" clId="{630822AF-27F7-4EFC-8B43-5E8A5A6A41CB}" dt="2023-02-22T16:57:45.274" v="212" actId="207"/>
          <ac:spMkLst>
            <pc:docMk/>
            <pc:sldMk cId="938631625" sldId="258"/>
            <ac:spMk id="9" creationId="{6C92E15A-C7E1-A90F-3E92-B72CFF68B1BD}"/>
          </ac:spMkLst>
        </pc:spChg>
        <pc:spChg chg="add mod">
          <ac:chgData name="Carlo Peratoner" userId="1de7a5b62bfc6277" providerId="LiveId" clId="{630822AF-27F7-4EFC-8B43-5E8A5A6A41CB}" dt="2023-02-22T16:58:22.273" v="329" actId="1076"/>
          <ac:spMkLst>
            <pc:docMk/>
            <pc:sldMk cId="938631625" sldId="258"/>
            <ac:spMk id="10" creationId="{8EAECFD7-E417-C1A8-CDAC-05760AA9D66D}"/>
          </ac:spMkLst>
        </pc:spChg>
        <pc:picChg chg="add mod">
          <ac:chgData name="Carlo Peratoner" userId="1de7a5b62bfc6277" providerId="LiveId" clId="{630822AF-27F7-4EFC-8B43-5E8A5A6A41CB}" dt="2023-02-22T16:56:33.894" v="118" actId="14100"/>
          <ac:picMkLst>
            <pc:docMk/>
            <pc:sldMk cId="938631625" sldId="258"/>
            <ac:picMk id="3" creationId="{C4F5186B-524B-981F-025A-89D5885D6A2A}"/>
          </ac:picMkLst>
        </pc:picChg>
        <pc:picChg chg="del">
          <ac:chgData name="Carlo Peratoner" userId="1de7a5b62bfc6277" providerId="LiveId" clId="{630822AF-27F7-4EFC-8B43-5E8A5A6A41CB}" dt="2023-02-22T16:56:21.661" v="113" actId="478"/>
          <ac:picMkLst>
            <pc:docMk/>
            <pc:sldMk cId="938631625" sldId="258"/>
            <ac:picMk id="5" creationId="{BD478353-CD0D-FAD7-62D8-5CA3D78661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C542-CDB1-F945-A99B-1CA56277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C9A8-5DC3-5723-0336-91985E373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313D-174E-BAE2-5B08-A97AED41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1F87-BE1B-3DA7-6A14-72909E6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CA07-1B0D-4237-0091-EEBAC2A6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1BC5-7C97-5B2D-A4F5-EEF901E4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57FE9-52C6-F34C-CD7C-0EB73CAB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8F7F-376C-64B7-1802-6B3319C7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5AA5-778C-29E6-3B5A-8291FBB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5D796-DC4F-7C87-DCED-69205968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5542-46C5-7338-2498-F241DBCBD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218C6-359E-07D8-6E51-A63FB58E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FDB1-64F7-C8BE-4C75-868EAA10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FA5D-D628-24DB-F609-313BCA3B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DD8-4DB6-C6F2-DDE5-7BBAA051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6D6B-1F05-07F4-449C-70113FFB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DC66-0897-E0AC-7438-1A0C9F4E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649C-EF2C-3E40-2EAD-E69AACA4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E937-E695-087E-E14E-E7E83414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EC2A-86BB-D6DF-18BF-78D5DF70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33E-1684-2776-1716-AE382E96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FADC-5C2E-550A-EC0F-30786573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3E62-6825-B0C8-F65E-2282813D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23F9-C97A-FB1E-AB27-82A3901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20D-5A06-3B93-85B3-14CB4624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E969-A022-AF92-786B-25B4E58D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77CA-3BD2-6DE9-C2B4-18C67F92D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07B6A-6508-6EBA-FFED-C72009C8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00870-39DE-E766-000E-DCBB4B0B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D149-45CA-5DC6-A6EB-D79EC17D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4FAF3-2AC3-3624-B543-D889EA5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AF1-FC90-9767-948C-ED6F3F1E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58E7-98FC-8476-AAF2-64227DFE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EAFD9-DC08-0CA5-AE2F-960E59D7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33BA0-D4C3-B9DE-078F-565647F6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F962C-EA1B-6AAE-D8DA-6351550F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A192A-8127-841A-0416-FF225CA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CF88F-649A-885C-6CCA-88BE11E9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897E8-D10C-9E16-0D98-1AB7B54D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A3F3-0CEB-19B6-A3B2-15CF12C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EB65D-66F6-16B5-AAE2-1044BE15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BAE89-D72D-30C4-7642-ECECA1A5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F7AE-EABA-4EC4-8965-9586E402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3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26947-C749-891A-0658-8235FAD2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0ED29-934B-6CBB-0B0C-93749D5C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F2A8-F8FA-B919-3A98-D9C1512A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DC11-D5CC-3DE7-CD44-FA5A1A2B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115E-2E0F-119F-2CB8-8A6E6CCF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C1854-FD26-6BBC-F45B-B8E5DC32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1CAFD-BAD7-16D2-A92A-1473F918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1CF8-93F8-4F90-78F9-B16F1F46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C7E2-47B7-C167-5BF7-6025706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89F7-A198-6EC0-C518-2A66064C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C5F67-7984-6BCC-F7AF-E65BF4B53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F612-9532-671A-CAA1-0B00C49D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7FEA-0FF1-37D9-8CA9-7606D2A8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81A6-FD21-547F-D88E-38A64EE8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0DA0-3258-8165-94B8-A74A190A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2015-53BC-4A5C-9957-D28AA45C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7831-2770-B69F-345F-17C6D7D03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E2AC-4A24-813E-31DF-B0DF7FBB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5998-9960-47E4-BAF9-20B81653DCF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866B-B133-8732-DD66-31F51A38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6F1F-193C-AC60-CE1E-88197FAFA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737B-FEA3-42B3-8B07-791E3FAA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98D8E15-A27B-6F2B-D7C8-08791E3E0261}"/>
              </a:ext>
            </a:extLst>
          </p:cNvPr>
          <p:cNvGrpSpPr/>
          <p:nvPr/>
        </p:nvGrpSpPr>
        <p:grpSpPr>
          <a:xfrm>
            <a:off x="422869" y="472831"/>
            <a:ext cx="11067585" cy="6115202"/>
            <a:chOff x="422869" y="472831"/>
            <a:chExt cx="11067585" cy="61152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A8914D-87A8-8164-C389-7A46B3B6E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869" y="531222"/>
              <a:ext cx="11067585" cy="605681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F53C44-3733-ABF1-4505-7F317068D6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6583" y="5042262"/>
              <a:ext cx="923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E39E33-F14F-007A-4B6F-EA15C44364E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9" y="657497"/>
              <a:ext cx="33218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387E82-5C71-06E3-1168-3FEB018FCCFB}"/>
                </a:ext>
              </a:extLst>
            </p:cNvPr>
            <p:cNvSpPr txBox="1"/>
            <p:nvPr/>
          </p:nvSpPr>
          <p:spPr>
            <a:xfrm>
              <a:off x="4119155" y="472831"/>
              <a:ext cx="501066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Strength and Development areas for Peer Feedback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9B9D14-4E33-ED8F-753D-2932A39FC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4686" y="657497"/>
              <a:ext cx="37446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AD8543-41A4-17EF-4F7F-CD2270A19569}"/>
                </a:ext>
              </a:extLst>
            </p:cNvPr>
            <p:cNvSpPr/>
            <p:nvPr/>
          </p:nvSpPr>
          <p:spPr>
            <a:xfrm>
              <a:off x="10349249" y="3828700"/>
              <a:ext cx="844732" cy="19158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Edit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3E16EB-CA0C-BE89-B293-BBBF2A0DFE1E}"/>
                </a:ext>
              </a:extLst>
            </p:cNvPr>
            <p:cNvSpPr txBox="1"/>
            <p:nvPr/>
          </p:nvSpPr>
          <p:spPr>
            <a:xfrm>
              <a:off x="6563528" y="2008441"/>
              <a:ext cx="250533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Add word count for each of the four fields require a minimum of 75 words per field. Show only in edit mode.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BFFDCC-0A78-B8D5-4C63-18941CDA2F70}"/>
                </a:ext>
              </a:extLst>
            </p:cNvPr>
            <p:cNvSpPr txBox="1"/>
            <p:nvPr/>
          </p:nvSpPr>
          <p:spPr>
            <a:xfrm>
              <a:off x="10153312" y="1382525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Word count: 64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21D1F-A8FA-9145-E3DF-6ABBD725E0B7}"/>
                </a:ext>
              </a:extLst>
            </p:cNvPr>
            <p:cNvSpPr txBox="1"/>
            <p:nvPr/>
          </p:nvSpPr>
          <p:spPr>
            <a:xfrm>
              <a:off x="10153311" y="1900685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Word count: 88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25A1AC-1454-64DD-8C21-90CE663C8DE8}"/>
                </a:ext>
              </a:extLst>
            </p:cNvPr>
            <p:cNvSpPr txBox="1"/>
            <p:nvPr/>
          </p:nvSpPr>
          <p:spPr>
            <a:xfrm>
              <a:off x="10173349" y="2759682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Word count: 95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092624-77A6-5D76-FEC1-2922A4E4D629}"/>
                </a:ext>
              </a:extLst>
            </p:cNvPr>
            <p:cNvSpPr txBox="1"/>
            <p:nvPr/>
          </p:nvSpPr>
          <p:spPr>
            <a:xfrm>
              <a:off x="10193387" y="3397106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Word count: 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4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Peratoner</dc:creator>
  <cp:lastModifiedBy>Carlo Peratoner</cp:lastModifiedBy>
  <cp:revision>1</cp:revision>
  <dcterms:created xsi:type="dcterms:W3CDTF">2023-02-11T23:00:57Z</dcterms:created>
  <dcterms:modified xsi:type="dcterms:W3CDTF">2023-02-22T17:53:33Z</dcterms:modified>
</cp:coreProperties>
</file>