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95FA-905F-68D5-6C60-9ADD39A9B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B4C11-5018-9328-D11F-6EF394452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25F4-FF5C-DA7D-2D4F-DDB59A5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C634-C2A7-692E-50BF-27762EAE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A26A-4EAF-582C-F6A6-905673F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BC44-B0EB-1A4F-FB0C-08646C54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CD2EA-70F1-C483-76FA-7D51B68A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D5C4-25A3-9254-D33F-3C5B1F58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C732-7F3E-962F-8C3F-A553EF0B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1193-1400-D613-19D2-B885F7D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0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AF366-4C7D-C946-B502-40BDBF89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2FE75-E864-F7EA-99AC-2B4067533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9217-B2B7-09D2-8A9D-EA2CDC21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C42B-1FE5-977F-BC6D-7809C4AB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B135-8C49-DE4D-1214-BDE7653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DE33-F32C-993B-D9A9-D867E82B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F4D9-7928-3FA8-650D-8C4DEE5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F8BDE-054A-7F2D-B14A-B3BBBCAD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6F47-F82D-A873-083C-6085174C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B183-4F85-CCB0-0929-7CB88F9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504C-509C-806C-89DE-2D6C8801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C089E-6F3E-6D99-6FB6-4532ADEF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D370-1A6F-0751-7ABA-B840ACF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412F-D1E0-23E2-897F-97BC28D3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74FE-6D0A-D86D-0926-FF61FFD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3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BD5-D654-30BB-C10D-063D2876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A861-1F4B-6A65-B87D-81BDA9D76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172C0-9A2F-1EF9-CEBE-81BC28B3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FC091-CEFA-55BA-EC2F-01A16852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9187-C4E7-09BC-1D87-7A5C1EFE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1B63F-EED9-98B5-4780-5F50DCF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F25B-9C97-06C3-4B57-4FD3BE90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17B7-FB86-AC57-7D4F-937B4B45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30D7-4BA5-A882-8303-F60953048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923E-40FF-D3AF-0A37-468613FE6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1DFA5-5052-6798-3FED-471A5445C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1DCFD-C812-FB01-E68E-601AE55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B7C27-86E2-5E6E-12EE-D97EA2A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F0731-E4BD-3061-2791-CFDDD483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CD64-ADF8-9740-CB8B-69945EFC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A63A1-5EEC-93E5-0A9E-E3862E2E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A3C5-84FE-FC02-EEF9-16A5D6A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33CCA-B3A1-278F-1D2D-2DF26040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77CC7-B477-774B-DB05-32963346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836B-A8D9-B8AA-2A1D-EABB3683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BCBA-F823-3DD8-94A2-D1A24AA6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2141-57DC-2B38-E395-BBD3C826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A3863-120E-F9F3-1D87-2BA3B136E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C1EF-8BFF-3B31-FC45-77E52914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C773-C7BA-B971-4E02-2B0EF950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64479-C2D6-D2E8-45E6-8A89890D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D470-0FCB-C6DD-47B0-A716A93A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8D54-3CAD-4484-16E7-72C8800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F76EB-D17B-017F-F472-2DB1D0426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7BCC7-7062-CCB9-2E76-F8F7F7ED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DA2A-02D4-6995-1E31-C89B3F4C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1DAB-4AC0-AEB0-11FC-A219E1BD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6B6FB-4E53-9C4A-24D8-86E18E7F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6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C64A-07A2-4C01-D590-6FA60AE0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AC0F-E9F5-2D44-20D5-7AE866E1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E346-4A95-FC8B-48B0-71951F650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51AD-791D-419E-9754-DA3F9C749168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3689-BB50-9A7E-D132-DA552F583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34218-07E8-05FB-DDD1-4CD1189EF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0E4C-E093-4E05-89C7-871BB475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78353-CD0D-FAD7-62D8-5CA3D7866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4" y="495300"/>
            <a:ext cx="10049511" cy="608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93126-3AD3-E16C-C23F-4CE475F05A4F}"/>
              </a:ext>
            </a:extLst>
          </p:cNvPr>
          <p:cNvSpPr txBox="1"/>
          <p:nvPr/>
        </p:nvSpPr>
        <p:spPr>
          <a:xfrm>
            <a:off x="6197600" y="1930400"/>
            <a:ext cx="462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group activity where only one response</a:t>
            </a:r>
          </a:p>
          <a:p>
            <a:r>
              <a:rPr lang="en-US" dirty="0"/>
              <a:t>Is permitted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8F5D8-C23E-4787-FAEC-BC77368D829F}"/>
              </a:ext>
            </a:extLst>
          </p:cNvPr>
          <p:cNvSpPr txBox="1"/>
          <p:nvPr/>
        </p:nvSpPr>
        <p:spPr>
          <a:xfrm>
            <a:off x="677544" y="5418585"/>
            <a:ext cx="10262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Add Title Notes</a:t>
            </a:r>
          </a:p>
        </p:txBody>
      </p:sp>
    </p:spTree>
    <p:extLst>
      <p:ext uri="{BB962C8B-B14F-4D97-AF65-F5344CB8AC3E}">
        <p14:creationId xmlns:p14="http://schemas.microsoft.com/office/powerpoint/2010/main" val="204320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5186B-524B-981F-025A-89D5885D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20" y="508000"/>
            <a:ext cx="11501160" cy="589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95A9E2-1FF0-B4F1-BCEC-2C9D2E27445E}"/>
              </a:ext>
            </a:extLst>
          </p:cNvPr>
          <p:cNvSpPr txBox="1"/>
          <p:nvPr/>
        </p:nvSpPr>
        <p:spPr>
          <a:xfrm>
            <a:off x="5016500" y="457200"/>
            <a:ext cx="24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along the top axis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B1738-EA25-D83E-9574-730DBDFE91C2}"/>
              </a:ext>
            </a:extLst>
          </p:cNvPr>
          <p:cNvSpPr txBox="1"/>
          <p:nvPr/>
        </p:nvSpPr>
        <p:spPr>
          <a:xfrm>
            <a:off x="-88900" y="3568700"/>
            <a:ext cx="289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Character along the side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92E15A-C7E1-A90F-3E92-B72CFF68B1BD}"/>
              </a:ext>
            </a:extLst>
          </p:cNvPr>
          <p:cNvSpPr txBox="1"/>
          <p:nvPr/>
        </p:nvSpPr>
        <p:spPr>
          <a:xfrm>
            <a:off x="4419600" y="2667000"/>
            <a:ext cx="2461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indicated as shown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ECFD7-E417-C1A8-CDAC-05760AA9D66D}"/>
              </a:ext>
            </a:extLst>
          </p:cNvPr>
          <p:cNvSpPr txBox="1"/>
          <p:nvPr/>
        </p:nvSpPr>
        <p:spPr>
          <a:xfrm>
            <a:off x="3543300" y="3614866"/>
            <a:ext cx="448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an icon to show if there are notes.</a:t>
            </a:r>
          </a:p>
          <a:p>
            <a:r>
              <a:rPr lang="en-US" dirty="0">
                <a:solidFill>
                  <a:srgbClr val="FF0000"/>
                </a:solidFill>
              </a:rPr>
              <a:t>Click on the icon to see the notes in a window</a:t>
            </a:r>
          </a:p>
        </p:txBody>
      </p:sp>
    </p:spTree>
    <p:extLst>
      <p:ext uri="{BB962C8B-B14F-4D97-AF65-F5344CB8AC3E}">
        <p14:creationId xmlns:p14="http://schemas.microsoft.com/office/powerpoint/2010/main" val="93863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Peratoner</dc:creator>
  <cp:lastModifiedBy>Carlo Peratoner</cp:lastModifiedBy>
  <cp:revision>1</cp:revision>
  <dcterms:created xsi:type="dcterms:W3CDTF">2023-02-22T17:11:45Z</dcterms:created>
  <dcterms:modified xsi:type="dcterms:W3CDTF">2023-02-22T17:12:08Z</dcterms:modified>
</cp:coreProperties>
</file>