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8" r:id="rId3"/>
    <p:sldId id="267" r:id="rId4"/>
    <p:sldId id="272" r:id="rId5"/>
    <p:sldId id="260" r:id="rId6"/>
    <p:sldId id="271" r:id="rId7"/>
    <p:sldId id="266" r:id="rId8"/>
    <p:sldId id="270" r:id="rId9"/>
    <p:sldId id="261" r:id="rId10"/>
    <p:sldId id="268" r:id="rId11"/>
    <p:sldId id="269" r:id="rId12"/>
    <p:sldId id="264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7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9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6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31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2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7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34482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73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841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188595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801" y="257175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8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40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40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93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78" indent="0">
              <a:buNone/>
              <a:defRPr sz="1600"/>
            </a:lvl2pPr>
            <a:lvl3pPr marL="914354" indent="0">
              <a:buNone/>
              <a:defRPr sz="1600"/>
            </a:lvl3pPr>
            <a:lvl4pPr marL="1371532" indent="0">
              <a:buNone/>
              <a:defRPr sz="1600"/>
            </a:lvl4pPr>
            <a:lvl5pPr marL="1828709" indent="0">
              <a:buNone/>
              <a:defRPr sz="1600"/>
            </a:lvl5pPr>
            <a:lvl6pPr marL="2285886" indent="0">
              <a:buNone/>
              <a:defRPr sz="1600"/>
            </a:lvl6pPr>
            <a:lvl7pPr marL="2743062" indent="0">
              <a:buNone/>
              <a:defRPr sz="1600"/>
            </a:lvl7pPr>
            <a:lvl8pPr marL="3200240" indent="0">
              <a:buNone/>
              <a:defRPr sz="1600"/>
            </a:lvl8pPr>
            <a:lvl9pPr marL="3657418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71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9000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78" indent="0">
              <a:buNone/>
              <a:defRPr sz="1600"/>
            </a:lvl2pPr>
            <a:lvl3pPr marL="914354" indent="0">
              <a:buNone/>
              <a:defRPr sz="1600"/>
            </a:lvl3pPr>
            <a:lvl4pPr marL="1371532" indent="0">
              <a:buNone/>
              <a:defRPr sz="1600"/>
            </a:lvl4pPr>
            <a:lvl5pPr marL="1828709" indent="0">
              <a:buNone/>
              <a:defRPr sz="1600"/>
            </a:lvl5pPr>
            <a:lvl6pPr marL="2285886" indent="0">
              <a:buNone/>
              <a:defRPr sz="1600"/>
            </a:lvl6pPr>
            <a:lvl7pPr marL="2743062" indent="0">
              <a:buNone/>
              <a:defRPr sz="1600"/>
            </a:lvl7pPr>
            <a:lvl8pPr marL="3200240" indent="0">
              <a:buNone/>
              <a:defRPr sz="1600"/>
            </a:lvl8pPr>
            <a:lvl9pPr marL="3657418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7" y="4873770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6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5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78" indent="0">
              <a:buNone/>
              <a:defRPr sz="1600"/>
            </a:lvl2pPr>
            <a:lvl3pPr marL="914354" indent="0">
              <a:buNone/>
              <a:defRPr sz="1600"/>
            </a:lvl3pPr>
            <a:lvl4pPr marL="1371532" indent="0">
              <a:buNone/>
              <a:defRPr sz="1600"/>
            </a:lvl4pPr>
            <a:lvl5pPr marL="1828709" indent="0">
              <a:buNone/>
              <a:defRPr sz="1600"/>
            </a:lvl5pPr>
            <a:lvl6pPr marL="2285886" indent="0">
              <a:buNone/>
              <a:defRPr sz="1600"/>
            </a:lvl6pPr>
            <a:lvl7pPr marL="2743062" indent="0">
              <a:buNone/>
              <a:defRPr sz="1600"/>
            </a:lvl7pPr>
            <a:lvl8pPr marL="3200240" indent="0">
              <a:buNone/>
              <a:defRPr sz="1600"/>
            </a:lvl8pPr>
            <a:lvl9pPr marL="3657418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200" y="487376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27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82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2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1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8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2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1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3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3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0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9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0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4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4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18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iceman.tistory.com/85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eemit.com/kr/@sanghkaang/2-jupyter" TargetMode="External"/><Relationship Id="rId2" Type="http://schemas.openxmlformats.org/officeDocument/2006/relationships/hyperlink" Target="https://copycoding.tistory.com/72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rfriend.tistory.com/298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bloter.net/archives/313731?utm_source=newsletter&amp;utm_medium=email&amp;utm_term=&amp;utm_content=%ED%95%9C%EA%B5%AD%EC%97%90%EC%84%9C+AI%EA%B0%80+%EC%96%B4%EB%A0%A4%EC%9A%B4+%EC%9D%B4%EC%9C%A0&amp;utm_campaign=BloterLetter&amp;utm_source=Subscribers+Raw+Data&amp;utm_campaign=af5f3fd39a-EMAIL_CAMPAIGN_2018_06_28_11_35&amp;utm_medium=email&amp;utm_term=0_d766736d29-af5f3fd39a-101377609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anaconda.com/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DF1F-DDF9-4DA5-AF5B-1A8DE8429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31"/>
            <a:ext cx="9144000" cy="1641491"/>
          </a:xfrm>
        </p:spPr>
        <p:txBody>
          <a:bodyPr>
            <a:normAutofit/>
          </a:bodyPr>
          <a:lstStyle/>
          <a:p>
            <a:r>
              <a:rPr lang="en-US" sz="5300">
                <a:latin typeface="Arial" panose="020B0604020202020204" pitchFamily="34" charset="0"/>
                <a:cs typeface="Arial" panose="020B0604020202020204" pitchFamily="34" charset="0"/>
              </a:rPr>
              <a:t>HMD </a:t>
            </a:r>
            <a:br>
              <a:rPr lang="en-US" sz="53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300">
                <a:latin typeface="Arial" panose="020B0604020202020204" pitchFamily="34" charset="0"/>
                <a:cs typeface="Arial" panose="020B0604020202020204" pitchFamily="34" charset="0"/>
              </a:rPr>
              <a:t>Deep learning Camp</a:t>
            </a:r>
          </a:p>
        </p:txBody>
      </p:sp>
      <p:pic>
        <p:nvPicPr>
          <p:cNvPr id="10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FBA6236E-4721-48CB-8922-C7311C0748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44" b="27645"/>
          <a:stretch/>
        </p:blipFill>
        <p:spPr>
          <a:xfrm>
            <a:off x="23" y="14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2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Anaconda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를 활용한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개발 환경 구축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A3D618-0A01-43DE-91B6-4C7415E8AAD3}"/>
              </a:ext>
            </a:extLst>
          </p:cNvPr>
          <p:cNvSpPr txBox="1"/>
          <p:nvPr/>
        </p:nvSpPr>
        <p:spPr>
          <a:xfrm>
            <a:off x="1095559" y="1328084"/>
            <a:ext cx="5736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Anaconda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가상환경 생성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sz="2000" dirty="0">
                <a:hlinkClick r:id="rId2"/>
              </a:rPr>
              <a:t>https://niceman.tistory.com/85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4129C1-9D56-4F35-85BE-A7658E23F8A7}"/>
              </a:ext>
            </a:extLst>
          </p:cNvPr>
          <p:cNvSpPr txBox="1"/>
          <p:nvPr/>
        </p:nvSpPr>
        <p:spPr>
          <a:xfrm>
            <a:off x="1095559" y="2927325"/>
            <a:ext cx="57365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package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Tx/>
              <a:buChar char="-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가상환경 활성화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Tx/>
              <a:buChar char="-"/>
            </a:pPr>
            <a:r>
              <a:rPr 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conda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 </a:t>
            </a:r>
            <a:r>
              <a:rPr 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nb_conda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Tx/>
              <a:buChar char="-"/>
            </a:pPr>
            <a:r>
              <a:rPr 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conda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install </a:t>
            </a:r>
            <a:r>
              <a:rPr 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pandas</a:t>
            </a:r>
          </a:p>
          <a:p>
            <a:pPr marL="342882" indent="-342882">
              <a:buFontTx/>
              <a:buChar char="-"/>
            </a:pP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35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편집을 위한 환경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66652-5458-4CA5-A782-005946C96D64}"/>
              </a:ext>
            </a:extLst>
          </p:cNvPr>
          <p:cNvSpPr txBox="1"/>
          <p:nvPr/>
        </p:nvSpPr>
        <p:spPr>
          <a:xfrm>
            <a:off x="1095559" y="1328086"/>
            <a:ext cx="5736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78" indent="-457178">
              <a:buAutoNum type="arabicPeriod"/>
            </a:pPr>
            <a:r>
              <a:rPr 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jupyter</a:t>
            </a:r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notebook</a:t>
            </a:r>
          </a:p>
          <a:p>
            <a:pPr marL="457178" indent="-457178">
              <a:buAutoNum type="arabicPeriod"/>
            </a:pPr>
            <a:r>
              <a:rPr 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spyder</a:t>
            </a:r>
            <a:endParaRPr 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178" indent="-457178">
              <a:buAutoNum type="arabicPeriod"/>
            </a:pPr>
            <a:r>
              <a:rPr 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pycham</a:t>
            </a:r>
            <a:endParaRPr 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790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3605"/>
            <a:ext cx="10515600" cy="732155"/>
          </a:xfrm>
        </p:spPr>
        <p:txBody>
          <a:bodyPr>
            <a:noAutofit/>
          </a:bodyPr>
          <a:lstStyle/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hlinkClick r:id="rId2"/>
              </a:rPr>
              <a:t>https://copycoding.tistory.com/72</a:t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dirty="0">
                <a:hlinkClick r:id="rId3"/>
              </a:rPr>
              <a:t>https://steemit.com/kr/@sanghkaang/2-jupyter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F0DAB2-B386-4C5F-A069-04E9EEB68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735" y="1948975"/>
            <a:ext cx="8327300" cy="451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51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Spyder </a:t>
            </a:r>
            <a:r>
              <a:rPr lang="en-US" sz="2800" dirty="0">
                <a:hlinkClick r:id="rId2"/>
              </a:rPr>
              <a:t>https://rfriend.tistory.com/298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0EFF17-DD04-4851-A2E8-0F9C442C2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5" y="1097286"/>
            <a:ext cx="10076033" cy="546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3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프로그래밍 실습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165069-312C-433B-9CF6-DA6E419C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113" y="1249751"/>
            <a:ext cx="6726555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2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Contents – Day1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FB258-4CFC-4956-9D78-2CFD04783683}"/>
              </a:ext>
            </a:extLst>
          </p:cNvPr>
          <p:cNvSpPr txBox="1"/>
          <p:nvPr/>
        </p:nvSpPr>
        <p:spPr>
          <a:xfrm>
            <a:off x="1095559" y="1185846"/>
            <a:ext cx="5736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</a:p>
          <a:p>
            <a:pPr marL="342882" indent="-342882">
              <a:buFontTx/>
              <a:buChar char="-"/>
            </a:pP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Deep learning Camp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목적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Tx/>
              <a:buChar char="-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과정 소개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(Day 1~3)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AE035-1B90-42D7-BFC1-34E2DC377988}"/>
              </a:ext>
            </a:extLst>
          </p:cNvPr>
          <p:cNvSpPr txBox="1"/>
          <p:nvPr/>
        </p:nvSpPr>
        <p:spPr>
          <a:xfrm>
            <a:off x="1095559" y="2503431"/>
            <a:ext cx="5736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구축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Tx/>
              <a:buChar char="-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Anaconda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 환경 구축 방법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Tx/>
              <a:buChar char="-"/>
            </a:pP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편집을 위한 환경 사용 방법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F5113-3E44-44BC-A042-EFB38DCDC7F0}"/>
              </a:ext>
            </a:extLst>
          </p:cNvPr>
          <p:cNvSpPr txBox="1"/>
          <p:nvPr/>
        </p:nvSpPr>
        <p:spPr>
          <a:xfrm>
            <a:off x="1095559" y="3986791"/>
            <a:ext cx="5736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실습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Tx/>
              <a:buChar char="-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Mission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1~4 + Final</a:t>
            </a:r>
          </a:p>
        </p:txBody>
      </p:sp>
    </p:spTree>
    <p:extLst>
      <p:ext uri="{BB962C8B-B14F-4D97-AF65-F5344CB8AC3E}">
        <p14:creationId xmlns:p14="http://schemas.microsoft.com/office/powerpoint/2010/main" val="381952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"/>
                    </a14:imgEffect>
                    <a14:imgEffect>
                      <a14:brightnessContrast bright="-76000" contrast="-8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EBE7F7-48AA-4518-A456-B1350DC50027}"/>
              </a:ext>
            </a:extLst>
          </p:cNvPr>
          <p:cNvSpPr txBox="1"/>
          <p:nvPr/>
        </p:nvSpPr>
        <p:spPr>
          <a:xfrm>
            <a:off x="6494395" y="1051778"/>
            <a:ext cx="530915" cy="50270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0FC61-D25B-41E6-8026-9D38D7EDFE28}"/>
              </a:ext>
            </a:extLst>
          </p:cNvPr>
          <p:cNvSpPr txBox="1"/>
          <p:nvPr/>
        </p:nvSpPr>
        <p:spPr>
          <a:xfrm>
            <a:off x="990553" y="3917874"/>
            <a:ext cx="1550424" cy="50270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b="1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자율주행</a:t>
            </a:r>
            <a:endParaRPr lang="en-US" sz="4000" b="1" baseline="-2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28D3B-20E5-41F0-BBFD-E1A9D942ED87}"/>
              </a:ext>
            </a:extLst>
          </p:cNvPr>
          <p:cNvSpPr txBox="1"/>
          <p:nvPr/>
        </p:nvSpPr>
        <p:spPr>
          <a:xfrm>
            <a:off x="4545576" y="5342266"/>
            <a:ext cx="1550424" cy="50270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b="1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커넥티드</a:t>
            </a:r>
            <a:endParaRPr lang="en-US" sz="4000" b="1" baseline="-2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BE283-8CBC-4AF0-A650-46096C352D64}"/>
              </a:ext>
            </a:extLst>
          </p:cNvPr>
          <p:cNvSpPr txBox="1"/>
          <p:nvPr/>
        </p:nvSpPr>
        <p:spPr>
          <a:xfrm>
            <a:off x="4953780" y="2864694"/>
            <a:ext cx="1550424" cy="50270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b="1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</a:t>
            </a:r>
            <a:endParaRPr lang="en-US" sz="4000" b="1" baseline="-2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18984-C5C1-4B53-91FC-4D49D1580334}"/>
              </a:ext>
            </a:extLst>
          </p:cNvPr>
          <p:cNvSpPr txBox="1"/>
          <p:nvPr/>
        </p:nvSpPr>
        <p:spPr>
          <a:xfrm>
            <a:off x="8137929" y="4421550"/>
            <a:ext cx="1208985" cy="50270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b="1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반도체</a:t>
            </a:r>
            <a:endParaRPr lang="en-US" sz="4000" b="1" baseline="-2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50384-ABAB-4453-99FA-A55501433FC6}"/>
              </a:ext>
            </a:extLst>
          </p:cNvPr>
          <p:cNvSpPr txBox="1"/>
          <p:nvPr/>
        </p:nvSpPr>
        <p:spPr>
          <a:xfrm>
            <a:off x="2354194" y="2361990"/>
            <a:ext cx="740459" cy="50270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457069-9741-4C01-BED0-3C42B1E60522}"/>
              </a:ext>
            </a:extLst>
          </p:cNvPr>
          <p:cNvSpPr txBox="1"/>
          <p:nvPr/>
        </p:nvSpPr>
        <p:spPr>
          <a:xfrm>
            <a:off x="10011307" y="3092102"/>
            <a:ext cx="1550424" cy="5027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000" b="1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</a:t>
            </a:r>
            <a:endParaRPr lang="en-US" sz="4000" b="1" baseline="-2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E37AC1-A7C7-49EB-88A7-B2AD2FD246F8}"/>
              </a:ext>
            </a:extLst>
          </p:cNvPr>
          <p:cNvSpPr txBox="1"/>
          <p:nvPr/>
        </p:nvSpPr>
        <p:spPr>
          <a:xfrm>
            <a:off x="7546932" y="2287675"/>
            <a:ext cx="1550424" cy="50270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b="1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블록체인</a:t>
            </a:r>
            <a:endParaRPr lang="en-US" sz="4000" b="1" baseline="-2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CA101-3328-4957-BEE1-D092F68A9ACA}"/>
              </a:ext>
            </a:extLst>
          </p:cNvPr>
          <p:cNvSpPr txBox="1"/>
          <p:nvPr/>
        </p:nvSpPr>
        <p:spPr>
          <a:xfrm>
            <a:off x="3504909" y="1036538"/>
            <a:ext cx="630301" cy="50270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b="1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5BFCE3-99B2-4912-A86A-03E34890EF02}"/>
              </a:ext>
            </a:extLst>
          </p:cNvPr>
          <p:cNvSpPr txBox="1"/>
          <p:nvPr/>
        </p:nvSpPr>
        <p:spPr>
          <a:xfrm>
            <a:off x="0" y="746754"/>
            <a:ext cx="12192000" cy="5418895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3600" b="1" baseline="-250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		1. </a:t>
            </a:r>
            <a:r>
              <a:rPr lang="ko-KR" altLang="en-US" sz="3600" b="1" baseline="-250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만들어내는 방법</a:t>
            </a:r>
            <a:endParaRPr lang="en-US" altLang="ko-KR" sz="3600" b="1" baseline="-250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600" b="1" baseline="-250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		2. </a:t>
            </a:r>
            <a:r>
              <a:rPr lang="ko-KR" altLang="en-US" sz="3600" b="1" baseline="-250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모아서 관리하는 방법</a:t>
            </a:r>
            <a:endParaRPr lang="en-US" altLang="ko-KR" sz="3600" b="1" baseline="-250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baseline="-250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		3. </a:t>
            </a:r>
            <a:r>
              <a:rPr lang="ko-KR" altLang="en-US" sz="3600" b="1" baseline="-250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통해 의미있는 것을 찾는 방법</a:t>
            </a:r>
            <a:endParaRPr lang="en-US" altLang="ko-KR" sz="3600" b="1" baseline="-250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sz="3600" b="1" baseline="-250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83315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85A6A7-8000-46FE-A4D3-83F678D8B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433" y="445985"/>
            <a:ext cx="8715375" cy="2714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8B8122-8D79-4CA3-88E6-3BF441D56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425" y="4015715"/>
            <a:ext cx="8763000" cy="2219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DC82F7-CDF9-433B-B224-E861E2DD8576}"/>
              </a:ext>
            </a:extLst>
          </p:cNvPr>
          <p:cNvSpPr txBox="1"/>
          <p:nvPr/>
        </p:nvSpPr>
        <p:spPr>
          <a:xfrm>
            <a:off x="4173227" y="3626697"/>
            <a:ext cx="432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한국에서 </a:t>
            </a:r>
            <a:r>
              <a:rPr lang="en-US" altLang="ko-KR" b="1" dirty="0"/>
              <a:t>AI</a:t>
            </a:r>
            <a:r>
              <a:rPr lang="ko-KR" altLang="en-US" b="1" dirty="0"/>
              <a:t>가 어려운 이유</a:t>
            </a:r>
            <a:endParaRPr lang="en-US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CCB596-9AF4-4170-B790-AA998BD16D4B}"/>
              </a:ext>
            </a:extLst>
          </p:cNvPr>
          <p:cNvCxnSpPr/>
          <p:nvPr/>
        </p:nvCxnSpPr>
        <p:spPr>
          <a:xfrm>
            <a:off x="4865619" y="5427677"/>
            <a:ext cx="36118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A6F0B5-D24A-43F6-8624-DF15615E4B5E}"/>
              </a:ext>
            </a:extLst>
          </p:cNvPr>
          <p:cNvCxnSpPr/>
          <p:nvPr/>
        </p:nvCxnSpPr>
        <p:spPr>
          <a:xfrm>
            <a:off x="2148983" y="5789803"/>
            <a:ext cx="36118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3A6AB0D-4A05-4C20-BE8C-73EEB85A249D}"/>
              </a:ext>
            </a:extLst>
          </p:cNvPr>
          <p:cNvSpPr/>
          <p:nvPr/>
        </p:nvSpPr>
        <p:spPr>
          <a:xfrm>
            <a:off x="1955541" y="6235709"/>
            <a:ext cx="876299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http://www.bloter.net/archives/313731?utm_source=newsletter&amp;utm_medium=email&amp;utm_term=&amp;utm_content=</a:t>
            </a:r>
            <a:r>
              <a:rPr lang="ko-KR" altLang="en-US" sz="1100" dirty="0">
                <a:hlinkClick r:id="rId4"/>
              </a:rPr>
              <a:t>한국에서</a:t>
            </a:r>
            <a:r>
              <a:rPr lang="en-US" altLang="ko-KR" sz="1100" dirty="0">
                <a:hlinkClick r:id="rId4"/>
              </a:rPr>
              <a:t>+</a:t>
            </a:r>
            <a:r>
              <a:rPr lang="en-US" sz="1100" dirty="0">
                <a:hlinkClick r:id="rId4"/>
              </a:rPr>
              <a:t>AI</a:t>
            </a:r>
            <a:r>
              <a:rPr lang="ko-KR" altLang="en-US" sz="1100" dirty="0">
                <a:hlinkClick r:id="rId4"/>
              </a:rPr>
              <a:t>가</a:t>
            </a:r>
            <a:r>
              <a:rPr lang="en-US" altLang="ko-KR" sz="1100" dirty="0">
                <a:hlinkClick r:id="rId4"/>
              </a:rPr>
              <a:t>+</a:t>
            </a:r>
            <a:r>
              <a:rPr lang="ko-KR" altLang="en-US" sz="1100" dirty="0">
                <a:hlinkClick r:id="rId4"/>
              </a:rPr>
              <a:t>어려운</a:t>
            </a:r>
            <a:r>
              <a:rPr lang="en-US" altLang="ko-KR" sz="1100" dirty="0">
                <a:hlinkClick r:id="rId4"/>
              </a:rPr>
              <a:t>+</a:t>
            </a:r>
            <a:r>
              <a:rPr lang="ko-KR" altLang="en-US" sz="1100" dirty="0">
                <a:hlinkClick r:id="rId4"/>
              </a:rPr>
              <a:t>이유</a:t>
            </a:r>
            <a:r>
              <a:rPr lang="en-US" altLang="ko-KR" sz="1100" dirty="0">
                <a:hlinkClick r:id="rId4"/>
              </a:rPr>
              <a:t>&amp;</a:t>
            </a:r>
            <a:r>
              <a:rPr lang="en-US" sz="1100" dirty="0" err="1">
                <a:hlinkClick r:id="rId4"/>
              </a:rPr>
              <a:t>utm_campaign</a:t>
            </a:r>
            <a:r>
              <a:rPr lang="en-US" sz="1100" dirty="0">
                <a:hlinkClick r:id="rId4"/>
              </a:rPr>
              <a:t>=</a:t>
            </a:r>
            <a:r>
              <a:rPr lang="en-US" sz="1100" dirty="0" err="1">
                <a:hlinkClick r:id="rId4"/>
              </a:rPr>
              <a:t>BloterLetter&amp;utm_source</a:t>
            </a:r>
            <a:r>
              <a:rPr lang="en-US" sz="1100" dirty="0">
                <a:hlinkClick r:id="rId4"/>
              </a:rPr>
              <a:t>=</a:t>
            </a:r>
            <a:r>
              <a:rPr lang="en-US" sz="1100" dirty="0" err="1">
                <a:hlinkClick r:id="rId4"/>
              </a:rPr>
              <a:t>Subscribers+Raw+Data&amp;utm_campaign</a:t>
            </a:r>
            <a:r>
              <a:rPr lang="en-US" sz="1100" dirty="0">
                <a:hlinkClick r:id="rId4"/>
              </a:rPr>
              <a:t>=af5f3fd39a-EMAIL_CAMPAIGN_2018_06_28_11_35&amp;utm_medium=</a:t>
            </a:r>
            <a:r>
              <a:rPr lang="en-US" sz="1100" dirty="0" err="1">
                <a:hlinkClick r:id="rId4"/>
              </a:rPr>
              <a:t>email&amp;utm_term</a:t>
            </a:r>
            <a:r>
              <a:rPr lang="en-US" sz="1100" dirty="0">
                <a:hlinkClick r:id="rId4"/>
              </a:rPr>
              <a:t>=0_d766736d29-af5f3fd39a-101377609</a:t>
            </a:r>
            <a:endParaRPr lang="en-US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0A31D8-1BEA-4CE2-A860-40AD3BD4A08B}"/>
              </a:ext>
            </a:extLst>
          </p:cNvPr>
          <p:cNvSpPr/>
          <p:nvPr/>
        </p:nvSpPr>
        <p:spPr>
          <a:xfrm>
            <a:off x="1955536" y="3137766"/>
            <a:ext cx="39950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http://www.edujin.co.kr/news/articleView.html?idxno=31341</a:t>
            </a:r>
          </a:p>
        </p:txBody>
      </p:sp>
    </p:spTree>
    <p:extLst>
      <p:ext uri="{BB962C8B-B14F-4D97-AF65-F5344CB8AC3E}">
        <p14:creationId xmlns:p14="http://schemas.microsoft.com/office/powerpoint/2010/main" val="10798816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Deep learning Camp 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전체 과정 소개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5FAA0-9355-4996-9535-CD6A4DC7F1BB}"/>
              </a:ext>
            </a:extLst>
          </p:cNvPr>
          <p:cNvSpPr txBox="1"/>
          <p:nvPr/>
        </p:nvSpPr>
        <p:spPr>
          <a:xfrm>
            <a:off x="1095559" y="1328090"/>
            <a:ext cx="57365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Day1 Python</a:t>
            </a:r>
          </a:p>
          <a:p>
            <a:pPr marL="342882" indent="-342882">
              <a:buFontTx/>
              <a:buChar char="-"/>
            </a:pP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Tx/>
              <a:buChar char="-"/>
            </a:pP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구축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Tx/>
              <a:buChar char="-"/>
            </a:pP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프로그래밍 실습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58C96-022B-4358-B0A7-F62FD231FEA0}"/>
              </a:ext>
            </a:extLst>
          </p:cNvPr>
          <p:cNvSpPr txBox="1"/>
          <p:nvPr/>
        </p:nvSpPr>
        <p:spPr>
          <a:xfrm>
            <a:off x="1095559" y="2930153"/>
            <a:ext cx="5736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Day2 Deep learning</a:t>
            </a:r>
          </a:p>
          <a:p>
            <a:pPr marL="342882" indent="-342882">
              <a:buFontTx/>
              <a:buChar char="-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Deep learning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Tx/>
              <a:buChar char="-"/>
            </a:pP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Deep learning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74274-A002-4F2C-B9EA-55A942B396A8}"/>
              </a:ext>
            </a:extLst>
          </p:cNvPr>
          <p:cNvSpPr txBox="1"/>
          <p:nvPr/>
        </p:nvSpPr>
        <p:spPr>
          <a:xfrm>
            <a:off x="1095559" y="4240793"/>
            <a:ext cx="5736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Day3 Applications</a:t>
            </a:r>
          </a:p>
          <a:p>
            <a:pPr marL="342882" indent="-342882">
              <a:buFontTx/>
              <a:buChar char="-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적용방법 소개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석사연구내용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882" indent="-342882">
              <a:buFontTx/>
              <a:buChar char="-"/>
            </a:pPr>
            <a:r>
              <a:rPr 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Talk time + Q&amp;A</a:t>
            </a:r>
          </a:p>
        </p:txBody>
      </p:sp>
    </p:spTree>
    <p:extLst>
      <p:ext uri="{BB962C8B-B14F-4D97-AF65-F5344CB8AC3E}">
        <p14:creationId xmlns:p14="http://schemas.microsoft.com/office/powerpoint/2010/main" val="303193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32155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팀 정하기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D58D2-8000-442D-86FA-30346C47870E}"/>
              </a:ext>
            </a:extLst>
          </p:cNvPr>
          <p:cNvSpPr txBox="1"/>
          <p:nvPr/>
        </p:nvSpPr>
        <p:spPr>
          <a:xfrm>
            <a:off x="1095558" y="1226486"/>
            <a:ext cx="96759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3~4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개팀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 typeface="Wingdings" panose="05000000000000000000" pitchFamily="2" charset="2"/>
              <a:buChar char="Ø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팀별로 미션 수행 및 스터디 내용 공유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 typeface="Wingdings" panose="05000000000000000000" pitchFamily="2" charset="2"/>
              <a:buChar char="Ø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Deep learning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실습시간에 팀별 미션 부여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 typeface="Wingdings" panose="05000000000000000000" pitchFamily="2" charset="2"/>
              <a:buChar char="Ø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82" indent="-342882"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Day2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과정 마치고 미션수행평가 및 팀별 상금 수여 예정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079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4BAD15-0E82-4215-92F5-90C136CD9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1129596"/>
            <a:ext cx="10590069" cy="513484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7B8C57-2350-4551-A01A-120CAB89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945" y="1179286"/>
            <a:ext cx="3083704" cy="11515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51DA07-8CCA-4004-86FB-B07C08246A4F}"/>
              </a:ext>
            </a:extLst>
          </p:cNvPr>
          <p:cNvSpPr txBox="1"/>
          <p:nvPr/>
        </p:nvSpPr>
        <p:spPr>
          <a:xfrm>
            <a:off x="2214694" y="1226421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From </a:t>
            </a:r>
            <a:r>
              <a:rPr lang="ko-KR" altLang="en-US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나무위키</a:t>
            </a:r>
            <a:endParaRPr lang="en-US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47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프로그램 개발 방법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E021C0-20C5-4C25-A7A0-71EAC9F526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2"/>
          <a:stretch/>
        </p:blipFill>
        <p:spPr>
          <a:xfrm>
            <a:off x="2594185" y="1216404"/>
            <a:ext cx="6961251" cy="497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9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8CFA1-C306-4A31-A19C-570E316F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7321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Anaconda 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설치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65447B-21CB-49FE-8EFF-FA0622C3B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410407" y="1097281"/>
            <a:ext cx="6941767" cy="390474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BB949C-5E22-453B-88EF-224279D64E76}"/>
              </a:ext>
            </a:extLst>
          </p:cNvPr>
          <p:cNvSpPr/>
          <p:nvPr/>
        </p:nvSpPr>
        <p:spPr>
          <a:xfrm>
            <a:off x="1177875" y="3429001"/>
            <a:ext cx="1258348" cy="8661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7D7EC-9266-4EE0-960F-5466BCE25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05" y="1885703"/>
            <a:ext cx="7570273" cy="410056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1E06F5-7AC8-45FD-8FC1-15D0BBA6F9B6}"/>
              </a:ext>
            </a:extLst>
          </p:cNvPr>
          <p:cNvSpPr/>
          <p:nvPr/>
        </p:nvSpPr>
        <p:spPr>
          <a:xfrm>
            <a:off x="5435428" y="5129056"/>
            <a:ext cx="674099" cy="2706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90795D-1B4F-46D9-BE39-2A0B3129D604}"/>
              </a:ext>
            </a:extLst>
          </p:cNvPr>
          <p:cNvSpPr/>
          <p:nvPr/>
        </p:nvSpPr>
        <p:spPr>
          <a:xfrm>
            <a:off x="5755493" y="3029950"/>
            <a:ext cx="636680" cy="2739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045C8D-77B5-4B75-BBA2-4925424EB627}"/>
              </a:ext>
            </a:extLst>
          </p:cNvPr>
          <p:cNvSpPr/>
          <p:nvPr/>
        </p:nvSpPr>
        <p:spPr>
          <a:xfrm>
            <a:off x="4955305" y="4794384"/>
            <a:ext cx="407265" cy="40726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E718AC-2A73-42FA-B380-990A08664B43}"/>
              </a:ext>
            </a:extLst>
          </p:cNvPr>
          <p:cNvSpPr/>
          <p:nvPr/>
        </p:nvSpPr>
        <p:spPr>
          <a:xfrm>
            <a:off x="5348236" y="2717256"/>
            <a:ext cx="407265" cy="40726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9F14CE-6205-4649-9641-908F762AC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664" y="3408729"/>
            <a:ext cx="6256424" cy="338889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9785DD-DCA5-4710-8937-61A1873A4BC9}"/>
              </a:ext>
            </a:extLst>
          </p:cNvPr>
          <p:cNvSpPr/>
          <p:nvPr/>
        </p:nvSpPr>
        <p:spPr>
          <a:xfrm>
            <a:off x="7715735" y="4280240"/>
            <a:ext cx="1680027" cy="9562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EE9D7E-B944-448A-9C3B-E92EDC70F84B}"/>
              </a:ext>
            </a:extLst>
          </p:cNvPr>
          <p:cNvSpPr txBox="1"/>
          <p:nvPr/>
        </p:nvSpPr>
        <p:spPr>
          <a:xfrm>
            <a:off x="444281" y="1485588"/>
            <a:ext cx="3238143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www.anaconda.</a:t>
            </a:r>
            <a:r>
              <a:rPr 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en-US"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</a:t>
            </a:r>
            <a:endParaRPr 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62783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25</TotalTime>
  <Words>295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굴림</vt:lpstr>
      <vt:lpstr>맑은 고딕</vt:lpstr>
      <vt:lpstr>Arial</vt:lpstr>
      <vt:lpstr>Corbel</vt:lpstr>
      <vt:lpstr>Wingdings</vt:lpstr>
      <vt:lpstr>Depth</vt:lpstr>
      <vt:lpstr>HMD  Deep learning Camp</vt:lpstr>
      <vt:lpstr>Contents – Day1</vt:lpstr>
      <vt:lpstr>PowerPoint Presentation</vt:lpstr>
      <vt:lpstr>PowerPoint Presentation</vt:lpstr>
      <vt:lpstr>Deep learning Camp 전체 과정 소개</vt:lpstr>
      <vt:lpstr>팀 정하기</vt:lpstr>
      <vt:lpstr>Python </vt:lpstr>
      <vt:lpstr>Python 프로그램 개발 방법</vt:lpstr>
      <vt:lpstr>Anaconda 설치</vt:lpstr>
      <vt:lpstr>Anaconda를 활용한 Python 개발 환경 구축</vt:lpstr>
      <vt:lpstr>Python 편집을 위한 환경</vt:lpstr>
      <vt:lpstr>Jupyter notebook  https://copycoding.tistory.com/72  https://steemit.com/kr/@sanghkaang/2-jupyter</vt:lpstr>
      <vt:lpstr>Spyder https://rfriend.tistory.com/298</vt:lpstr>
      <vt:lpstr>Python 프로그래밍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HMD  Deep learning Camp</dc:title>
  <dc:creator>Jo Yuhyeok</dc:creator>
  <cp:lastModifiedBy>Jo Yuhyeok</cp:lastModifiedBy>
  <cp:revision>12</cp:revision>
  <dcterms:created xsi:type="dcterms:W3CDTF">2019-08-11T02:47:09Z</dcterms:created>
  <dcterms:modified xsi:type="dcterms:W3CDTF">2019-08-14T11:08:41Z</dcterms:modified>
</cp:coreProperties>
</file>