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9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4482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841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93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27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8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1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2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0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9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0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8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Anaconda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65447B-21CB-49FE-8EFF-FA0622C3B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3970"/>
          <a:stretch/>
        </p:blipFill>
        <p:spPr>
          <a:xfrm>
            <a:off x="2371008" y="1476628"/>
            <a:ext cx="6941766" cy="374971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B949C-5E22-453B-88EF-224279D64E76}"/>
              </a:ext>
            </a:extLst>
          </p:cNvPr>
          <p:cNvSpPr/>
          <p:nvPr/>
        </p:nvSpPr>
        <p:spPr>
          <a:xfrm>
            <a:off x="3138476" y="3808346"/>
            <a:ext cx="1258348" cy="866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E9D7E-B944-448A-9C3B-E92EDC70F84B}"/>
              </a:ext>
            </a:extLst>
          </p:cNvPr>
          <p:cNvSpPr txBox="1"/>
          <p:nvPr/>
        </p:nvSpPr>
        <p:spPr>
          <a:xfrm>
            <a:off x="2404881" y="1864935"/>
            <a:ext cx="323814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www.anaconda.com</a:t>
            </a:r>
            <a:r>
              <a:rPr 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  <a:endParaRPr 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62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Anaconda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설치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7D7EC-9266-4EE0-960F-5466BCE2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497" y="1541750"/>
            <a:ext cx="7570273" cy="41005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1E06F5-7AC8-45FD-8FC1-15D0BBA6F9B6}"/>
              </a:ext>
            </a:extLst>
          </p:cNvPr>
          <p:cNvSpPr/>
          <p:nvPr/>
        </p:nvSpPr>
        <p:spPr>
          <a:xfrm>
            <a:off x="5359925" y="4785098"/>
            <a:ext cx="674098" cy="2706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90795D-1B4F-46D9-BE39-2A0B3129D604}"/>
              </a:ext>
            </a:extLst>
          </p:cNvPr>
          <p:cNvSpPr/>
          <p:nvPr/>
        </p:nvSpPr>
        <p:spPr>
          <a:xfrm>
            <a:off x="5679992" y="2685994"/>
            <a:ext cx="636680" cy="2739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45C8D-77B5-4B75-BBA2-4925424EB627}"/>
              </a:ext>
            </a:extLst>
          </p:cNvPr>
          <p:cNvSpPr/>
          <p:nvPr/>
        </p:nvSpPr>
        <p:spPr>
          <a:xfrm>
            <a:off x="4879796" y="4450426"/>
            <a:ext cx="407265" cy="40726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E718AC-2A73-42FA-B380-990A08664B43}"/>
              </a:ext>
            </a:extLst>
          </p:cNvPr>
          <p:cNvSpPr/>
          <p:nvPr/>
        </p:nvSpPr>
        <p:spPr>
          <a:xfrm>
            <a:off x="5272727" y="2373298"/>
            <a:ext cx="407265" cy="40726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838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Anaconda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설치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9F14CE-6205-4649-9641-908F762AC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75" y="1504173"/>
            <a:ext cx="7570273" cy="410056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9785DD-DCA5-4710-8937-61A1873A4BC9}"/>
              </a:ext>
            </a:extLst>
          </p:cNvPr>
          <p:cNvSpPr/>
          <p:nvPr/>
        </p:nvSpPr>
        <p:spPr>
          <a:xfrm>
            <a:off x="3982460" y="2669060"/>
            <a:ext cx="1883927" cy="9494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1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Anaconda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설치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9F291-015B-47BE-897C-A958F98BB275}"/>
              </a:ext>
            </a:extLst>
          </p:cNvPr>
          <p:cNvSpPr txBox="1"/>
          <p:nvPr/>
        </p:nvSpPr>
        <p:spPr>
          <a:xfrm>
            <a:off x="1095554" y="1226484"/>
            <a:ext cx="967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Anaconda3-2019.07-Windows-x86_64.exe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A3414-0C7B-44BD-81FB-05A4AE3B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34" y="2042908"/>
            <a:ext cx="4752975" cy="3695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A9F48F-ACA1-4A3F-B0D6-81DF42DF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601" y="2042908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Anaconda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설치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9F291-015B-47BE-897C-A958F98BB275}"/>
              </a:ext>
            </a:extLst>
          </p:cNvPr>
          <p:cNvSpPr txBox="1"/>
          <p:nvPr/>
        </p:nvSpPr>
        <p:spPr>
          <a:xfrm>
            <a:off x="1095554" y="1226484"/>
            <a:ext cx="967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옵션으로 설치 진행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7713CE-8006-42E5-A41E-759E7B85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34" y="1935816"/>
            <a:ext cx="4752975" cy="369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7A00D-B80A-44A7-AE21-CBD99B768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89" y="1935816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Anaconda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설치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9F291-015B-47BE-897C-A958F98BB275}"/>
              </a:ext>
            </a:extLst>
          </p:cNvPr>
          <p:cNvSpPr txBox="1"/>
          <p:nvPr/>
        </p:nvSpPr>
        <p:spPr>
          <a:xfrm>
            <a:off x="1095554" y="1226484"/>
            <a:ext cx="967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Register Anaconda as my default Python 3.7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6A22F-A560-4671-B8C8-3A05EC36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41" y="1854652"/>
            <a:ext cx="4752975" cy="36957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6263B0-B1B5-4AF2-9804-8AC5455871CF}"/>
              </a:ext>
            </a:extLst>
          </p:cNvPr>
          <p:cNvSpPr/>
          <p:nvPr/>
        </p:nvSpPr>
        <p:spPr>
          <a:xfrm>
            <a:off x="1881812" y="3739978"/>
            <a:ext cx="3530448" cy="9119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2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Anaconda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설치 완료 확인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9F291-015B-47BE-897C-A958F98BB275}"/>
              </a:ext>
            </a:extLst>
          </p:cNvPr>
          <p:cNvSpPr txBox="1"/>
          <p:nvPr/>
        </p:nvSpPr>
        <p:spPr>
          <a:xfrm>
            <a:off x="1095554" y="1226484"/>
            <a:ext cx="9675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시작에서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Anaconda3 (64-bit)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폴더가 생성되었는지 확인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Anaconda3 (64-bit)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안에 </a:t>
            </a:r>
            <a:r>
              <a:rPr lang="en-US" altLang="ko-KR" sz="20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Anaconda Prompt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같은 창이 나타나면 설치완료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6737-11EC-4633-BB19-375017CE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16" y="2575997"/>
            <a:ext cx="7005992" cy="36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2997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Corbel</vt:lpstr>
      <vt:lpstr>Wingdings</vt:lpstr>
      <vt:lpstr>Depth</vt:lpstr>
      <vt:lpstr>Anaconda 설치 (1)</vt:lpstr>
      <vt:lpstr>Anaconda 설치 (2)</vt:lpstr>
      <vt:lpstr>Anaconda 설치 (3)</vt:lpstr>
      <vt:lpstr>Anaconda 설치 (4)</vt:lpstr>
      <vt:lpstr>Anaconda 설치 (5)</vt:lpstr>
      <vt:lpstr>Anaconda 설치 (6)</vt:lpstr>
      <vt:lpstr>Anaconda 설치 완료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HMD  Deep learning Camp</dc:title>
  <dc:creator>Jo Yuhyeok</dc:creator>
  <cp:lastModifiedBy>Jo Yuhyeok</cp:lastModifiedBy>
  <cp:revision>7</cp:revision>
  <dcterms:created xsi:type="dcterms:W3CDTF">2019-08-11T02:47:09Z</dcterms:created>
  <dcterms:modified xsi:type="dcterms:W3CDTF">2019-08-11T06:19:14Z</dcterms:modified>
</cp:coreProperties>
</file>