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7" r:id="rId5"/>
    <p:sldId id="272" r:id="rId6"/>
    <p:sldId id="260" r:id="rId7"/>
    <p:sldId id="271" r:id="rId8"/>
    <p:sldId id="266" r:id="rId9"/>
    <p:sldId id="270" r:id="rId10"/>
    <p:sldId id="261" r:id="rId11"/>
    <p:sldId id="268" r:id="rId12"/>
    <p:sldId id="269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6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31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48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73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84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801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8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40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40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71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000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7" y="4873770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6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5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200" y="487376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3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3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4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4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anaconda.com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iceman.tistory.com/85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kr/@sanghkaang/2-jupyter" TargetMode="External"/><Relationship Id="rId2" Type="http://schemas.openxmlformats.org/officeDocument/2006/relationships/hyperlink" Target="https://copycoding.tistory.com/7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friend.tistory.com/298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bloter.net/archives/313731?utm_source=newsletter&amp;utm_medium=email&amp;utm_term=&amp;utm_content=%ED%95%9C%EA%B5%AD%EC%97%90%EC%84%9C+AI%EA%B0%80+%EC%96%B4%EB%A0%A4%EC%9A%B4+%EC%9D%B4%EC%9C%A0&amp;utm_campaign=BloterLetter&amp;utm_source=Subscribers+Raw+Data&amp;utm_campaign=af5f3fd39a-EMAIL_CAMPAIGN_2018_06_28_11_35&amp;utm_medium=email&amp;utm_term=0_d766736d29-af5f3fd39a-10137760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F1F-DDF9-4DA5-AF5B-1A8DE842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31"/>
            <a:ext cx="9144000" cy="1641491"/>
          </a:xfrm>
        </p:spPr>
        <p:txBody>
          <a:bodyPr>
            <a:normAutofit/>
          </a:bodyPr>
          <a:lstStyle/>
          <a:p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HMD </a:t>
            </a:r>
            <a:b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Deep learning Camp</a:t>
            </a:r>
          </a:p>
        </p:txBody>
      </p:sp>
      <p:pic>
        <p:nvPicPr>
          <p:cNvPr id="10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FBA6236E-4721-48CB-8922-C7311C074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4" b="27645"/>
          <a:stretch/>
        </p:blipFill>
        <p:spPr>
          <a:xfrm>
            <a:off x="23" y="14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5447B-21CB-49FE-8EFF-FA0622C3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10407" y="1097281"/>
            <a:ext cx="6941767" cy="39047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B949C-5E22-453B-88EF-224279D64E76}"/>
              </a:ext>
            </a:extLst>
          </p:cNvPr>
          <p:cNvSpPr/>
          <p:nvPr/>
        </p:nvSpPr>
        <p:spPr>
          <a:xfrm>
            <a:off x="1177875" y="3429001"/>
            <a:ext cx="1258348" cy="866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D7EC-9266-4EE0-960F-5466BCE2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05" y="1885703"/>
            <a:ext cx="7570273" cy="41005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1E06F5-7AC8-45FD-8FC1-15D0BBA6F9B6}"/>
              </a:ext>
            </a:extLst>
          </p:cNvPr>
          <p:cNvSpPr/>
          <p:nvPr/>
        </p:nvSpPr>
        <p:spPr>
          <a:xfrm>
            <a:off x="5435428" y="5129056"/>
            <a:ext cx="674099" cy="270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90795D-1B4F-46D9-BE39-2A0B3129D604}"/>
              </a:ext>
            </a:extLst>
          </p:cNvPr>
          <p:cNvSpPr/>
          <p:nvPr/>
        </p:nvSpPr>
        <p:spPr>
          <a:xfrm>
            <a:off x="5755493" y="3029950"/>
            <a:ext cx="636680" cy="273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45C8D-77B5-4B75-BBA2-4925424EB627}"/>
              </a:ext>
            </a:extLst>
          </p:cNvPr>
          <p:cNvSpPr/>
          <p:nvPr/>
        </p:nvSpPr>
        <p:spPr>
          <a:xfrm>
            <a:off x="4955305" y="4794384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E718AC-2A73-42FA-B380-990A08664B43}"/>
              </a:ext>
            </a:extLst>
          </p:cNvPr>
          <p:cNvSpPr/>
          <p:nvPr/>
        </p:nvSpPr>
        <p:spPr>
          <a:xfrm>
            <a:off x="5348236" y="2717256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F14CE-6205-4649-9641-908F762A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64" y="3408729"/>
            <a:ext cx="6256424" cy="338889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785DD-DCA5-4710-8937-61A1873A4BC9}"/>
              </a:ext>
            </a:extLst>
          </p:cNvPr>
          <p:cNvSpPr/>
          <p:nvPr/>
        </p:nvSpPr>
        <p:spPr>
          <a:xfrm>
            <a:off x="7715735" y="4280240"/>
            <a:ext cx="1680027" cy="956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E9D7E-B944-448A-9C3B-E92EDC70F84B}"/>
              </a:ext>
            </a:extLst>
          </p:cNvPr>
          <p:cNvSpPr txBox="1"/>
          <p:nvPr/>
        </p:nvSpPr>
        <p:spPr>
          <a:xfrm>
            <a:off x="444281" y="1485588"/>
            <a:ext cx="32381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www.anaconda.</a:t>
            </a:r>
            <a:r>
              <a:rPr 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2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를 활용한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개발 환경 구축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3D618-0A01-43DE-91B6-4C7415E8AAD3}"/>
              </a:ext>
            </a:extLst>
          </p:cNvPr>
          <p:cNvSpPr txBox="1"/>
          <p:nvPr/>
        </p:nvSpPr>
        <p:spPr>
          <a:xfrm>
            <a:off x="1095559" y="1328084"/>
            <a:ext cx="5736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2000" dirty="0">
                <a:hlinkClick r:id="rId2"/>
              </a:rPr>
              <a:t>https://niceman.tistory.com/85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129C1-9D56-4F35-85BE-A7658E23F8A7}"/>
              </a:ext>
            </a:extLst>
          </p:cNvPr>
          <p:cNvSpPr txBox="1"/>
          <p:nvPr/>
        </p:nvSpPr>
        <p:spPr>
          <a:xfrm>
            <a:off x="1095559" y="2927325"/>
            <a:ext cx="5736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활성화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nb_conda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pandas</a:t>
            </a:r>
          </a:p>
          <a:p>
            <a:pPr marL="342882" indent="-342882">
              <a:buFontTx/>
              <a:buChar char="-"/>
            </a:pP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35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편집을 위한 환경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66652-5458-4CA5-A782-005946C96D64}"/>
              </a:ext>
            </a:extLst>
          </p:cNvPr>
          <p:cNvSpPr txBox="1"/>
          <p:nvPr/>
        </p:nvSpPr>
        <p:spPr>
          <a:xfrm>
            <a:off x="1095559" y="1328086"/>
            <a:ext cx="573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notebook</a:t>
            </a:r>
          </a:p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spyder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pycham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79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605"/>
            <a:ext cx="10515600" cy="732155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hlinkClick r:id="rId2"/>
              </a:rPr>
              <a:t>https://copycoding.tistory.com/72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https://steemit.com/kr/@sanghkaang/2-jupyter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F0DAB2-B386-4C5F-A069-04E9EEB6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35" y="1948975"/>
            <a:ext cx="8327300" cy="45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Spyder </a:t>
            </a:r>
            <a:r>
              <a:rPr lang="en-US" sz="2800" dirty="0">
                <a:hlinkClick r:id="rId2"/>
              </a:rPr>
              <a:t>https://rfriend.tistory.com/298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EFF17-DD04-4851-A2E8-0F9C442C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1097286"/>
            <a:ext cx="10076033" cy="54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프로그래밍 실습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65069-312C-433B-9CF6-DA6E419C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3" y="1249751"/>
            <a:ext cx="6726555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563C5-B1D7-425E-8235-3FE15705255E}"/>
              </a:ext>
            </a:extLst>
          </p:cNvPr>
          <p:cNvSpPr txBox="1"/>
          <p:nvPr/>
        </p:nvSpPr>
        <p:spPr>
          <a:xfrm>
            <a:off x="1095556" y="629730"/>
            <a:ext cx="175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 유 혁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E77F7-8C54-49DB-8404-647D9C4684CD}"/>
              </a:ext>
            </a:extLst>
          </p:cNvPr>
          <p:cNvSpPr txBox="1"/>
          <p:nvPr/>
        </p:nvSpPr>
        <p:spPr>
          <a:xfrm>
            <a:off x="1095559" y="1368728"/>
            <a:ext cx="5736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2010~2017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부산대학교 전기공학과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B2F0D-6934-49CE-AB09-D6D7B925DEEB}"/>
              </a:ext>
            </a:extLst>
          </p:cNvPr>
          <p:cNvSpPr txBox="1"/>
          <p:nvPr/>
        </p:nvSpPr>
        <p:spPr>
          <a:xfrm>
            <a:off x="1095555" y="1838376"/>
            <a:ext cx="903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2017~2019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미래자동차공학과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엔진제어 석사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D8160-A291-4774-B625-95E19584BD30}"/>
              </a:ext>
            </a:extLst>
          </p:cNvPr>
          <p:cNvSpPr txBox="1"/>
          <p:nvPr/>
        </p:nvSpPr>
        <p:spPr>
          <a:xfrm>
            <a:off x="1095555" y="2308024"/>
            <a:ext cx="903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2019~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현대자동차 남양연구소 연구원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엔진제어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4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Contents – Day1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FB258-4CFC-4956-9D78-2CFD04783683}"/>
              </a:ext>
            </a:extLst>
          </p:cNvPr>
          <p:cNvSpPr txBox="1"/>
          <p:nvPr/>
        </p:nvSpPr>
        <p:spPr>
          <a:xfrm>
            <a:off x="1095559" y="1185846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Camp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목적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과정 소개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(Day 1~3)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AE035-1B90-42D7-BFC1-34E2DC377988}"/>
              </a:ext>
            </a:extLst>
          </p:cNvPr>
          <p:cNvSpPr txBox="1"/>
          <p:nvPr/>
        </p:nvSpPr>
        <p:spPr>
          <a:xfrm>
            <a:off x="1095559" y="2503431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환경 구축 방법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편집을 위한 환경 사용 방법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F5113-3E44-44BC-A042-EFB38DCDC7F0}"/>
              </a:ext>
            </a:extLst>
          </p:cNvPr>
          <p:cNvSpPr txBox="1"/>
          <p:nvPr/>
        </p:nvSpPr>
        <p:spPr>
          <a:xfrm>
            <a:off x="1095559" y="3986791"/>
            <a:ext cx="5736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실습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Mission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1~4 + Final</a:t>
            </a:r>
          </a:p>
        </p:txBody>
      </p:sp>
    </p:spTree>
    <p:extLst>
      <p:ext uri="{BB962C8B-B14F-4D97-AF65-F5344CB8AC3E}">
        <p14:creationId xmlns:p14="http://schemas.microsoft.com/office/powerpoint/2010/main" val="38195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76000" contrast="-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BE7F7-48AA-4518-A456-B1350DC50027}"/>
              </a:ext>
            </a:extLst>
          </p:cNvPr>
          <p:cNvSpPr txBox="1"/>
          <p:nvPr/>
        </p:nvSpPr>
        <p:spPr>
          <a:xfrm>
            <a:off x="6494395" y="1051778"/>
            <a:ext cx="530915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0FC61-D25B-41E6-8026-9D38D7EDFE28}"/>
              </a:ext>
            </a:extLst>
          </p:cNvPr>
          <p:cNvSpPr txBox="1"/>
          <p:nvPr/>
        </p:nvSpPr>
        <p:spPr>
          <a:xfrm>
            <a:off x="990553" y="3917874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28D3B-20E5-41F0-BBFD-E1A9D942ED87}"/>
              </a:ext>
            </a:extLst>
          </p:cNvPr>
          <p:cNvSpPr txBox="1"/>
          <p:nvPr/>
        </p:nvSpPr>
        <p:spPr>
          <a:xfrm>
            <a:off x="4545576" y="5342266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커넥티드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E283-8CBC-4AF0-A650-46096C352D64}"/>
              </a:ext>
            </a:extLst>
          </p:cNvPr>
          <p:cNvSpPr txBox="1"/>
          <p:nvPr/>
        </p:nvSpPr>
        <p:spPr>
          <a:xfrm>
            <a:off x="4953780" y="2864694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8984-C5C1-4B53-91FC-4D49D1580334}"/>
              </a:ext>
            </a:extLst>
          </p:cNvPr>
          <p:cNvSpPr txBox="1"/>
          <p:nvPr/>
        </p:nvSpPr>
        <p:spPr>
          <a:xfrm>
            <a:off x="8137929" y="4421550"/>
            <a:ext cx="1208985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50384-ABAB-4453-99FA-A55501433FC6}"/>
              </a:ext>
            </a:extLst>
          </p:cNvPr>
          <p:cNvSpPr txBox="1"/>
          <p:nvPr/>
        </p:nvSpPr>
        <p:spPr>
          <a:xfrm>
            <a:off x="2354194" y="2361990"/>
            <a:ext cx="740459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57069-9741-4C01-BED0-3C42B1E60522}"/>
              </a:ext>
            </a:extLst>
          </p:cNvPr>
          <p:cNvSpPr txBox="1"/>
          <p:nvPr/>
        </p:nvSpPr>
        <p:spPr>
          <a:xfrm>
            <a:off x="10011307" y="3092102"/>
            <a:ext cx="1550424" cy="502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37AC1-A7C7-49EB-88A7-B2AD2FD246F8}"/>
              </a:ext>
            </a:extLst>
          </p:cNvPr>
          <p:cNvSpPr txBox="1"/>
          <p:nvPr/>
        </p:nvSpPr>
        <p:spPr>
          <a:xfrm>
            <a:off x="7546932" y="2287675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CA101-3328-4957-BEE1-D092F68A9ACA}"/>
              </a:ext>
            </a:extLst>
          </p:cNvPr>
          <p:cNvSpPr txBox="1"/>
          <p:nvPr/>
        </p:nvSpPr>
        <p:spPr>
          <a:xfrm>
            <a:off x="3504909" y="1036538"/>
            <a:ext cx="630301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BFCE3-99B2-4912-A86A-03E34890EF02}"/>
              </a:ext>
            </a:extLst>
          </p:cNvPr>
          <p:cNvSpPr txBox="1"/>
          <p:nvPr/>
        </p:nvSpPr>
        <p:spPr>
          <a:xfrm>
            <a:off x="0" y="746754"/>
            <a:ext cx="12192000" cy="541889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1.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만들어내는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2.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모아서 관리하는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3.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통해 의미있는 것을 찾는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331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85A6A7-8000-46FE-A4D3-83F678D8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3" y="445985"/>
            <a:ext cx="871537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B8122-8D79-4CA3-88E6-3BF441D5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5" y="4015715"/>
            <a:ext cx="876300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DC82F7-CDF9-433B-B224-E861E2DD8576}"/>
              </a:ext>
            </a:extLst>
          </p:cNvPr>
          <p:cNvSpPr txBox="1"/>
          <p:nvPr/>
        </p:nvSpPr>
        <p:spPr>
          <a:xfrm>
            <a:off x="4173227" y="3626697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한국에서 </a:t>
            </a:r>
            <a:r>
              <a:rPr lang="en-US" altLang="ko-KR" b="1" dirty="0"/>
              <a:t>AI</a:t>
            </a:r>
            <a:r>
              <a:rPr lang="ko-KR" altLang="en-US" b="1" dirty="0"/>
              <a:t>가 어려운 이유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CB596-9AF4-4170-B790-AA998BD16D4B}"/>
              </a:ext>
            </a:extLst>
          </p:cNvPr>
          <p:cNvCxnSpPr/>
          <p:nvPr/>
        </p:nvCxnSpPr>
        <p:spPr>
          <a:xfrm>
            <a:off x="4865619" y="5427677"/>
            <a:ext cx="3611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F0B5-D24A-43F6-8624-DF15615E4B5E}"/>
              </a:ext>
            </a:extLst>
          </p:cNvPr>
          <p:cNvCxnSpPr/>
          <p:nvPr/>
        </p:nvCxnSpPr>
        <p:spPr>
          <a:xfrm>
            <a:off x="2148983" y="5789803"/>
            <a:ext cx="3611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6AB0D-4A05-4C20-BE8C-73EEB85A249D}"/>
              </a:ext>
            </a:extLst>
          </p:cNvPr>
          <p:cNvSpPr/>
          <p:nvPr/>
        </p:nvSpPr>
        <p:spPr>
          <a:xfrm>
            <a:off x="1955541" y="6235709"/>
            <a:ext cx="87629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http://www.bloter.net/archives/313731?utm_source=newsletter&amp;utm_medium=email&amp;utm_term=&amp;utm_content=</a:t>
            </a:r>
            <a:r>
              <a:rPr lang="ko-KR" altLang="en-US" sz="1100" dirty="0">
                <a:hlinkClick r:id="rId4"/>
              </a:rPr>
              <a:t>한국에서</a:t>
            </a:r>
            <a:r>
              <a:rPr lang="en-US" altLang="ko-KR" sz="1100" dirty="0">
                <a:hlinkClick r:id="rId4"/>
              </a:rPr>
              <a:t>+</a:t>
            </a:r>
            <a:r>
              <a:rPr lang="en-US" sz="1100" dirty="0">
                <a:hlinkClick r:id="rId4"/>
              </a:rPr>
              <a:t>AI</a:t>
            </a:r>
            <a:r>
              <a:rPr lang="ko-KR" altLang="en-US" sz="1100" dirty="0">
                <a:hlinkClick r:id="rId4"/>
              </a:rPr>
              <a:t>가</a:t>
            </a:r>
            <a:r>
              <a:rPr lang="en-US" altLang="ko-KR" sz="1100" dirty="0">
                <a:hlinkClick r:id="rId4"/>
              </a:rPr>
              <a:t>+</a:t>
            </a:r>
            <a:r>
              <a:rPr lang="ko-KR" altLang="en-US" sz="1100" dirty="0">
                <a:hlinkClick r:id="rId4"/>
              </a:rPr>
              <a:t>어려운</a:t>
            </a:r>
            <a:r>
              <a:rPr lang="en-US" altLang="ko-KR" sz="1100" dirty="0">
                <a:hlinkClick r:id="rId4"/>
              </a:rPr>
              <a:t>+</a:t>
            </a:r>
            <a:r>
              <a:rPr lang="ko-KR" altLang="en-US" sz="1100" dirty="0">
                <a:hlinkClick r:id="rId4"/>
              </a:rPr>
              <a:t>이유</a:t>
            </a:r>
            <a:r>
              <a:rPr lang="en-US" altLang="ko-KR" sz="1100" dirty="0">
                <a:hlinkClick r:id="rId4"/>
              </a:rPr>
              <a:t>&amp;</a:t>
            </a:r>
            <a:r>
              <a:rPr lang="en-US" sz="1100" dirty="0" err="1">
                <a:hlinkClick r:id="rId4"/>
              </a:rPr>
              <a:t>utm_campaign</a:t>
            </a:r>
            <a:r>
              <a:rPr lang="en-US" sz="1100" dirty="0">
                <a:hlinkClick r:id="rId4"/>
              </a:rPr>
              <a:t>=</a:t>
            </a:r>
            <a:r>
              <a:rPr lang="en-US" sz="1100" dirty="0" err="1">
                <a:hlinkClick r:id="rId4"/>
              </a:rPr>
              <a:t>BloterLetter&amp;utm_source</a:t>
            </a:r>
            <a:r>
              <a:rPr lang="en-US" sz="1100" dirty="0">
                <a:hlinkClick r:id="rId4"/>
              </a:rPr>
              <a:t>=</a:t>
            </a:r>
            <a:r>
              <a:rPr lang="en-US" sz="1100" dirty="0" err="1">
                <a:hlinkClick r:id="rId4"/>
              </a:rPr>
              <a:t>Subscribers+Raw+Data&amp;utm_campaign</a:t>
            </a:r>
            <a:r>
              <a:rPr lang="en-US" sz="1100" dirty="0">
                <a:hlinkClick r:id="rId4"/>
              </a:rPr>
              <a:t>=af5f3fd39a-EMAIL_CAMPAIGN_2018_06_28_11_35&amp;utm_medium=</a:t>
            </a:r>
            <a:r>
              <a:rPr lang="en-US" sz="1100" dirty="0" err="1">
                <a:hlinkClick r:id="rId4"/>
              </a:rPr>
              <a:t>email&amp;utm_term</a:t>
            </a:r>
            <a:r>
              <a:rPr lang="en-US" sz="1100" dirty="0">
                <a:hlinkClick r:id="rId4"/>
              </a:rPr>
              <a:t>=0_d766736d29-af5f3fd39a-101377609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A31D8-1BEA-4CE2-A860-40AD3BD4A08B}"/>
              </a:ext>
            </a:extLst>
          </p:cNvPr>
          <p:cNvSpPr/>
          <p:nvPr/>
        </p:nvSpPr>
        <p:spPr>
          <a:xfrm>
            <a:off x="1955536" y="3137766"/>
            <a:ext cx="3995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http://www.edujin.co.kr/news/articleView.html?idxno=31341</a:t>
            </a:r>
          </a:p>
        </p:txBody>
      </p:sp>
    </p:spTree>
    <p:extLst>
      <p:ext uri="{BB962C8B-B14F-4D97-AF65-F5344CB8AC3E}">
        <p14:creationId xmlns:p14="http://schemas.microsoft.com/office/powerpoint/2010/main" val="1079881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Camp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전체 과정 소개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AA0-9355-4996-9535-CD6A4DC7F1BB}"/>
              </a:ext>
            </a:extLst>
          </p:cNvPr>
          <p:cNvSpPr txBox="1"/>
          <p:nvPr/>
        </p:nvSpPr>
        <p:spPr>
          <a:xfrm>
            <a:off x="1095559" y="1328090"/>
            <a:ext cx="5736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Day1 Python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프로그래밍 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58C96-022B-4358-B0A7-F62FD231FEA0}"/>
              </a:ext>
            </a:extLst>
          </p:cNvPr>
          <p:cNvSpPr txBox="1"/>
          <p:nvPr/>
        </p:nvSpPr>
        <p:spPr>
          <a:xfrm>
            <a:off x="1095559" y="2930153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Day2 Deep learning</a:t>
            </a:r>
          </a:p>
          <a:p>
            <a:pPr marL="342882" indent="-342882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4274-A002-4F2C-B9EA-55A942B396A8}"/>
              </a:ext>
            </a:extLst>
          </p:cNvPr>
          <p:cNvSpPr txBox="1"/>
          <p:nvPr/>
        </p:nvSpPr>
        <p:spPr>
          <a:xfrm>
            <a:off x="1095559" y="4240793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Day3 Applications</a:t>
            </a: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적용방법 소개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석사연구내용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 time + Q&amp;A</a:t>
            </a:r>
          </a:p>
        </p:txBody>
      </p:sp>
    </p:spTree>
    <p:extLst>
      <p:ext uri="{BB962C8B-B14F-4D97-AF65-F5344CB8AC3E}">
        <p14:creationId xmlns:p14="http://schemas.microsoft.com/office/powerpoint/2010/main" val="303193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팀 정하기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D58D2-8000-442D-86FA-30346C47870E}"/>
              </a:ext>
            </a:extLst>
          </p:cNvPr>
          <p:cNvSpPr txBox="1"/>
          <p:nvPr/>
        </p:nvSpPr>
        <p:spPr>
          <a:xfrm>
            <a:off x="1095558" y="1226486"/>
            <a:ext cx="9675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팀별로 미션 수행 및 스터디 내용 공유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실습시간에 팀별 미션 부여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마치고 미션수행평가 및 팀별 상금 수여 예정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79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BAD15-0E82-4215-92F5-90C136CD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129596"/>
            <a:ext cx="10590069" cy="51348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7B8C57-2350-4551-A01A-120CAB89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45" y="1179286"/>
            <a:ext cx="3083704" cy="1151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1DA07-8CCA-4004-86FB-B07C08246A4F}"/>
              </a:ext>
            </a:extLst>
          </p:cNvPr>
          <p:cNvSpPr txBox="1"/>
          <p:nvPr/>
        </p:nvSpPr>
        <p:spPr>
          <a:xfrm>
            <a:off x="2214694" y="122642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나무위키</a:t>
            </a:r>
            <a:endParaRPr 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프로그램 개발 방법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021C0-20C5-4C25-A7A0-71EAC9F52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"/>
          <a:stretch/>
        </p:blipFill>
        <p:spPr>
          <a:xfrm>
            <a:off x="2594185" y="1216404"/>
            <a:ext cx="6961251" cy="49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45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</TotalTime>
  <Words>314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Corbel</vt:lpstr>
      <vt:lpstr>Wingdings</vt:lpstr>
      <vt:lpstr>Depth</vt:lpstr>
      <vt:lpstr>HMD  Deep learning Camp</vt:lpstr>
      <vt:lpstr>PowerPoint Presentation</vt:lpstr>
      <vt:lpstr>Contents – Day1</vt:lpstr>
      <vt:lpstr>PowerPoint Presentation</vt:lpstr>
      <vt:lpstr>PowerPoint Presentation</vt:lpstr>
      <vt:lpstr>Deep learning Camp 전체 과정 소개</vt:lpstr>
      <vt:lpstr>팀 정하기</vt:lpstr>
      <vt:lpstr>Python </vt:lpstr>
      <vt:lpstr>Python 프로그램 개발 방법</vt:lpstr>
      <vt:lpstr>Anaconda 설치</vt:lpstr>
      <vt:lpstr>Anaconda를 활용한 Python 개발 환경 구축</vt:lpstr>
      <vt:lpstr>Python 편집을 위한 환경</vt:lpstr>
      <vt:lpstr>Jupyter notebook  https://copycoding.tistory.com/72  https://steemit.com/kr/@sanghkaang/2-jupyter</vt:lpstr>
      <vt:lpstr>Spyder https://rfriend.tistory.com/298</vt:lpstr>
      <vt:lpstr>Python 프로그래밍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HMD  Deep learning Camp</dc:title>
  <dc:creator>Jo Yuhyeok</dc:creator>
  <cp:lastModifiedBy>Jo Yuhyeok</cp:lastModifiedBy>
  <cp:revision>11</cp:revision>
  <dcterms:created xsi:type="dcterms:W3CDTF">2019-08-11T02:47:09Z</dcterms:created>
  <dcterms:modified xsi:type="dcterms:W3CDTF">2019-08-14T11:05:36Z</dcterms:modified>
</cp:coreProperties>
</file>