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9" r:id="rId5"/>
    <p:sldId id="263" r:id="rId6"/>
    <p:sldId id="260" r:id="rId7"/>
    <p:sldId id="264" r:id="rId8"/>
    <p:sldId id="265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7F1"/>
    <a:srgbClr val="A62C6F"/>
    <a:srgbClr val="2E0C1F"/>
    <a:srgbClr val="903163"/>
    <a:srgbClr val="E1E1E1"/>
    <a:srgbClr val="AA2C71"/>
    <a:srgbClr val="852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AAADC2F-2E9D-40B4-ACCC-562AAB4F7D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A9ED11-839B-4DD0-8272-FF2CD58A4E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78544-975C-442F-B895-1FA17E14C577}" type="datetime1">
              <a:rPr lang="es-ES" smtClean="0"/>
              <a:t>27/08/2020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9AFB2F-F007-46BA-AED7-C8C744341B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EAD766-34F7-4264-BC46-24C0D3BB38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6B575-782D-4783-A7B4-EDAB9FCF22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117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C6A109-3620-46C2-AAB7-273D5AEF08BA}" type="datetime1">
              <a:rPr lang="es-ES" noProof="0" smtClean="0"/>
              <a:t>27/08/2020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2E1C88-3939-4832-BAAB-091D6FA96EB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105004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2E1C88-3939-4832-BAAB-091D6FA96EB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583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2E1C88-3939-4832-BAAB-091D6FA96EB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34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2E1C88-3939-4832-BAAB-091D6FA96EB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994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white">
          <a:xfrm>
            <a:off x="464567" y="3085765"/>
            <a:ext cx="11262866" cy="3304800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8000">
                <a:schemeClr val="accent2">
                  <a:lumMod val="7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9226" y="1020431"/>
            <a:ext cx="10993549" cy="1475013"/>
          </a:xfrm>
          <a:effectLst/>
        </p:spPr>
        <p:txBody>
          <a:bodyPr rtlCol="0" anchor="ctr" anchorCtr="0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FFA8A5F0-3F68-4105-B982-4D277ECFAC79}" type="datetime8">
              <a:rPr lang="es-ES" noProof="0" smtClean="0"/>
              <a:t>27/08/2020 1:15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C5C3056E-1632-4A65-A24F-3F10A1450A6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688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 bwMode="white">
          <a:xfrm>
            <a:off x="447817" y="5141973"/>
            <a:ext cx="11298200" cy="127470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9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t" anchorCtr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40626F3-E7EF-492C-A111-7A55985ABF6C}" type="datetime8">
              <a:rPr lang="es-ES" noProof="0" smtClean="0"/>
              <a:t>27/08/2020 1:15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C5C3056E-1632-4A65-A24F-3F10A1450A6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1697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E663D7-926F-4FE8-B68E-02539203BABA}" type="datetime8">
              <a:rPr lang="es-ES" noProof="0" smtClean="0"/>
              <a:t>27/08/2020 1:15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5C3056E-1632-4A65-A24F-3F10A1450A6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692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3C994CB-2BC6-164B-80D4-304B4CB6D8C3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4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D6F2AA-0826-4B3A-948C-D11EF33E8F78}" type="datetime8">
              <a:rPr lang="es-ES" noProof="0" smtClean="0"/>
              <a:t>27/08/2020 1:15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C5C3056E-1632-4A65-A24F-3F10A1450A6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5BE0FDB-DB48-E242-8A1F-5B06F79B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ctr" anchorCtr="0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466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5655714" cy="524439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5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5292" y="773724"/>
            <a:ext cx="5315516" cy="4958862"/>
          </a:xfrm>
        </p:spPr>
        <p:txBody>
          <a:bodyPr rtlCol="0" anchor="ctr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773724"/>
            <a:ext cx="5388785" cy="495886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86D30F-56C8-4F8D-8E3D-143839AB49C6}" type="datetime8">
              <a:rPr lang="es-ES" noProof="0" smtClean="0"/>
              <a:t>27/08/2020 1:15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C5C3056E-1632-4A65-A24F-3F10A1450A6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782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 bwMode="white">
          <a:xfrm>
            <a:off x="447817" y="5141974"/>
            <a:ext cx="11290860" cy="1258827"/>
          </a:xfrm>
          <a:prstGeom prst="rect">
            <a:avLst/>
          </a:prstGeom>
          <a:gradFill flip="none" rotWithShape="1">
            <a:gsLst>
              <a:gs pos="100000">
                <a:srgbClr val="903163"/>
              </a:gs>
              <a:gs pos="60000">
                <a:schemeClr val="accent1">
                  <a:lumMod val="95000"/>
                  <a:lumOff val="5000"/>
                </a:schemeClr>
              </a:gs>
              <a:gs pos="1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2E7A2204-0C60-404C-BAF4-46570482D825}" type="datetime8">
              <a:rPr lang="es-ES" noProof="0" smtClean="0"/>
              <a:t>27/08/2020 1:15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C5C3056E-1632-4A65-A24F-3F10A1450A6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924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ctr" anchorCtr="0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2010AE-44B9-455E-AB33-849CAFC5BE7A}" type="datetime8">
              <a:rPr lang="es-ES" noProof="0" smtClean="0"/>
              <a:t>27/08/2020 1:15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5C3056E-1632-4A65-A24F-3F10A1450A6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3696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mpara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ctr" anchorCtr="0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77396" y="2023139"/>
            <a:ext cx="3198328" cy="53600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714624"/>
            <a:ext cx="3378403" cy="3194051"/>
          </a:xfrm>
        </p:spPr>
        <p:txBody>
          <a:bodyPr rtlCol="0"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78A923AA-4DC8-49E8-AE56-2621FE07B23C}" type="datetime8">
              <a:rPr lang="es-ES" noProof="0" smtClean="0"/>
              <a:t>27/08/2020 1:15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23" name="Marcador de posición de contenido 3">
            <a:extLst>
              <a:ext uri="{FF2B5EF4-FFF2-40B4-BE49-F238E27FC236}">
                <a16:creationId xmlns:a16="http://schemas.microsoft.com/office/drawing/2014/main" id="{6D289ABA-BA71-41AF-AA30-58CB8F426F6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145430" y="2714624"/>
            <a:ext cx="3378403" cy="3194051"/>
          </a:xfrm>
        </p:spPr>
        <p:txBody>
          <a:bodyPr rtlCol="0"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C5C3056E-1632-4A65-A24F-3F10A1450A6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2" name="Marcador de posición de contenido 3">
            <a:extLst>
              <a:ext uri="{FF2B5EF4-FFF2-40B4-BE49-F238E27FC236}">
                <a16:creationId xmlns:a16="http://schemas.microsoft.com/office/drawing/2014/main" id="{C06DFC81-3912-4844-B25C-E1D7CBCD80A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00414" y="2714624"/>
            <a:ext cx="3378403" cy="3194051"/>
          </a:xfrm>
        </p:spPr>
        <p:txBody>
          <a:bodyPr rtlCol="0"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4" name="Marcador de posición de texto 2">
            <a:extLst>
              <a:ext uri="{FF2B5EF4-FFF2-40B4-BE49-F238E27FC236}">
                <a16:creationId xmlns:a16="http://schemas.microsoft.com/office/drawing/2014/main" id="{11556C46-FD2A-4916-B30C-DB066CAEA47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241852" y="2023139"/>
            <a:ext cx="3198328" cy="53600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2328988-0888-4C1A-8F73-17D455B6F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80115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D81892BA-72AB-4029-BF58-4D6F90C4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62123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Marcador de posición de texto 2">
            <a:extLst>
              <a:ext uri="{FF2B5EF4-FFF2-40B4-BE49-F238E27FC236}">
                <a16:creationId xmlns:a16="http://schemas.microsoft.com/office/drawing/2014/main" id="{8E232301-6803-418F-8637-ABBAC64416D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496836" y="2023139"/>
            <a:ext cx="3198328" cy="53600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7119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ctr" anchorCtr="0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3" y="2250892"/>
            <a:ext cx="5393102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707" y="2250892"/>
            <a:ext cx="5393102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9347F3D9-63C1-409D-8BB8-AB9AC45AB431}" type="datetime8">
              <a:rPr lang="es-ES" noProof="0" smtClean="0"/>
              <a:t>27/08/2020 1:15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C5C3056E-1632-4A65-A24F-3F10A1450A6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1669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 bwMode="white">
          <a:xfrm>
            <a:off x="440683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69EEC8-605E-4E58-948B-0991A8446E7F}" type="datetime8">
              <a:rPr lang="es-ES" noProof="0" smtClean="0"/>
              <a:t>27/08/2020 1:15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5C3056E-1632-4A65-A24F-3F10A1450A6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CEC16FA-81A4-6F41-9FCE-6262A453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ctr" anchorCtr="0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4544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7BEF09C4-505A-407E-8C34-648786B9CFE9}" type="datetime8">
              <a:rPr lang="es-ES" noProof="0" smtClean="0"/>
              <a:t>27/08/2020 1:15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C5C3056E-1632-4A65-A24F-3F10A1450A6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FBB0525-CFF9-4A39-B5EA-57925399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586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FD38B9AE-B550-41DD-9BBC-01F451A3BA6D}" type="datetime8">
              <a:rPr lang="es-ES" noProof="0" smtClean="0"/>
              <a:t>27/08/2020 1:15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C5C3056E-1632-4A65-A24F-3F10A1450A6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073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73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A4435-3751-4780-9A9B-F91171E7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797" y="949569"/>
            <a:ext cx="5315516" cy="4958862"/>
          </a:xfrm>
        </p:spPr>
        <p:txBody>
          <a:bodyPr rtlCol="0">
            <a:normAutofit fontScale="90000"/>
          </a:bodyPr>
          <a:lstStyle/>
          <a:p>
            <a:pPr algn="ctr"/>
            <a:br>
              <a:rPr lang="es-ES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s-ES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s-ES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TALLER N0 1</a:t>
            </a:r>
            <a:br>
              <a:rPr lang="es-ES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s-ES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APLIQUEMOS CONCEPTOS  CAPITULO I:</a:t>
            </a:r>
            <a:r>
              <a:rPr lang="es-PA" b="1" dirty="0"/>
              <a:t> DESARROLLO DEL MODELO DE BASE DE DATOS (MODELO CONCEPTUAL, LÓGICO Y FÍSICO)</a:t>
            </a:r>
            <a:br>
              <a:rPr lang="es-PA" b="1" dirty="0"/>
            </a:br>
            <a:br>
              <a:rPr lang="es-PA" b="1" dirty="0"/>
            </a:br>
            <a:r>
              <a:rPr lang="es-PA" b="1" dirty="0"/>
              <a:t>parte i</a:t>
            </a:r>
            <a:br>
              <a:rPr lang="es-ES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s-ES" b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s-ES" b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Docente</a:t>
            </a:r>
            <a:r>
              <a:rPr lang="es-ES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: ing. Carmen ortega r.</a:t>
            </a:r>
            <a:br>
              <a:rPr lang="es-ES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s-ES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s-ES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s-ES" b="1" dirty="0">
              <a:latin typeface="+mn-lt"/>
            </a:endParaRPr>
          </a:p>
        </p:txBody>
      </p:sp>
      <p:pic>
        <p:nvPicPr>
          <p:cNvPr id="6" name="Gráfico 5" descr="Bombilla">
            <a:extLst>
              <a:ext uri="{FF2B5EF4-FFF2-40B4-BE49-F238E27FC236}">
                <a16:creationId xmlns:a16="http://schemas.microsoft.com/office/drawing/2014/main" id="{E9661DC4-D526-4678-A1C8-58A8BEB68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6900" y="1939155"/>
            <a:ext cx="2628000" cy="26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1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Profesor">
            <a:extLst>
              <a:ext uri="{FF2B5EF4-FFF2-40B4-BE49-F238E27FC236}">
                <a16:creationId xmlns:a16="http://schemas.microsoft.com/office/drawing/2014/main" id="{5614277E-CACC-4F9D-8C27-FB73FCBFB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925" y="633056"/>
            <a:ext cx="1152000" cy="1152000"/>
          </a:xfrm>
          <a:prstGeom prst="rect">
            <a:avLst/>
          </a:prstGeom>
        </p:spPr>
      </p:pic>
      <p:pic>
        <p:nvPicPr>
          <p:cNvPr id="15" name="Imagen 14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C36F705E-9AB5-4DBF-92F2-5A6E1D741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4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Lista de comprobación">
            <a:extLst>
              <a:ext uri="{FF2B5EF4-FFF2-40B4-BE49-F238E27FC236}">
                <a16:creationId xmlns:a16="http://schemas.microsoft.com/office/drawing/2014/main" id="{DEF978AA-586E-4790-8E74-51E8F5CE4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192" y="751856"/>
            <a:ext cx="914400" cy="914400"/>
          </a:xfrm>
          <a:prstGeom prst="rect">
            <a:avLst/>
          </a:prstGeom>
        </p:spPr>
      </p:pic>
      <p:pic>
        <p:nvPicPr>
          <p:cNvPr id="8" name="Imagen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DAF6A0E-73D3-4DA9-8B59-59D63D487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8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83F4D-F692-49B8-A60B-3E746EC9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A" sz="3200" dirty="0" err="1"/>
              <a:t>Representacion</a:t>
            </a:r>
            <a:r>
              <a:rPr lang="es-PA" sz="3200" dirty="0"/>
              <a:t> Atributos multivaluados, calculado/derivado, compuesto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99A3061-4C29-4EEE-A70A-A5F43D6B6A86}"/>
              </a:ext>
            </a:extLst>
          </p:cNvPr>
          <p:cNvSpPr/>
          <p:nvPr/>
        </p:nvSpPr>
        <p:spPr>
          <a:xfrm>
            <a:off x="397565" y="2244443"/>
            <a:ext cx="98993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A" sz="2400" b="1" dirty="0"/>
              <a:t>Problema 3</a:t>
            </a:r>
            <a:r>
              <a:rPr lang="es-PA" sz="2400" dirty="0"/>
              <a:t>: Representación del número de teléfono de la entidad CLIENTE.</a:t>
            </a:r>
          </a:p>
          <a:p>
            <a:endParaRPr lang="es-PA" sz="2400" dirty="0"/>
          </a:p>
          <a:p>
            <a:r>
              <a:rPr lang="es-PA" sz="2400" b="1" dirty="0"/>
              <a:t>Problema 4:</a:t>
            </a:r>
            <a:r>
              <a:rPr lang="es-PA" sz="2400" dirty="0"/>
              <a:t> Representación de nombre completo, fecha nacimiento, cedula , dirección de la entidad  EMPLEADO</a:t>
            </a:r>
          </a:p>
          <a:p>
            <a:endParaRPr lang="es-PA" sz="2400" dirty="0"/>
          </a:p>
          <a:p>
            <a:endParaRPr lang="es-PA" sz="2400" dirty="0"/>
          </a:p>
        </p:txBody>
      </p:sp>
    </p:spTree>
    <p:extLst>
      <p:ext uri="{BB962C8B-B14F-4D97-AF65-F5344CB8AC3E}">
        <p14:creationId xmlns:p14="http://schemas.microsoft.com/office/powerpoint/2010/main" val="391998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83F4D-F692-49B8-A60B-3E746EC9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A" dirty="0"/>
              <a:t>Aplique conceptos vistos – capitulo i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99A3061-4C29-4EEE-A70A-A5F43D6B6A86}"/>
              </a:ext>
            </a:extLst>
          </p:cNvPr>
          <p:cNvSpPr/>
          <p:nvPr/>
        </p:nvSpPr>
        <p:spPr>
          <a:xfrm>
            <a:off x="384312" y="1913138"/>
            <a:ext cx="989937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A" b="1" dirty="0"/>
              <a:t>Problema 5:</a:t>
            </a:r>
          </a:p>
          <a:p>
            <a:r>
              <a:rPr lang="es-PA" dirty="0"/>
              <a:t>Queremos informatizar una pequeña clínica veterinaria de nuestro barrio donde los vecinos traen a sus mascotas. Cuando un vecino acude a la consulta por primera vez, se recoge la siguiente información:</a:t>
            </a:r>
          </a:p>
          <a:p>
            <a:r>
              <a:rPr lang="es-PA" dirty="0"/>
              <a:t>Del propietario de la mascota: DNI, Apellidos, Nombre, Dirección, Teléfono. Hay que tener en cuenta que algunos vecinos llevan animales que están abandonados y no tienen, por tanto, ningún propietario.</a:t>
            </a:r>
          </a:p>
          <a:p>
            <a:r>
              <a:rPr lang="es-PA" dirty="0"/>
              <a:t>Del animal: Nombre, Raza, Fecha de nacimiento, Peso, Altura, Vacunas, y otros datos recogidos como Descripción. (Por ejemplo una mancha en la pata, etc.)</a:t>
            </a:r>
          </a:p>
          <a:p>
            <a:r>
              <a:rPr lang="es-PA" dirty="0"/>
              <a:t>Tanto la primera vez como cuando el propietario lleva de nuevo a su mascota para una consulta se necesita guardar:</a:t>
            </a:r>
          </a:p>
          <a:p>
            <a:r>
              <a:rPr lang="es-PA" dirty="0"/>
              <a:t>Fecha de la consulta, motivo de la consulta, peso, diagnóstico y tratamiento</a:t>
            </a:r>
          </a:p>
          <a:p>
            <a:endParaRPr lang="es-PA" dirty="0"/>
          </a:p>
          <a:p>
            <a:r>
              <a:rPr lang="es-PA" b="1" dirty="0"/>
              <a:t>Se pide:</a:t>
            </a:r>
          </a:p>
          <a:p>
            <a:pPr marL="342900" indent="-342900">
              <a:buFont typeface="+mj-lt"/>
              <a:buAutoNum type="arabicPeriod"/>
            </a:pPr>
            <a:r>
              <a:rPr lang="es-PA" dirty="0"/>
              <a:t>Obtener una lista con las entidades</a:t>
            </a:r>
          </a:p>
          <a:p>
            <a:pPr marL="342900" indent="-342900">
              <a:buFont typeface="+mj-lt"/>
              <a:buAutoNum type="arabicPeriod"/>
            </a:pPr>
            <a:r>
              <a:rPr lang="es-PA" dirty="0"/>
              <a:t>Colocar los atributos de cada entidad</a:t>
            </a:r>
          </a:p>
          <a:p>
            <a:pPr marL="342900" indent="-342900">
              <a:buFont typeface="+mj-lt"/>
              <a:buAutoNum type="arabicPeriod"/>
            </a:pPr>
            <a:r>
              <a:rPr lang="es-PA" dirty="0"/>
              <a:t>Elegir las claves principales</a:t>
            </a:r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7277877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Custom 1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Custom 2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78011_TF00315753" id="{D1E8010F-3DBA-428A-9B32-A8AA99AD8BF1}" vid="{C524538D-DC32-4A1C-A6E4-BABDD843EF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03898F4ADDFF48830CF44B6BF81040" ma:contentTypeVersion="2" ma:contentTypeDescription="Crear nuevo documento." ma:contentTypeScope="" ma:versionID="65bc6e2279874e09bec9bb81b3e12802">
  <xsd:schema xmlns:xsd="http://www.w3.org/2001/XMLSchema" xmlns:xs="http://www.w3.org/2001/XMLSchema" xmlns:p="http://schemas.microsoft.com/office/2006/metadata/properties" xmlns:ns2="b0a0bed5-d862-4490-be50-899794d4eb87" targetNamespace="http://schemas.microsoft.com/office/2006/metadata/properties" ma:root="true" ma:fieldsID="c2fbc4c7c2442aeb7acbd867f237e9bb" ns2:_="">
    <xsd:import namespace="b0a0bed5-d862-4490-be50-899794d4eb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a0bed5-d862-4490-be50-899794d4e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58AF07-9E42-47AF-83DF-C9E8FADF71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C4EF74-2977-4065-95FE-55F8E4B639D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D0CCEEC1-065E-4A7F-ADC7-6343C1E8CCF6}"/>
</file>

<file path=docProps/app.xml><?xml version="1.0" encoding="utf-8"?>
<Properties xmlns="http://schemas.openxmlformats.org/officeDocument/2006/extended-properties" xmlns:vt="http://schemas.openxmlformats.org/officeDocument/2006/docPropsVTypes">
  <Template>Presentación lluvia de ideas</Template>
  <TotalTime>0</TotalTime>
  <Words>258</Words>
  <Application>Microsoft Office PowerPoint</Application>
  <PresentationFormat>Panorámica</PresentationFormat>
  <Paragraphs>20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Candara</vt:lpstr>
      <vt:lpstr>Wingdings 2</vt:lpstr>
      <vt:lpstr>Dividendo</vt:lpstr>
      <vt:lpstr>  TALLER N0 1 APLIQUEMOS CONCEPTOS  CAPITULO I: DESARROLLO DEL MODELO DE BASE DE DATOS (MODELO CONCEPTUAL, LÓGICO Y FÍSICO)  parte i  Docente: ing. Carmen ortega r.   </vt:lpstr>
      <vt:lpstr>Presentación de PowerPoint</vt:lpstr>
      <vt:lpstr>Presentación de PowerPoint</vt:lpstr>
      <vt:lpstr>Representacion Atributos multivaluados, calculado/derivado, compuesto</vt:lpstr>
      <vt:lpstr>Aplique conceptos vistos – capitulo 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2020-08-20T02:57:18Z</dcterms:created>
  <dcterms:modified xsi:type="dcterms:W3CDTF">2020-08-27T06:16:22Z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0x010100B403898F4ADDFF48830CF44B6BF81040</vt:lpwstr>
  </property>
</Properties>
</file>