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66" r:id="rId6"/>
    <p:sldId id="259" r:id="rId7"/>
    <p:sldId id="267" r:id="rId8"/>
    <p:sldId id="268" r:id="rId9"/>
    <p:sldId id="260" r:id="rId10"/>
    <p:sldId id="269" r:id="rId11"/>
    <p:sldId id="270" r:id="rId12"/>
    <p:sldId id="261" r:id="rId13"/>
    <p:sldId id="262" r:id="rId14"/>
    <p:sldId id="273" r:id="rId15"/>
    <p:sldId id="272" r:id="rId16"/>
    <p:sldId id="263" r:id="rId17"/>
    <p:sldId id="271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7C95A-3EF1-4453-BFCE-085568D2A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549F6F-20DF-4696-A5A0-0761F4488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DCC9D2-958C-4E7C-9330-6EB16D5BB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F8D8-5CD9-4050-B32A-339055C3C6D8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29913-2BAE-4B0C-8CB6-903E62A8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D2500-947C-457C-AD91-B58C11820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3459-4DCE-4EC1-8A6B-6D13991BD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34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6619E-E216-4277-9808-1B181D28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9D5A8D-6306-4C14-8DE0-486016E47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EE0366-7F7E-4024-8397-0362BD19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F8D8-5CD9-4050-B32A-339055C3C6D8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38B9F-D6D2-49C5-B4C9-9AEDDB09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DE37B-735F-4E3B-A71C-F0A59D8A8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3459-4DCE-4EC1-8A6B-6D13991BD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58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259B4D-8FBA-4015-87D6-3D39BC997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09CAF9-C794-4221-B5AD-FA2843209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55FAE2-4332-4CBD-848F-0221DC353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F8D8-5CD9-4050-B32A-339055C3C6D8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CC668C-000B-4130-BBE0-5EE39532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788E57-1990-4FE9-B930-218360CC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3459-4DCE-4EC1-8A6B-6D13991BD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79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D291B-755D-4F46-83FE-D8D22DCA4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0173B-56E8-4F36-B359-49280CA03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17EC5-0B33-4333-98AB-E39BE8D88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F8D8-5CD9-4050-B32A-339055C3C6D8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B0CD75-7188-466A-BCA6-B67370A35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6E74F4-2D8D-4E49-AEAA-A0B5A309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3459-4DCE-4EC1-8A6B-6D13991BD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13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6AA1E-7E93-4C20-AA3F-0ECF5E30B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3DDB40-6EDC-4347-8ED8-577276C79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A5C07-4278-4AD5-B258-D542D6492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F8D8-5CD9-4050-B32A-339055C3C6D8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F5B3E-0871-44E2-9B09-8375299A0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048039-44DC-494E-B520-32FD8587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3459-4DCE-4EC1-8A6B-6D13991BD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4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B4529-344E-44E9-925A-50F347CA8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585CB-871E-4E98-847D-8DFB937BA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0045C7-9AE7-4B5B-9A99-39F0AA052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EFD751-886B-46E5-9612-7FF323D1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F8D8-5CD9-4050-B32A-339055C3C6D8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906E3C-AEF6-45AB-A52C-BEAC1B8F1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59C0BE-FAF0-4862-BD5B-FF45D099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3459-4DCE-4EC1-8A6B-6D13991BD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54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6F2BE-BFAD-4E1B-B127-7C901C6BD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63F981-54B9-4BA5-89C0-E096BC775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4065D1-BF91-4B4B-83DA-8631C6FD9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9E1C05-2695-4716-8372-B9FAE00B4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F07F8F-278B-4C93-994B-BA654D854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ECB826-F846-43F6-800B-25ACD68A1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F8D8-5CD9-4050-B32A-339055C3C6D8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C0404E-5148-4777-BD8D-737A0AEDD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F92E01-EC71-4845-BA6F-DC5D9729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3459-4DCE-4EC1-8A6B-6D13991BD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58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C8044-283F-4F4A-9903-807F4069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5D9267-A33D-4D11-A972-1A3D99D4F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F8D8-5CD9-4050-B32A-339055C3C6D8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179D04-8ED6-4741-A990-38CE4A0B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A8D4A5-9418-46E8-A35B-6F794940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3459-4DCE-4EC1-8A6B-6D13991BD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48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39CEC1-EE8D-4908-81BE-BE8B1410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F8D8-5CD9-4050-B32A-339055C3C6D8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8E51C2-BD27-494E-88A1-3F63D665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E4ABC6-623D-43C2-B095-A427EC23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3459-4DCE-4EC1-8A6B-6D13991BD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34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E5C4D-92E7-4518-9679-9031CF1BF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F4B64B-FB3F-492A-A54C-E4E0EA57D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AF1EDD-CA25-4F97-80A3-836F94DD1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7865D0-8465-484C-B78B-663904AD2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F8D8-5CD9-4050-B32A-339055C3C6D8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3FC7D-8135-4C54-9F5F-6F122CB04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3DDAFD-A175-42DF-822B-0FB41C9D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3459-4DCE-4EC1-8A6B-6D13991BD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9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BB74A-8A4B-4875-9671-A3CEAC4A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B11228-52D4-4D8D-8A16-FD8C60011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EECC2A-FF16-4B9E-8FF6-C906A91C7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BA856D-E075-42BD-BBCA-066A716A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F8D8-5CD9-4050-B32A-339055C3C6D8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BA8A99-68F8-4BED-8446-B90091BC8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0CCCBC-A071-4725-B035-2C5D9F0E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3459-4DCE-4EC1-8A6B-6D13991BD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74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56C2EB-731B-464F-9552-513F4D42E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E3A7A2-8E72-4F25-9CE7-E0393FD8E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4690D-52FB-4BAF-B32B-31C8AE6F0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8EA8F8D8-5CD9-4050-B32A-339055C3C6D8}" type="datetimeFigureOut">
              <a:rPr lang="ko-KR" altLang="en-US" smtClean="0"/>
              <a:pPr/>
              <a:t>2023-03-07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C54673-AD7A-4FC5-BDDD-83125FC72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95F9E-4D65-43B9-9F3A-F3F9AE7C9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92B3459-4DCE-4EC1-8A6B-6D13991BD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44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88584-D19B-43C4-BFF6-00D4D13D9E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0" dirty="0">
                <a:effectLst/>
                <a:latin typeface="Baefont_normal" panose="02000503000000000000" pitchFamily="2" charset="0"/>
              </a:rPr>
              <a:t>Shitting with </a:t>
            </a:r>
            <a:r>
              <a:rPr lang="en-US" altLang="ko-KR" b="0" dirty="0" err="1">
                <a:effectLst/>
                <a:latin typeface="Baefont_normal" panose="02000503000000000000" pitchFamily="2" charset="0"/>
              </a:rPr>
              <a:t>OpenAI</a:t>
            </a:r>
            <a:endParaRPr lang="ko-KR" altLang="en-US" dirty="0">
              <a:latin typeface="Baefont_normal" panose="02000503000000000000" pitchFamily="2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6DACE0-B704-4C9E-83A3-06176ABE3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819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DF65C51-1E6B-4AB1-922B-943EFED3B6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Discordbot.py</a:t>
            </a:r>
            <a:endParaRPr lang="ko-KR" altLang="en-US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D2667E77-82E9-4206-A1A5-5FF2074F02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 코드는 전부 </a:t>
            </a:r>
            <a:r>
              <a:rPr lang="en-US" altLang="ko-KR" dirty="0" err="1"/>
              <a:t>ChatGPT</a:t>
            </a:r>
            <a:r>
              <a:rPr lang="ko-KR" altLang="en-US" dirty="0"/>
              <a:t>가 짜 준 거임</a:t>
            </a:r>
          </a:p>
        </p:txBody>
      </p:sp>
    </p:spTree>
    <p:extLst>
      <p:ext uri="{BB962C8B-B14F-4D97-AF65-F5344CB8AC3E}">
        <p14:creationId xmlns:p14="http://schemas.microsoft.com/office/powerpoint/2010/main" val="2290168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F5C349-868E-4B8E-8BD4-6A6528347536}"/>
              </a:ext>
            </a:extLst>
          </p:cNvPr>
          <p:cNvSpPr txBox="1"/>
          <p:nvPr/>
        </p:nvSpPr>
        <p:spPr>
          <a:xfrm>
            <a:off x="0" y="1166843"/>
            <a:ext cx="147755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#GPT in Python</a:t>
            </a:r>
            <a:r>
              <a:rPr lang="ko-KR" altLang="en-US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에서 만든 함수를 불러온다</a:t>
            </a:r>
            <a:r>
              <a:rPr lang="en-US" altLang="ko-KR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.(</a:t>
            </a:r>
            <a:r>
              <a:rPr lang="ko-KR" altLang="en-US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나의 경우에는 </a:t>
            </a:r>
            <a:r>
              <a:rPr lang="en-US" altLang="ko-KR" b="0" i="1" dirty="0" err="1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functionsList</a:t>
            </a:r>
            <a:r>
              <a:rPr lang="en-US" altLang="ko-KR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ko-KR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 err="1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functionsList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/>
            <a:endParaRPr lang="en-US" altLang="ko-KR" dirty="0">
              <a:solidFill>
                <a:srgbClr val="EDEDED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b="0" i="0" dirty="0">
                <a:solidFill>
                  <a:srgbClr val="9B9B9B"/>
                </a:solidFill>
                <a:effectLst/>
                <a:latin typeface="Consolas" panose="020B0609020204030204" pitchFamily="49" charset="0"/>
              </a:rPr>
              <a:t>@app.event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ko-KR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b="0" i="1" dirty="0" err="1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디스코드에서</a:t>
            </a:r>
            <a:r>
              <a:rPr lang="ko-KR" altLang="en-US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 이 봇이 볼 수 있는 범위에 누가 메세지를 입력했을 경우</a:t>
            </a:r>
            <a:r>
              <a:rPr lang="ko-KR" altLang="en-US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ko-KR" b="0" i="0" dirty="0">
              <a:solidFill>
                <a:srgbClr val="EDEDED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ko-KR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on_message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pPr lvl="2"/>
            <a:r>
              <a:rPr lang="en-US" altLang="ko-KR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그것의 출처가 자신인 경우</a:t>
            </a:r>
            <a:r>
              <a:rPr lang="ko-KR" altLang="en-US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ko-KR" b="0" i="0" dirty="0">
              <a:solidFill>
                <a:srgbClr val="EDEDED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 err="1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message.author.bot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lvl="3"/>
            <a:r>
              <a:rPr lang="en-US" altLang="ko-KR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중단</a:t>
            </a:r>
            <a:r>
              <a:rPr lang="ko-KR" altLang="en-US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ko-KR" b="0" i="0" dirty="0">
              <a:solidFill>
                <a:srgbClr val="EDEDED"/>
              </a:solidFill>
              <a:effectLst/>
              <a:latin typeface="Consolas" panose="020B0609020204030204" pitchFamily="49" charset="0"/>
            </a:endParaRPr>
          </a:p>
          <a:p>
            <a:pPr lvl="3"/>
            <a:r>
              <a:rPr lang="en-US" altLang="ko-KR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3"/>
            <a:endParaRPr lang="en-US" altLang="ko-KR" b="0" i="0" dirty="0">
              <a:solidFill>
                <a:srgbClr val="EDEDED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메세지의 내용을 받아 그걸 앞에서 가져온 함수에 집어넣는다</a:t>
            </a:r>
            <a:r>
              <a:rPr lang="en-US" altLang="ko-KR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ko-KR" altLang="en-US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ko-KR" b="0" i="0" dirty="0">
              <a:solidFill>
                <a:srgbClr val="EDEDED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 i="0" dirty="0" err="1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stringTemp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i="0" dirty="0" err="1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message.content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en-US" altLang="ko-KR" b="0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"discord bot returns:\n"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i="0" dirty="0" err="1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stringTemp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lvl="2"/>
            <a:r>
              <a:rPr lang="en-US" altLang="ko-KR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 err="1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message.channel.send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 err="1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functionsList.aLine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 err="1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stringTemp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)) </a:t>
            </a:r>
          </a:p>
          <a:p>
            <a:pPr lvl="2"/>
            <a:r>
              <a:rPr lang="en-US" altLang="ko-KR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0927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88584-D19B-43C4-BFF6-00D4D13D9E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Baefont_normal" panose="02000503000000000000" pitchFamily="2" charset="0"/>
              </a:rPr>
              <a:t>Twitch</a:t>
            </a:r>
            <a:endParaRPr lang="ko-KR" altLang="en-US" dirty="0">
              <a:latin typeface="Baefont_normal" panose="02000503000000000000" pitchFamily="2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6DACE0-B704-4C9E-83A3-06176ABE3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423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88584-D19B-43C4-BFF6-00D4D13D9E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Baefont_normal" panose="02000503000000000000" pitchFamily="2" charset="0"/>
              </a:rPr>
              <a:t>Twitch Bot</a:t>
            </a:r>
            <a:endParaRPr lang="ko-KR" altLang="en-US" dirty="0">
              <a:latin typeface="Baefont_normal" panose="02000503000000000000" pitchFamily="2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6DACE0-B704-4C9E-83A3-06176ABE3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9426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DF65C51-1E6B-4AB1-922B-943EFED3B6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chat_twitch_read.py</a:t>
            </a:r>
            <a:endParaRPr lang="ko-KR" altLang="en-US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D2667E77-82E9-4206-A1A5-5FF2074F02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 코드는 전부 </a:t>
            </a:r>
            <a:r>
              <a:rPr lang="en-US" altLang="ko-KR" dirty="0" err="1"/>
              <a:t>ChatGPT</a:t>
            </a:r>
            <a:r>
              <a:rPr lang="ko-KR" altLang="en-US" dirty="0"/>
              <a:t>가 짜 준 거임</a:t>
            </a:r>
          </a:p>
        </p:txBody>
      </p:sp>
    </p:spTree>
    <p:extLst>
      <p:ext uri="{BB962C8B-B14F-4D97-AF65-F5344CB8AC3E}">
        <p14:creationId xmlns:p14="http://schemas.microsoft.com/office/powerpoint/2010/main" val="1330569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2D0920-823D-4C37-A940-BD30DD6A5D01}"/>
              </a:ext>
            </a:extLst>
          </p:cNvPr>
          <p:cNvSpPr txBox="1"/>
          <p:nvPr/>
        </p:nvSpPr>
        <p:spPr>
          <a:xfrm>
            <a:off x="0" y="2690336"/>
            <a:ext cx="127435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가장 최근에 입력된 </a:t>
            </a:r>
            <a:r>
              <a:rPr lang="ko-KR" altLang="en-US" b="0" i="1" dirty="0" err="1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트위치</a:t>
            </a:r>
            <a:r>
              <a:rPr lang="ko-KR" altLang="en-US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i="1" dirty="0" err="1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챗을</a:t>
            </a:r>
            <a:r>
              <a:rPr lang="ko-KR" altLang="en-US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 불러온다</a:t>
            </a:r>
            <a:r>
              <a:rPr lang="en-US" altLang="ko-KR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pt-BR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response = s.recv(</a:t>
            </a:r>
            <a:r>
              <a:rPr lang="pt-BR" altLang="ko-KR" b="0" i="0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2048</a:t>
            </a:r>
            <a:r>
              <a:rPr lang="pt-BR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).decode()</a:t>
            </a:r>
          </a:p>
          <a:p>
            <a:pPr lvl="1"/>
            <a:endParaRPr lang="pt-BR" altLang="ko-KR" b="0" i="0" dirty="0">
              <a:solidFill>
                <a:srgbClr val="EDEDED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ko-KR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그걸 </a:t>
            </a:r>
            <a:r>
              <a:rPr lang="en-US" altLang="ko-KR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ko-KR" altLang="en-US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에 집어넣는다</a:t>
            </a:r>
            <a:r>
              <a:rPr lang="en-US" altLang="ko-KR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.</a:t>
            </a:r>
            <a:endParaRPr lang="pt-BR" altLang="ko-KR" b="0" i="0" dirty="0">
              <a:solidFill>
                <a:srgbClr val="EDEDED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ko-KR" b="0" dirty="0" err="1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functionsList.aLine</a:t>
            </a:r>
            <a:r>
              <a:rPr lang="en-US" altLang="ko-KR" b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EDEDED"/>
                </a:solidFill>
                <a:latin typeface="Consolas" panose="020B0609020204030204" pitchFamily="49" charset="0"/>
              </a:rPr>
              <a:t>response</a:t>
            </a:r>
            <a:r>
              <a:rPr lang="en-US" altLang="ko-KR" b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A8FF6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b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6531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88584-D19B-43C4-BFF6-00D4D13D9E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>
                <a:latin typeface="Baefont_normal" panose="02000503000000000000" pitchFamily="2" charset="0"/>
              </a:rPr>
              <a:t>gTTS</a:t>
            </a:r>
            <a:endParaRPr lang="ko-KR" altLang="en-US" dirty="0">
              <a:latin typeface="Baefont_normal" panose="02000503000000000000" pitchFamily="2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6DACE0-B704-4C9E-83A3-06176ABE3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1651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920226-9A25-4336-B60C-C5D18F13CDCB}"/>
              </a:ext>
            </a:extLst>
          </p:cNvPr>
          <p:cNvSpPr txBox="1"/>
          <p:nvPr/>
        </p:nvSpPr>
        <p:spPr>
          <a:xfrm>
            <a:off x="0" y="2274838"/>
            <a:ext cx="111469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들고 온 거 </a:t>
            </a:r>
            <a:r>
              <a:rPr lang="en-US" altLang="ko-KR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TTS</a:t>
            </a:r>
            <a:r>
              <a:rPr lang="ko-KR" altLang="en-US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로 만들기</a:t>
            </a:r>
            <a:r>
              <a:rPr lang="ko-KR" altLang="en-US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ko-KR" b="0" i="0" dirty="0">
              <a:solidFill>
                <a:srgbClr val="EDEDED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ko-KR" b="0" i="0" dirty="0" err="1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tts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i="0" dirty="0" err="1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gtts.gTTS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(text=</a:t>
            </a:r>
            <a:r>
              <a:rPr lang="en-US" altLang="ko-KR" b="0" i="0" dirty="0" err="1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response_string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, lang=</a:t>
            </a:r>
            <a:r>
              <a:rPr lang="en-US" altLang="ko-KR" b="0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i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b="0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en-US" altLang="ko-KR" b="0" i="0" dirty="0" err="1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fileRandom_TTS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"voice"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 err="1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random.random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()) + </a:t>
            </a:r>
            <a:r>
              <a:rPr lang="en-US" altLang="ko-KR" b="0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".mp3"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난수를 하나 생성</a:t>
            </a:r>
            <a:r>
              <a:rPr lang="ko-KR" altLang="en-US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ko-KR" b="0" i="0" dirty="0">
              <a:solidFill>
                <a:srgbClr val="EDEDED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altLang="ko-KR" b="0" i="0" dirty="0">
              <a:solidFill>
                <a:srgbClr val="EDEDED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ko-KR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그 이유는 </a:t>
            </a:r>
            <a:r>
              <a:rPr lang="ko-KR" altLang="en-US" b="0" i="1" dirty="0" err="1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퍼미션</a:t>
            </a:r>
            <a:r>
              <a:rPr lang="ko-KR" altLang="en-US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 오류가 나기 때문에</a:t>
            </a:r>
            <a:r>
              <a:rPr lang="en-US" altLang="ko-KR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그냥 파일을 랜덤 이름으로 만들었다가 지우기로 함</a:t>
            </a:r>
            <a:r>
              <a:rPr lang="en-US" altLang="ko-KR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ko-KR" b="0" i="0" dirty="0">
              <a:solidFill>
                <a:srgbClr val="EDEDED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ko-KR" b="0" i="0" dirty="0" err="1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tts.save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 err="1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fileRandom_TTS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en-US" altLang="ko-KR" b="0" i="0" dirty="0" err="1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playsound.playsound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 err="1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fileRandom_TTS,</a:t>
            </a:r>
            <a:r>
              <a:rPr lang="en-US" altLang="ko-KR" b="0" i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en-US" altLang="ko-KR" b="0" i="0" dirty="0" err="1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os.remove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 err="1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fileRandom_TTS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4500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88584-D19B-43C4-BFF6-00D4D13D9E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Baefont_normal" panose="02000503000000000000" pitchFamily="2" charset="0"/>
              </a:rPr>
              <a:t>Anyway</a:t>
            </a:r>
            <a:endParaRPr lang="ko-KR" altLang="en-US" dirty="0">
              <a:latin typeface="Baefont_normal" panose="02000503000000000000" pitchFamily="2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6DACE0-B704-4C9E-83A3-06176ABE3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30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88584-D19B-43C4-BFF6-00D4D13D9E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>
                <a:latin typeface="Baefont_normal" panose="02000503000000000000" pitchFamily="2" charset="0"/>
              </a:rPr>
              <a:t>OpenAI</a:t>
            </a:r>
            <a:endParaRPr lang="ko-KR" altLang="en-US" dirty="0">
              <a:latin typeface="Baefont_normal" panose="02000503000000000000" pitchFamily="2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6DACE0-B704-4C9E-83A3-06176ABE3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719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88584-D19B-43C4-BFF6-00D4D13D9E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>
                <a:latin typeface="Baefont_normal" panose="02000503000000000000" pitchFamily="2" charset="0"/>
              </a:rPr>
              <a:t>ChatGPT</a:t>
            </a:r>
            <a:endParaRPr lang="ko-KR" altLang="en-US" dirty="0">
              <a:latin typeface="Baefont_normal" panose="02000503000000000000" pitchFamily="2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6DACE0-B704-4C9E-83A3-06176ABE3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14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88584-D19B-43C4-BFF6-00D4D13D9E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>
                <a:latin typeface="Baefont_normal" panose="02000503000000000000" pitchFamily="2" charset="0"/>
              </a:rPr>
              <a:t>FileIO</a:t>
            </a:r>
            <a:endParaRPr lang="ko-KR" altLang="en-US" dirty="0">
              <a:latin typeface="Baefont_normal" panose="02000503000000000000" pitchFamily="2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6DACE0-B704-4C9E-83A3-06176ABE3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4597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324DE5-210A-434A-98C9-7050BA94D2FB}"/>
              </a:ext>
            </a:extLst>
          </p:cNvPr>
          <p:cNvSpPr txBox="1"/>
          <p:nvPr/>
        </p:nvSpPr>
        <p:spPr>
          <a:xfrm>
            <a:off x="0" y="2413338"/>
            <a:ext cx="76203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규칙을 불러옵니다</a:t>
            </a:r>
            <a:r>
              <a:rPr lang="en-US" altLang="ko-KR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. (GPT</a:t>
            </a:r>
            <a:r>
              <a:rPr lang="ko-KR" altLang="en-US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의 정체성이 될 것이다</a:t>
            </a:r>
            <a:r>
              <a:rPr lang="en-US" altLang="ko-KR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.)</a:t>
            </a:r>
            <a:r>
              <a:rPr lang="ko-KR" altLang="en-US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ko-KR" b="0" i="0" dirty="0">
              <a:solidFill>
                <a:srgbClr val="EDEDED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f = </a:t>
            </a:r>
            <a:r>
              <a:rPr lang="en-US" altLang="ko-KR" b="0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"Rule.txt"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'r’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en-US" altLang="ko-KR" b="0" i="0" dirty="0" err="1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basic_rule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i="0" dirty="0" err="1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ko-KR" b="0" i="0" dirty="0" err="1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f.close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lvl="1"/>
            <a:endParaRPr lang="en-US" altLang="ko-KR" b="0" i="0" dirty="0">
              <a:solidFill>
                <a:srgbClr val="EDEDED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ko-KR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지금까지 저장되어 있던 대화를 불러 옵니다</a:t>
            </a:r>
            <a:r>
              <a:rPr lang="en-US" altLang="ko-KR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ko-KR" altLang="en-US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ko-KR" b="0" i="0" dirty="0">
              <a:solidFill>
                <a:srgbClr val="EDEDED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f = </a:t>
            </a:r>
            <a:r>
              <a:rPr lang="en-US" altLang="ko-KR" b="0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"Dialogue.txt"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'r’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dialogue = </a:t>
            </a:r>
            <a:r>
              <a:rPr lang="en-US" altLang="ko-KR" b="0" i="0" dirty="0" err="1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ko-KR" b="0" i="0" dirty="0" err="1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f.close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808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88584-D19B-43C4-BFF6-00D4D13D9E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Baefont_normal" panose="02000503000000000000" pitchFamily="2" charset="0"/>
              </a:rPr>
              <a:t>GPT in Python</a:t>
            </a:r>
            <a:endParaRPr lang="ko-KR" altLang="en-US" dirty="0">
              <a:latin typeface="Baefont_normal" panose="02000503000000000000" pitchFamily="2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6DACE0-B704-4C9E-83A3-06176ABE3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131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A4BE88-E50B-4DDE-ACCC-F8CBA9199636}"/>
              </a:ext>
            </a:extLst>
          </p:cNvPr>
          <p:cNvSpPr txBox="1"/>
          <p:nvPr/>
        </p:nvSpPr>
        <p:spPr>
          <a:xfrm>
            <a:off x="0" y="1443841"/>
            <a:ext cx="10566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키보드 입력을 받아서 </a:t>
            </a:r>
            <a:r>
              <a:rPr lang="en-US" altLang="ko-KR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dialogue</a:t>
            </a:r>
            <a:r>
              <a:rPr lang="ko-KR" altLang="en-US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에 추가합니다</a:t>
            </a:r>
            <a:r>
              <a:rPr lang="en-US" altLang="ko-KR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ko-KR" altLang="en-US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ko-KR" b="0" i="0" dirty="0">
              <a:solidFill>
                <a:srgbClr val="EDEDED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dialogue = dialogue + </a:t>
            </a:r>
            <a:r>
              <a:rPr lang="en-US" altLang="ko-KR" b="0" i="0" dirty="0" err="1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restart_sequence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 + content + </a:t>
            </a:r>
            <a:r>
              <a:rPr lang="en-US" altLang="ko-KR" b="0" i="0" dirty="0" err="1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start_sequence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/>
            <a:endParaRPr lang="en-US" altLang="ko-KR" dirty="0">
              <a:solidFill>
                <a:srgbClr val="EDEDED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#OpenAI</a:t>
            </a:r>
            <a:r>
              <a:rPr lang="ko-KR" altLang="en-US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를 작동시킵니다</a:t>
            </a:r>
            <a:r>
              <a:rPr lang="en-US" altLang="ko-KR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ko-KR" altLang="en-US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ko-KR" b="0" i="0" dirty="0">
              <a:solidFill>
                <a:srgbClr val="EDEDED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response = </a:t>
            </a:r>
            <a:r>
              <a:rPr lang="en-US" altLang="ko-KR" b="0" i="0" dirty="0" err="1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openai.Completion.create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altLang="ko-KR" dirty="0">
              <a:solidFill>
                <a:srgbClr val="EDEDED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	model=</a:t>
            </a:r>
            <a:r>
              <a:rPr lang="en-US" altLang="ko-KR" b="0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"text-davinci-003"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ko-KR" dirty="0">
                <a:solidFill>
                  <a:srgbClr val="EDEDED"/>
                </a:solidFill>
                <a:latin typeface="Consolas" panose="020B0609020204030204" pitchFamily="49" charset="0"/>
              </a:rPr>
              <a:t>	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prompt = </a:t>
            </a:r>
            <a:r>
              <a:rPr lang="en-US" altLang="ko-KR" b="0" i="0" dirty="0" err="1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basic_rule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i="0" dirty="0" err="1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subRule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 + dialogue, </a:t>
            </a:r>
            <a:r>
              <a:rPr lang="en-US" altLang="ko-KR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#prompt</a:t>
            </a:r>
            <a:r>
              <a:rPr lang="ko-KR" altLang="en-US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에 </a:t>
            </a:r>
            <a:r>
              <a:rPr lang="ko-KR" altLang="en-US" b="0" i="1" dirty="0" err="1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입력값을</a:t>
            </a:r>
            <a:r>
              <a:rPr lang="ko-KR" altLang="en-US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 집어넣습니다</a:t>
            </a:r>
            <a:r>
              <a:rPr lang="en-US" altLang="ko-KR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altLang="ko-KR" i="1" dirty="0">
                <a:solidFill>
                  <a:srgbClr val="57A64A"/>
                </a:solidFill>
                <a:latin typeface="Consolas" panose="020B0609020204030204" pitchFamily="49" charset="0"/>
              </a:rPr>
              <a:t>	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temperature=</a:t>
            </a:r>
            <a:r>
              <a:rPr lang="en-US" altLang="ko-KR" b="0" i="0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ko-KR" dirty="0">
                <a:solidFill>
                  <a:srgbClr val="EDEDED"/>
                </a:solidFill>
                <a:latin typeface="Consolas" panose="020B0609020204030204" pitchFamily="49" charset="0"/>
              </a:rPr>
              <a:t>	</a:t>
            </a:r>
            <a:r>
              <a:rPr lang="en-US" altLang="ko-KR" b="0" i="0" dirty="0" err="1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max_tokens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i="0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ko-KR" dirty="0">
                <a:solidFill>
                  <a:srgbClr val="EDEDED"/>
                </a:solidFill>
                <a:latin typeface="Consolas" panose="020B0609020204030204" pitchFamily="49" charset="0"/>
              </a:rPr>
              <a:t>	</a:t>
            </a:r>
            <a:r>
              <a:rPr lang="en-US" altLang="ko-KR" b="0" i="0" dirty="0" err="1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top_p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i="0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ko-KR" dirty="0">
                <a:solidFill>
                  <a:srgbClr val="EDEDED"/>
                </a:solidFill>
                <a:latin typeface="Consolas" panose="020B0609020204030204" pitchFamily="49" charset="0"/>
              </a:rPr>
              <a:t>	</a:t>
            </a:r>
            <a:r>
              <a:rPr lang="en-US" altLang="ko-KR" b="0" i="0" dirty="0" err="1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frequency_penalty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i="0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ko-KR" dirty="0">
                <a:solidFill>
                  <a:srgbClr val="EDEDED"/>
                </a:solidFill>
                <a:latin typeface="Consolas" panose="020B0609020204030204" pitchFamily="49" charset="0"/>
              </a:rPr>
              <a:t>	</a:t>
            </a:r>
            <a:r>
              <a:rPr lang="en-US" altLang="ko-KR" b="0" i="0" dirty="0" err="1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presence_penalty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i="0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0.6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ko-KR" dirty="0">
                <a:solidFill>
                  <a:srgbClr val="EDEDED"/>
                </a:solidFill>
                <a:latin typeface="Consolas" panose="020B0609020204030204" pitchFamily="49" charset="0"/>
              </a:rPr>
              <a:t>	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stop=[</a:t>
            </a:r>
            <a:r>
              <a:rPr lang="en-US" altLang="ko-KR" b="0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 Human:"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 AI:"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171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9E891E-7DDC-4832-8BB6-26FE5783BC9F}"/>
              </a:ext>
            </a:extLst>
          </p:cNvPr>
          <p:cNvSpPr txBox="1"/>
          <p:nvPr/>
        </p:nvSpPr>
        <p:spPr>
          <a:xfrm>
            <a:off x="0" y="2274838"/>
            <a:ext cx="155157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#response_string</a:t>
            </a:r>
            <a:r>
              <a:rPr lang="ko-KR" altLang="en-US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이 </a:t>
            </a:r>
            <a:r>
              <a:rPr lang="en-US" altLang="ko-KR" b="0" i="1" dirty="0" err="1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ChatGPT</a:t>
            </a:r>
            <a:r>
              <a:rPr lang="ko-KR" altLang="en-US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가 하는 대답이다</a:t>
            </a:r>
            <a:r>
              <a:rPr lang="en-US" altLang="ko-KR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altLang="ko-KR" dirty="0">
              <a:solidFill>
                <a:srgbClr val="EDEDED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b="0" i="0" dirty="0" err="1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response_string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 = response[</a:t>
            </a:r>
            <a:r>
              <a:rPr lang="en-US" altLang="ko-KR" b="0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'choices'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i="0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'text’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dialogue = dialogue + </a:t>
            </a:r>
            <a:r>
              <a:rPr lang="en-US" altLang="ko-KR" b="0" i="0" dirty="0" err="1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response_string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"\n“</a:t>
            </a:r>
            <a:endParaRPr lang="en-US" altLang="ko-KR" dirty="0">
              <a:solidFill>
                <a:srgbClr val="EDEDED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b="0" i="1" dirty="0">
              <a:solidFill>
                <a:srgbClr val="EDEDED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ko-KR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b="0" i="1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대화한 걸 파일에 꽃아 넣기</a:t>
            </a:r>
            <a:endParaRPr lang="en-US" altLang="ko-KR" dirty="0">
              <a:solidFill>
                <a:srgbClr val="EDEDED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f = </a:t>
            </a:r>
            <a:r>
              <a:rPr lang="en-US" altLang="ko-KR" b="0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"Dialogue.txt"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'w’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b="0" i="0" dirty="0" err="1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(dialogue)</a:t>
            </a:r>
          </a:p>
          <a:p>
            <a:pPr lvl="1"/>
            <a:r>
              <a:rPr lang="en-US" altLang="ko-KR" b="0" i="0" dirty="0" err="1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f.close</a:t>
            </a:r>
            <a:r>
              <a:rPr lang="en-US" altLang="ko-KR" b="0" i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5333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88584-D19B-43C4-BFF6-00D4D13D9E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Baefont_normal" panose="02000503000000000000" pitchFamily="2" charset="0"/>
              </a:rPr>
              <a:t>Discord Bot</a:t>
            </a:r>
            <a:endParaRPr lang="ko-KR" altLang="en-US" dirty="0">
              <a:latin typeface="Baefont_normal" panose="02000503000000000000" pitchFamily="2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6DACE0-B704-4C9E-83A3-06176ABE3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8519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477</Words>
  <Application>Microsoft Office PowerPoint</Application>
  <PresentationFormat>와이드스크린</PresentationFormat>
  <Paragraphs>72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Baefont_normal</vt:lpstr>
      <vt:lpstr>Consolas</vt:lpstr>
      <vt:lpstr>Office 테마</vt:lpstr>
      <vt:lpstr>Shitting with OpenAI</vt:lpstr>
      <vt:lpstr>OpenAI</vt:lpstr>
      <vt:lpstr>ChatGPT</vt:lpstr>
      <vt:lpstr>FileIO</vt:lpstr>
      <vt:lpstr>PowerPoint 프레젠테이션</vt:lpstr>
      <vt:lpstr>GPT in Python</vt:lpstr>
      <vt:lpstr>PowerPoint 프레젠테이션</vt:lpstr>
      <vt:lpstr>PowerPoint 프레젠테이션</vt:lpstr>
      <vt:lpstr>Discord Bot</vt:lpstr>
      <vt:lpstr>Discordbot.py</vt:lpstr>
      <vt:lpstr>PowerPoint 프레젠테이션</vt:lpstr>
      <vt:lpstr>Twitch</vt:lpstr>
      <vt:lpstr>Twitch Bot</vt:lpstr>
      <vt:lpstr>chat_twitch_read.py</vt:lpstr>
      <vt:lpstr>PowerPoint 프레젠테이션</vt:lpstr>
      <vt:lpstr>gTTS</vt:lpstr>
      <vt:lpstr>PowerPoint 프레젠테이션</vt:lpstr>
      <vt:lpstr>Anyway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차 호련</dc:creator>
  <cp:lastModifiedBy>차 호련</cp:lastModifiedBy>
  <cp:revision>24</cp:revision>
  <dcterms:created xsi:type="dcterms:W3CDTF">2023-03-06T15:01:19Z</dcterms:created>
  <dcterms:modified xsi:type="dcterms:W3CDTF">2023-03-06T16:29:09Z</dcterms:modified>
</cp:coreProperties>
</file>